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diagrams/data32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diagrams/data33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ppt/diagrams/data34.xml" ContentType="application/vnd.openxmlformats-officedocument.drawingml.diagramData+xml"/>
  <Override PartName="/ppt/diagrams/layout34.xml" ContentType="application/vnd.openxmlformats-officedocument.drawingml.diagramLayout+xml"/>
  <Override PartName="/ppt/diagrams/quickStyle34.xml" ContentType="application/vnd.openxmlformats-officedocument.drawingml.diagramStyle+xml"/>
  <Override PartName="/ppt/diagrams/colors34.xml" ContentType="application/vnd.openxmlformats-officedocument.drawingml.diagramColors+xml"/>
  <Override PartName="/ppt/diagrams/drawing34.xml" ContentType="application/vnd.ms-office.drawingml.diagramDrawing+xml"/>
  <Override PartName="/ppt/diagrams/data35.xml" ContentType="application/vnd.openxmlformats-officedocument.drawingml.diagramData+xml"/>
  <Override PartName="/ppt/diagrams/layout35.xml" ContentType="application/vnd.openxmlformats-officedocument.drawingml.diagramLayout+xml"/>
  <Override PartName="/ppt/diagrams/quickStyle35.xml" ContentType="application/vnd.openxmlformats-officedocument.drawingml.diagramStyle+xml"/>
  <Override PartName="/ppt/diagrams/colors35.xml" ContentType="application/vnd.openxmlformats-officedocument.drawingml.diagramColors+xml"/>
  <Override PartName="/ppt/diagrams/drawing35.xml" ContentType="application/vnd.ms-office.drawingml.diagramDrawing+xml"/>
  <Override PartName="/ppt/diagrams/data36.xml" ContentType="application/vnd.openxmlformats-officedocument.drawingml.diagramData+xml"/>
  <Override PartName="/ppt/diagrams/layout36.xml" ContentType="application/vnd.openxmlformats-officedocument.drawingml.diagramLayout+xml"/>
  <Override PartName="/ppt/diagrams/quickStyle36.xml" ContentType="application/vnd.openxmlformats-officedocument.drawingml.diagramStyle+xml"/>
  <Override PartName="/ppt/diagrams/colors36.xml" ContentType="application/vnd.openxmlformats-officedocument.drawingml.diagramColors+xml"/>
  <Override PartName="/ppt/diagrams/drawing36.xml" ContentType="application/vnd.ms-office.drawingml.diagramDrawing+xml"/>
  <Override PartName="/ppt/diagrams/data37.xml" ContentType="application/vnd.openxmlformats-officedocument.drawingml.diagramData+xml"/>
  <Override PartName="/ppt/diagrams/layout37.xml" ContentType="application/vnd.openxmlformats-officedocument.drawingml.diagramLayout+xml"/>
  <Override PartName="/ppt/diagrams/quickStyle37.xml" ContentType="application/vnd.openxmlformats-officedocument.drawingml.diagramStyle+xml"/>
  <Override PartName="/ppt/diagrams/colors37.xml" ContentType="application/vnd.openxmlformats-officedocument.drawingml.diagramColors+xml"/>
  <Override PartName="/ppt/diagrams/drawing37.xml" ContentType="application/vnd.ms-office.drawingml.diagramDrawing+xml"/>
  <Override PartName="/ppt/diagrams/data38.xml" ContentType="application/vnd.openxmlformats-officedocument.drawingml.diagramData+xml"/>
  <Override PartName="/ppt/diagrams/layout38.xml" ContentType="application/vnd.openxmlformats-officedocument.drawingml.diagramLayout+xml"/>
  <Override PartName="/ppt/diagrams/quickStyle38.xml" ContentType="application/vnd.openxmlformats-officedocument.drawingml.diagramStyle+xml"/>
  <Override PartName="/ppt/diagrams/colors38.xml" ContentType="application/vnd.openxmlformats-officedocument.drawingml.diagramColors+xml"/>
  <Override PartName="/ppt/diagrams/drawing38.xml" ContentType="application/vnd.ms-office.drawingml.diagramDrawing+xml"/>
  <Override PartName="/ppt/diagrams/data39.xml" ContentType="application/vnd.openxmlformats-officedocument.drawingml.diagramData+xml"/>
  <Override PartName="/ppt/diagrams/layout39.xml" ContentType="application/vnd.openxmlformats-officedocument.drawingml.diagramLayout+xml"/>
  <Override PartName="/ppt/diagrams/quickStyle39.xml" ContentType="application/vnd.openxmlformats-officedocument.drawingml.diagramStyle+xml"/>
  <Override PartName="/ppt/diagrams/colors39.xml" ContentType="application/vnd.openxmlformats-officedocument.drawingml.diagramColors+xml"/>
  <Override PartName="/ppt/diagrams/drawing3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9" r:id="rId3"/>
    <p:sldId id="257" r:id="rId4"/>
    <p:sldId id="258" r:id="rId5"/>
    <p:sldId id="263" r:id="rId6"/>
    <p:sldId id="260" r:id="rId7"/>
    <p:sldId id="286" r:id="rId8"/>
    <p:sldId id="287" r:id="rId9"/>
    <p:sldId id="288" r:id="rId10"/>
    <p:sldId id="261" r:id="rId11"/>
    <p:sldId id="264" r:id="rId12"/>
    <p:sldId id="262" r:id="rId13"/>
    <p:sldId id="285" r:id="rId14"/>
    <p:sldId id="313" r:id="rId15"/>
    <p:sldId id="314" r:id="rId16"/>
    <p:sldId id="312" r:id="rId17"/>
    <p:sldId id="267" r:id="rId18"/>
    <p:sldId id="289" r:id="rId19"/>
    <p:sldId id="266" r:id="rId20"/>
    <p:sldId id="268" r:id="rId21"/>
    <p:sldId id="269" r:id="rId22"/>
    <p:sldId id="270" r:id="rId23"/>
    <p:sldId id="290" r:id="rId24"/>
    <p:sldId id="291" r:id="rId25"/>
    <p:sldId id="272" r:id="rId26"/>
    <p:sldId id="292" r:id="rId27"/>
    <p:sldId id="273" r:id="rId28"/>
    <p:sldId id="316" r:id="rId29"/>
    <p:sldId id="275" r:id="rId30"/>
    <p:sldId id="293" r:id="rId31"/>
    <p:sldId id="277" r:id="rId32"/>
    <p:sldId id="276" r:id="rId33"/>
    <p:sldId id="294" r:id="rId34"/>
    <p:sldId id="278" r:id="rId35"/>
    <p:sldId id="279" r:id="rId36"/>
    <p:sldId id="280" r:id="rId37"/>
    <p:sldId id="281" r:id="rId38"/>
    <p:sldId id="282" r:id="rId39"/>
    <p:sldId id="283" r:id="rId40"/>
    <p:sldId id="284" r:id="rId41"/>
    <p:sldId id="295" r:id="rId42"/>
    <p:sldId id="302" r:id="rId43"/>
    <p:sldId id="305" r:id="rId44"/>
    <p:sldId id="298" r:id="rId45"/>
    <p:sldId id="306" r:id="rId46"/>
    <p:sldId id="303" r:id="rId47"/>
    <p:sldId id="304" r:id="rId48"/>
    <p:sldId id="307" r:id="rId49"/>
    <p:sldId id="308" r:id="rId50"/>
    <p:sldId id="309" r:id="rId51"/>
    <p:sldId id="310" r:id="rId52"/>
    <p:sldId id="300" r:id="rId5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3E4832"/>
    <a:srgbClr val="4C593D"/>
    <a:srgbClr val="213A4F"/>
    <a:srgbClr val="877A0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F3772D3-E837-4D26-8231-8B17E0F221E4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588F8909-3968-42E6-BAD3-C4A051C6B3BE}">
      <dgm:prSet phldrT="[文本]" custT="1"/>
      <dgm:spPr/>
      <dgm:t>
        <a:bodyPr/>
        <a:lstStyle/>
        <a:p>
          <a:r>
            <a:rPr lang="zh-CN" altLang="en-US" sz="3200" b="1" dirty="0">
              <a:solidFill>
                <a:srgbClr val="213A4F"/>
              </a:solidFill>
              <a:latin typeface="隶书" panose="02010509060101010101" pitchFamily="49" charset="-122"/>
              <a:ea typeface="隶书" panose="02010509060101010101" pitchFamily="49" charset="-122"/>
            </a:rPr>
            <a:t>一、兴起“睁眼看世界”新思潮</a:t>
          </a:r>
        </a:p>
      </dgm:t>
    </dgm:pt>
    <dgm:pt modelId="{1D114F7F-E57D-479F-B8B5-1BE0EAA3FE92}" type="parTrans" cxnId="{7C0C93D1-DD0D-4BEC-BD97-57B15EDB3798}">
      <dgm:prSet/>
      <dgm:spPr/>
      <dgm:t>
        <a:bodyPr/>
        <a:lstStyle/>
        <a:p>
          <a:endParaRPr lang="zh-CN" altLang="en-US"/>
        </a:p>
      </dgm:t>
    </dgm:pt>
    <dgm:pt modelId="{DEEEC952-1B1F-4637-A447-193EA8A2A45B}" type="sibTrans" cxnId="{7C0C93D1-DD0D-4BEC-BD97-57B15EDB3798}">
      <dgm:prSet/>
      <dgm:spPr/>
      <dgm:t>
        <a:bodyPr/>
        <a:lstStyle/>
        <a:p>
          <a:endParaRPr lang="zh-CN" altLang="en-US"/>
        </a:p>
      </dgm:t>
    </dgm:pt>
    <dgm:pt modelId="{091A3495-D52C-404D-BF4A-31D15F14A3B3}">
      <dgm:prSet phldrT="[文本]" custT="1"/>
      <dgm:spPr/>
      <dgm:t>
        <a:bodyPr/>
        <a:lstStyle/>
        <a:p>
          <a:r>
            <a:rPr lang="zh-CN" altLang="en-US" sz="3200" b="1" dirty="0">
              <a:solidFill>
                <a:srgbClr val="213A4F"/>
              </a:solidFill>
              <a:latin typeface="隶书" panose="02010509060101010101" pitchFamily="49" charset="-122"/>
              <a:ea typeface="隶书" panose="02010509060101010101" pitchFamily="49" charset="-122"/>
            </a:rPr>
            <a:t>二、中国人民反抗侵略斗争</a:t>
          </a:r>
        </a:p>
      </dgm:t>
    </dgm:pt>
    <dgm:pt modelId="{E22F2B7C-D470-47B7-ACD2-AD0B5EEA8C5D}" type="parTrans" cxnId="{CA317137-17E8-43BA-91AB-3538A6ABD328}">
      <dgm:prSet/>
      <dgm:spPr/>
      <dgm:t>
        <a:bodyPr/>
        <a:lstStyle/>
        <a:p>
          <a:endParaRPr lang="zh-CN" altLang="en-US"/>
        </a:p>
      </dgm:t>
    </dgm:pt>
    <dgm:pt modelId="{6413F393-FD47-4C47-80D3-435639106554}" type="sibTrans" cxnId="{CA317137-17E8-43BA-91AB-3538A6ABD328}">
      <dgm:prSet/>
      <dgm:spPr/>
      <dgm:t>
        <a:bodyPr/>
        <a:lstStyle/>
        <a:p>
          <a:endParaRPr lang="zh-CN" altLang="en-US"/>
        </a:p>
      </dgm:t>
    </dgm:pt>
    <dgm:pt modelId="{E992CE3D-E294-428A-9AC2-52987FD30722}">
      <dgm:prSet phldrT="[文本]" custT="1"/>
      <dgm:spPr/>
      <dgm:t>
        <a:bodyPr/>
        <a:lstStyle/>
        <a:p>
          <a:r>
            <a:rPr lang="zh-CN" altLang="en-US" sz="3200" b="1" dirty="0">
              <a:solidFill>
                <a:srgbClr val="213A4F"/>
              </a:solidFill>
              <a:latin typeface="隶书" panose="02010509060101010101" pitchFamily="49" charset="-122"/>
              <a:ea typeface="隶书" panose="02010509060101010101" pitchFamily="49" charset="-122"/>
            </a:rPr>
            <a:t>三、富国强兵近代化探索</a:t>
          </a:r>
        </a:p>
      </dgm:t>
    </dgm:pt>
    <dgm:pt modelId="{820478A3-0564-4A64-9A7F-EAFCACD42F50}" type="parTrans" cxnId="{35B6A51D-E9F6-42BE-9105-2352C9B5BA28}">
      <dgm:prSet/>
      <dgm:spPr/>
      <dgm:t>
        <a:bodyPr/>
        <a:lstStyle/>
        <a:p>
          <a:endParaRPr lang="zh-CN" altLang="en-US"/>
        </a:p>
      </dgm:t>
    </dgm:pt>
    <dgm:pt modelId="{4F625734-DEDA-42CF-81A7-513BEF9C6313}" type="sibTrans" cxnId="{35B6A51D-E9F6-42BE-9105-2352C9B5BA28}">
      <dgm:prSet/>
      <dgm:spPr/>
      <dgm:t>
        <a:bodyPr/>
        <a:lstStyle/>
        <a:p>
          <a:endParaRPr lang="zh-CN" altLang="en-US"/>
        </a:p>
      </dgm:t>
    </dgm:pt>
    <dgm:pt modelId="{CBD4CFD0-63F7-4C07-A719-560B89ACB174}" type="pres">
      <dgm:prSet presAssocID="{6F3772D3-E837-4D26-8231-8B17E0F221E4}" presName="linear" presStyleCnt="0">
        <dgm:presLayoutVars>
          <dgm:dir/>
          <dgm:animLvl val="lvl"/>
          <dgm:resizeHandles val="exact"/>
        </dgm:presLayoutVars>
      </dgm:prSet>
      <dgm:spPr/>
    </dgm:pt>
    <dgm:pt modelId="{EF9474B4-57B2-486D-BDDE-0B758DBB44F2}" type="pres">
      <dgm:prSet presAssocID="{588F8909-3968-42E6-BAD3-C4A051C6B3BE}" presName="parentLin" presStyleCnt="0"/>
      <dgm:spPr/>
    </dgm:pt>
    <dgm:pt modelId="{FA431848-D905-4F0B-9E37-925C697D1CDF}" type="pres">
      <dgm:prSet presAssocID="{588F8909-3968-42E6-BAD3-C4A051C6B3BE}" presName="parentLeftMargin" presStyleLbl="node1" presStyleIdx="0" presStyleCnt="3"/>
      <dgm:spPr/>
    </dgm:pt>
    <dgm:pt modelId="{718CCD6E-F912-40D6-A824-7374AFD07720}" type="pres">
      <dgm:prSet presAssocID="{588F8909-3968-42E6-BAD3-C4A051C6B3BE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F8C66899-7FEF-478B-89F4-9400AD4A09BE}" type="pres">
      <dgm:prSet presAssocID="{588F8909-3968-42E6-BAD3-C4A051C6B3BE}" presName="negativeSpace" presStyleCnt="0"/>
      <dgm:spPr/>
    </dgm:pt>
    <dgm:pt modelId="{48880F3B-4644-4210-A515-895FE224AAAA}" type="pres">
      <dgm:prSet presAssocID="{588F8909-3968-42E6-BAD3-C4A051C6B3BE}" presName="childText" presStyleLbl="conFgAcc1" presStyleIdx="0" presStyleCnt="3">
        <dgm:presLayoutVars>
          <dgm:bulletEnabled val="1"/>
        </dgm:presLayoutVars>
      </dgm:prSet>
      <dgm:spPr/>
    </dgm:pt>
    <dgm:pt modelId="{BF37EE12-E5F3-47BF-8842-5E27B01533BB}" type="pres">
      <dgm:prSet presAssocID="{DEEEC952-1B1F-4637-A447-193EA8A2A45B}" presName="spaceBetweenRectangles" presStyleCnt="0"/>
      <dgm:spPr/>
    </dgm:pt>
    <dgm:pt modelId="{334F400E-C1D8-415E-A074-E499E9435174}" type="pres">
      <dgm:prSet presAssocID="{091A3495-D52C-404D-BF4A-31D15F14A3B3}" presName="parentLin" presStyleCnt="0"/>
      <dgm:spPr/>
    </dgm:pt>
    <dgm:pt modelId="{726DEEBE-02FE-4524-9078-D6282B520621}" type="pres">
      <dgm:prSet presAssocID="{091A3495-D52C-404D-BF4A-31D15F14A3B3}" presName="parentLeftMargin" presStyleLbl="node1" presStyleIdx="0" presStyleCnt="3"/>
      <dgm:spPr/>
    </dgm:pt>
    <dgm:pt modelId="{644A0166-665E-47D5-95D3-2845361F722E}" type="pres">
      <dgm:prSet presAssocID="{091A3495-D52C-404D-BF4A-31D15F14A3B3}" presName="parentText" presStyleLbl="node1" presStyleIdx="1" presStyleCnt="3" custScaleX="89169">
        <dgm:presLayoutVars>
          <dgm:chMax val="0"/>
          <dgm:bulletEnabled val="1"/>
        </dgm:presLayoutVars>
      </dgm:prSet>
      <dgm:spPr/>
    </dgm:pt>
    <dgm:pt modelId="{933E8F92-39E9-4CF0-AF8E-4EE82A9BE81C}" type="pres">
      <dgm:prSet presAssocID="{091A3495-D52C-404D-BF4A-31D15F14A3B3}" presName="negativeSpace" presStyleCnt="0"/>
      <dgm:spPr/>
    </dgm:pt>
    <dgm:pt modelId="{CBC63471-5A61-41B3-8F00-A50625F91250}" type="pres">
      <dgm:prSet presAssocID="{091A3495-D52C-404D-BF4A-31D15F14A3B3}" presName="childText" presStyleLbl="conFgAcc1" presStyleIdx="1" presStyleCnt="3">
        <dgm:presLayoutVars>
          <dgm:bulletEnabled val="1"/>
        </dgm:presLayoutVars>
      </dgm:prSet>
      <dgm:spPr/>
    </dgm:pt>
    <dgm:pt modelId="{B0CF2D14-D553-4CB5-BB30-8DC401A3FCED}" type="pres">
      <dgm:prSet presAssocID="{6413F393-FD47-4C47-80D3-435639106554}" presName="spaceBetweenRectangles" presStyleCnt="0"/>
      <dgm:spPr/>
    </dgm:pt>
    <dgm:pt modelId="{9824D27B-1EFB-4C7F-8942-2B9E7A19A119}" type="pres">
      <dgm:prSet presAssocID="{E992CE3D-E294-428A-9AC2-52987FD30722}" presName="parentLin" presStyleCnt="0"/>
      <dgm:spPr/>
    </dgm:pt>
    <dgm:pt modelId="{53203C92-B95F-4867-9788-987A77D7DDA5}" type="pres">
      <dgm:prSet presAssocID="{E992CE3D-E294-428A-9AC2-52987FD30722}" presName="parentLeftMargin" presStyleLbl="node1" presStyleIdx="1" presStyleCnt="3"/>
      <dgm:spPr/>
    </dgm:pt>
    <dgm:pt modelId="{D28183A2-F5DD-454D-9797-8810D3ED2700}" type="pres">
      <dgm:prSet presAssocID="{E992CE3D-E294-428A-9AC2-52987FD30722}" presName="parentText" presStyleLbl="node1" presStyleIdx="2" presStyleCnt="3" custScaleX="79658">
        <dgm:presLayoutVars>
          <dgm:chMax val="0"/>
          <dgm:bulletEnabled val="1"/>
        </dgm:presLayoutVars>
      </dgm:prSet>
      <dgm:spPr/>
    </dgm:pt>
    <dgm:pt modelId="{64D67DB7-6F94-4531-A8C5-48C3743EDD5B}" type="pres">
      <dgm:prSet presAssocID="{E992CE3D-E294-428A-9AC2-52987FD30722}" presName="negativeSpace" presStyleCnt="0"/>
      <dgm:spPr/>
    </dgm:pt>
    <dgm:pt modelId="{B7EC3C73-59FE-48A8-B4B0-97F98617EECE}" type="pres">
      <dgm:prSet presAssocID="{E992CE3D-E294-428A-9AC2-52987FD30722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35B6A51D-E9F6-42BE-9105-2352C9B5BA28}" srcId="{6F3772D3-E837-4D26-8231-8B17E0F221E4}" destId="{E992CE3D-E294-428A-9AC2-52987FD30722}" srcOrd="2" destOrd="0" parTransId="{820478A3-0564-4A64-9A7F-EAFCACD42F50}" sibTransId="{4F625734-DEDA-42CF-81A7-513BEF9C6313}"/>
    <dgm:cxn modelId="{CA317137-17E8-43BA-91AB-3538A6ABD328}" srcId="{6F3772D3-E837-4D26-8231-8B17E0F221E4}" destId="{091A3495-D52C-404D-BF4A-31D15F14A3B3}" srcOrd="1" destOrd="0" parTransId="{E22F2B7C-D470-47B7-ACD2-AD0B5EEA8C5D}" sibTransId="{6413F393-FD47-4C47-80D3-435639106554}"/>
    <dgm:cxn modelId="{CAB36C67-620D-407E-95FB-26A3E6EAC311}" type="presOf" srcId="{E992CE3D-E294-428A-9AC2-52987FD30722}" destId="{D28183A2-F5DD-454D-9797-8810D3ED2700}" srcOrd="1" destOrd="0" presId="urn:microsoft.com/office/officeart/2005/8/layout/list1"/>
    <dgm:cxn modelId="{5827978D-3BFF-42F1-8D5E-C4E763ABB32E}" type="presOf" srcId="{E992CE3D-E294-428A-9AC2-52987FD30722}" destId="{53203C92-B95F-4867-9788-987A77D7DDA5}" srcOrd="0" destOrd="0" presId="urn:microsoft.com/office/officeart/2005/8/layout/list1"/>
    <dgm:cxn modelId="{78525D9E-7FFC-4ECC-A62A-F3B0C6CC2380}" type="presOf" srcId="{588F8909-3968-42E6-BAD3-C4A051C6B3BE}" destId="{FA431848-D905-4F0B-9E37-925C697D1CDF}" srcOrd="0" destOrd="0" presId="urn:microsoft.com/office/officeart/2005/8/layout/list1"/>
    <dgm:cxn modelId="{841E92B1-E5BF-4E8C-9C73-1B7B21E3DA7F}" type="presOf" srcId="{588F8909-3968-42E6-BAD3-C4A051C6B3BE}" destId="{718CCD6E-F912-40D6-A824-7374AFD07720}" srcOrd="1" destOrd="0" presId="urn:microsoft.com/office/officeart/2005/8/layout/list1"/>
    <dgm:cxn modelId="{443B16B5-0612-4386-8634-B6FFA8F00FA0}" type="presOf" srcId="{6F3772D3-E837-4D26-8231-8B17E0F221E4}" destId="{CBD4CFD0-63F7-4C07-A719-560B89ACB174}" srcOrd="0" destOrd="0" presId="urn:microsoft.com/office/officeart/2005/8/layout/list1"/>
    <dgm:cxn modelId="{7C0C93D1-DD0D-4BEC-BD97-57B15EDB3798}" srcId="{6F3772D3-E837-4D26-8231-8B17E0F221E4}" destId="{588F8909-3968-42E6-BAD3-C4A051C6B3BE}" srcOrd="0" destOrd="0" parTransId="{1D114F7F-E57D-479F-B8B5-1BE0EAA3FE92}" sibTransId="{DEEEC952-1B1F-4637-A447-193EA8A2A45B}"/>
    <dgm:cxn modelId="{BAFBE2D4-A139-4F79-A8C2-A0C2F2E8D671}" type="presOf" srcId="{091A3495-D52C-404D-BF4A-31D15F14A3B3}" destId="{726DEEBE-02FE-4524-9078-D6282B520621}" srcOrd="0" destOrd="0" presId="urn:microsoft.com/office/officeart/2005/8/layout/list1"/>
    <dgm:cxn modelId="{F8CC66E7-8B1B-42CD-B6FA-7AEC99552F1F}" type="presOf" srcId="{091A3495-D52C-404D-BF4A-31D15F14A3B3}" destId="{644A0166-665E-47D5-95D3-2845361F722E}" srcOrd="1" destOrd="0" presId="urn:microsoft.com/office/officeart/2005/8/layout/list1"/>
    <dgm:cxn modelId="{8CD3AEAD-2982-4662-8F0D-07F811BCF7D0}" type="presParOf" srcId="{CBD4CFD0-63F7-4C07-A719-560B89ACB174}" destId="{EF9474B4-57B2-486D-BDDE-0B758DBB44F2}" srcOrd="0" destOrd="0" presId="urn:microsoft.com/office/officeart/2005/8/layout/list1"/>
    <dgm:cxn modelId="{984FDECA-2BF7-477C-8440-2FB77EB25B7C}" type="presParOf" srcId="{EF9474B4-57B2-486D-BDDE-0B758DBB44F2}" destId="{FA431848-D905-4F0B-9E37-925C697D1CDF}" srcOrd="0" destOrd="0" presId="urn:microsoft.com/office/officeart/2005/8/layout/list1"/>
    <dgm:cxn modelId="{94B4A3F8-17C1-4D7E-892C-4EFC548AC1AD}" type="presParOf" srcId="{EF9474B4-57B2-486D-BDDE-0B758DBB44F2}" destId="{718CCD6E-F912-40D6-A824-7374AFD07720}" srcOrd="1" destOrd="0" presId="urn:microsoft.com/office/officeart/2005/8/layout/list1"/>
    <dgm:cxn modelId="{6F3ABFDA-293B-4078-A6C1-1BB5E72AF31A}" type="presParOf" srcId="{CBD4CFD0-63F7-4C07-A719-560B89ACB174}" destId="{F8C66899-7FEF-478B-89F4-9400AD4A09BE}" srcOrd="1" destOrd="0" presId="urn:microsoft.com/office/officeart/2005/8/layout/list1"/>
    <dgm:cxn modelId="{0F4205FA-2DC4-4F0E-8732-F2A87E1B245D}" type="presParOf" srcId="{CBD4CFD0-63F7-4C07-A719-560B89ACB174}" destId="{48880F3B-4644-4210-A515-895FE224AAAA}" srcOrd="2" destOrd="0" presId="urn:microsoft.com/office/officeart/2005/8/layout/list1"/>
    <dgm:cxn modelId="{026082CD-B817-4E70-BB26-AE7459CD9F62}" type="presParOf" srcId="{CBD4CFD0-63F7-4C07-A719-560B89ACB174}" destId="{BF37EE12-E5F3-47BF-8842-5E27B01533BB}" srcOrd="3" destOrd="0" presId="urn:microsoft.com/office/officeart/2005/8/layout/list1"/>
    <dgm:cxn modelId="{D95810B5-24F5-44B2-89AF-E8022A334CAE}" type="presParOf" srcId="{CBD4CFD0-63F7-4C07-A719-560B89ACB174}" destId="{334F400E-C1D8-415E-A074-E499E9435174}" srcOrd="4" destOrd="0" presId="urn:microsoft.com/office/officeart/2005/8/layout/list1"/>
    <dgm:cxn modelId="{B6C9C252-30C5-46DC-B942-0EE2FEF971E4}" type="presParOf" srcId="{334F400E-C1D8-415E-A074-E499E9435174}" destId="{726DEEBE-02FE-4524-9078-D6282B520621}" srcOrd="0" destOrd="0" presId="urn:microsoft.com/office/officeart/2005/8/layout/list1"/>
    <dgm:cxn modelId="{6C3D9EBD-9875-4ADA-B0D4-33A2408B78FE}" type="presParOf" srcId="{334F400E-C1D8-415E-A074-E499E9435174}" destId="{644A0166-665E-47D5-95D3-2845361F722E}" srcOrd="1" destOrd="0" presId="urn:microsoft.com/office/officeart/2005/8/layout/list1"/>
    <dgm:cxn modelId="{4CB2176B-1537-4439-B9A3-5981DBD626EC}" type="presParOf" srcId="{CBD4CFD0-63F7-4C07-A719-560B89ACB174}" destId="{933E8F92-39E9-4CF0-AF8E-4EE82A9BE81C}" srcOrd="5" destOrd="0" presId="urn:microsoft.com/office/officeart/2005/8/layout/list1"/>
    <dgm:cxn modelId="{08F171B0-D55F-4348-B2E6-D1F25FC566E9}" type="presParOf" srcId="{CBD4CFD0-63F7-4C07-A719-560B89ACB174}" destId="{CBC63471-5A61-41B3-8F00-A50625F91250}" srcOrd="6" destOrd="0" presId="urn:microsoft.com/office/officeart/2005/8/layout/list1"/>
    <dgm:cxn modelId="{DE1023EB-DB93-4F36-978A-1D7647344B13}" type="presParOf" srcId="{CBD4CFD0-63F7-4C07-A719-560B89ACB174}" destId="{B0CF2D14-D553-4CB5-BB30-8DC401A3FCED}" srcOrd="7" destOrd="0" presId="urn:microsoft.com/office/officeart/2005/8/layout/list1"/>
    <dgm:cxn modelId="{CCD0A8D4-95D4-4B8D-B32B-9DA9CA4DFC7C}" type="presParOf" srcId="{CBD4CFD0-63F7-4C07-A719-560B89ACB174}" destId="{9824D27B-1EFB-4C7F-8942-2B9E7A19A119}" srcOrd="8" destOrd="0" presId="urn:microsoft.com/office/officeart/2005/8/layout/list1"/>
    <dgm:cxn modelId="{24AC2876-655C-452A-AA11-4F9BEF6FF5F7}" type="presParOf" srcId="{9824D27B-1EFB-4C7F-8942-2B9E7A19A119}" destId="{53203C92-B95F-4867-9788-987A77D7DDA5}" srcOrd="0" destOrd="0" presId="urn:microsoft.com/office/officeart/2005/8/layout/list1"/>
    <dgm:cxn modelId="{A4AE78F8-F40B-44EC-AEE2-C68E355FC1B0}" type="presParOf" srcId="{9824D27B-1EFB-4C7F-8942-2B9E7A19A119}" destId="{D28183A2-F5DD-454D-9797-8810D3ED2700}" srcOrd="1" destOrd="0" presId="urn:microsoft.com/office/officeart/2005/8/layout/list1"/>
    <dgm:cxn modelId="{50BF03B1-178B-401F-81DD-354A2B05DEB8}" type="presParOf" srcId="{CBD4CFD0-63F7-4C07-A719-560B89ACB174}" destId="{64D67DB7-6F94-4531-A8C5-48C3743EDD5B}" srcOrd="9" destOrd="0" presId="urn:microsoft.com/office/officeart/2005/8/layout/list1"/>
    <dgm:cxn modelId="{631FC8B9-6697-4AFA-A33C-DB6D4F93B2B7}" type="presParOf" srcId="{CBD4CFD0-63F7-4C07-A719-560B89ACB174}" destId="{B7EC3C73-59FE-48A8-B4B0-97F98617EECE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EB0AB835-6783-4F35-AAB8-E52CB77FE5E9}" type="doc">
      <dgm:prSet loTypeId="urn:microsoft.com/office/officeart/2005/8/layout/hList3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114F6AF-EE37-4D88-8353-5CDBC2012F9E}">
      <dgm:prSet phldrT="[文本]"/>
      <dgm:spPr/>
      <dgm:t>
        <a:bodyPr/>
        <a:lstStyle/>
        <a:p>
          <a:r>
            <a:rPr lang="zh-CN" altLang="en-US" b="1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中国共产党成立</a:t>
          </a:r>
        </a:p>
      </dgm:t>
    </dgm:pt>
    <dgm:pt modelId="{240B5A16-95D1-4A76-93D9-82130668E95D}" type="parTrans" cxnId="{D5F63CE5-8EF9-459A-8EB1-ABAD38EA7A7C}">
      <dgm:prSet/>
      <dgm:spPr/>
      <dgm:t>
        <a:bodyPr/>
        <a:lstStyle/>
        <a:p>
          <a:endParaRPr lang="zh-CN" altLang="en-US"/>
        </a:p>
      </dgm:t>
    </dgm:pt>
    <dgm:pt modelId="{8A2B0B46-09D0-44A4-B9A8-9002D32F6DEA}" type="sibTrans" cxnId="{D5F63CE5-8EF9-459A-8EB1-ABAD38EA7A7C}">
      <dgm:prSet/>
      <dgm:spPr/>
      <dgm:t>
        <a:bodyPr/>
        <a:lstStyle/>
        <a:p>
          <a:endParaRPr lang="zh-CN" altLang="en-US"/>
        </a:p>
      </dgm:t>
    </dgm:pt>
    <dgm:pt modelId="{E4DC6485-27FD-4C78-B0EB-7ECD7A17DBB6}">
      <dgm:prSet phldrT="[文本]" custT="1"/>
      <dgm:spPr/>
      <dgm:t>
        <a:bodyPr/>
        <a:lstStyle/>
        <a:p>
          <a:pPr algn="l"/>
          <a:r>
            <a:rPr lang="en-US" altLang="zh-CN" sz="2400" b="1" dirty="0">
              <a:solidFill>
                <a:srgbClr val="7030A0"/>
              </a:solidFill>
            </a:rPr>
            <a:t>1921.7.23-31</a:t>
          </a:r>
          <a:r>
            <a:rPr lang="zh-CN" altLang="en-US" sz="2400" b="1" dirty="0">
              <a:solidFill>
                <a:srgbClr val="7030A0"/>
              </a:solidFill>
            </a:rPr>
            <a:t>，上海，毛泽东等</a:t>
          </a:r>
          <a:r>
            <a:rPr lang="en-US" altLang="zh-CN" sz="2400" b="1" dirty="0">
              <a:solidFill>
                <a:srgbClr val="7030A0"/>
              </a:solidFill>
            </a:rPr>
            <a:t>13</a:t>
          </a:r>
          <a:r>
            <a:rPr lang="zh-CN" altLang="en-US" sz="2400" b="1" dirty="0">
              <a:solidFill>
                <a:srgbClr val="7030A0"/>
              </a:solidFill>
            </a:rPr>
            <a:t>位代表，召开第一次全国代表大会</a:t>
          </a:r>
        </a:p>
      </dgm:t>
    </dgm:pt>
    <dgm:pt modelId="{7F7E97A9-B6F8-4B6F-BA15-EE4A25753D99}" type="parTrans" cxnId="{97425E4B-A6DB-4083-BA09-0C3159C64A89}">
      <dgm:prSet/>
      <dgm:spPr/>
      <dgm:t>
        <a:bodyPr/>
        <a:lstStyle/>
        <a:p>
          <a:endParaRPr lang="zh-CN" altLang="en-US"/>
        </a:p>
      </dgm:t>
    </dgm:pt>
    <dgm:pt modelId="{A8A98AB2-066A-470D-95F2-EF28769A8BEC}" type="sibTrans" cxnId="{97425E4B-A6DB-4083-BA09-0C3159C64A89}">
      <dgm:prSet/>
      <dgm:spPr/>
      <dgm:t>
        <a:bodyPr/>
        <a:lstStyle/>
        <a:p>
          <a:endParaRPr lang="zh-CN" altLang="en-US"/>
        </a:p>
      </dgm:t>
    </dgm:pt>
    <dgm:pt modelId="{52D11377-36D7-4D46-9C70-CE1B5C62C4BB}">
      <dgm:prSet phldrT="[文本]" custT="1"/>
      <dgm:spPr/>
      <dgm:t>
        <a:bodyPr/>
        <a:lstStyle/>
        <a:p>
          <a:pPr algn="l"/>
          <a:r>
            <a:rPr lang="zh-CN" altLang="en-US" sz="2000" b="1" dirty="0">
              <a:solidFill>
                <a:srgbClr val="002060"/>
              </a:solidFill>
            </a:rPr>
            <a:t>通过党纲，确定了党的奋斗目标、民主集中制组织原则、党的纪律及成立后的中心任务，选举产生第一届中央局委员，编印</a:t>
          </a:r>
          <a:r>
            <a:rPr lang="en-US" altLang="zh-CN" sz="2000" b="1" dirty="0">
              <a:solidFill>
                <a:srgbClr val="002060"/>
              </a:solidFill>
            </a:rPr>
            <a:t>《</a:t>
          </a:r>
          <a:r>
            <a:rPr lang="zh-CN" altLang="en-US" sz="2000" b="1" dirty="0">
              <a:solidFill>
                <a:srgbClr val="002060"/>
              </a:solidFill>
            </a:rPr>
            <a:t>共产党</a:t>
          </a:r>
          <a:r>
            <a:rPr lang="en-US" altLang="zh-CN" sz="2000" b="1" dirty="0">
              <a:solidFill>
                <a:srgbClr val="002060"/>
              </a:solidFill>
            </a:rPr>
            <a:t>》</a:t>
          </a:r>
          <a:r>
            <a:rPr lang="zh-CN" altLang="en-US" sz="2000" b="1" dirty="0">
              <a:solidFill>
                <a:srgbClr val="002060"/>
              </a:solidFill>
            </a:rPr>
            <a:t>月刊</a:t>
          </a:r>
        </a:p>
      </dgm:t>
    </dgm:pt>
    <dgm:pt modelId="{39C4CDB6-2B69-4C5B-BCCC-59737C6DCCE7}" type="parTrans" cxnId="{78916F41-DFA7-409F-AA31-A048C017C2CE}">
      <dgm:prSet/>
      <dgm:spPr/>
      <dgm:t>
        <a:bodyPr/>
        <a:lstStyle/>
        <a:p>
          <a:endParaRPr lang="zh-CN" altLang="en-US"/>
        </a:p>
      </dgm:t>
    </dgm:pt>
    <dgm:pt modelId="{2D538F43-BA71-4BE4-A760-9C4463EA02D7}" type="sibTrans" cxnId="{78916F41-DFA7-409F-AA31-A048C017C2CE}">
      <dgm:prSet/>
      <dgm:spPr/>
      <dgm:t>
        <a:bodyPr/>
        <a:lstStyle/>
        <a:p>
          <a:endParaRPr lang="zh-CN" altLang="en-US"/>
        </a:p>
      </dgm:t>
    </dgm:pt>
    <dgm:pt modelId="{A20AFDCB-5466-4A61-863D-BABA71ED0C6D}">
      <dgm:prSet phldrT="[文本]" custT="1"/>
      <dgm:spPr/>
      <dgm:t>
        <a:bodyPr/>
        <a:lstStyle/>
        <a:p>
          <a:pPr algn="l"/>
          <a:r>
            <a:rPr lang="zh-CN" altLang="en-US" sz="2000" b="1" dirty="0">
              <a:solidFill>
                <a:srgbClr val="7030A0"/>
              </a:solidFill>
            </a:rPr>
            <a:t>中国出现了以马克思列宁主义为其行动指南、代表劳苦大众利益的无产阶级政党，是中国革命走上了新的征程</a:t>
          </a:r>
        </a:p>
      </dgm:t>
    </dgm:pt>
    <dgm:pt modelId="{5A7B48CE-1D1C-454F-B8BC-0090F2085C24}" type="parTrans" cxnId="{2BED9500-BDAF-4DF8-AEBC-0E7EF7C1ABD5}">
      <dgm:prSet/>
      <dgm:spPr/>
      <dgm:t>
        <a:bodyPr/>
        <a:lstStyle/>
        <a:p>
          <a:endParaRPr lang="zh-CN" altLang="en-US"/>
        </a:p>
      </dgm:t>
    </dgm:pt>
    <dgm:pt modelId="{7B7D5C36-481E-4A1F-BD3A-A8F3179D336F}" type="sibTrans" cxnId="{2BED9500-BDAF-4DF8-AEBC-0E7EF7C1ABD5}">
      <dgm:prSet/>
      <dgm:spPr/>
      <dgm:t>
        <a:bodyPr/>
        <a:lstStyle/>
        <a:p>
          <a:endParaRPr lang="zh-CN" altLang="en-US"/>
        </a:p>
      </dgm:t>
    </dgm:pt>
    <dgm:pt modelId="{6D56C3EA-4DE9-4873-9F81-63EB1F79EA11}" type="pres">
      <dgm:prSet presAssocID="{EB0AB835-6783-4F35-AAB8-E52CB77FE5E9}" presName="composite" presStyleCnt="0">
        <dgm:presLayoutVars>
          <dgm:chMax val="1"/>
          <dgm:dir/>
          <dgm:resizeHandles val="exact"/>
        </dgm:presLayoutVars>
      </dgm:prSet>
      <dgm:spPr/>
    </dgm:pt>
    <dgm:pt modelId="{37957488-6284-4F36-AF53-C887A7181451}" type="pres">
      <dgm:prSet presAssocID="{E114F6AF-EE37-4D88-8353-5CDBC2012F9E}" presName="roof" presStyleLbl="dkBgShp" presStyleIdx="0" presStyleCnt="2"/>
      <dgm:spPr/>
    </dgm:pt>
    <dgm:pt modelId="{5E06AFDC-07D4-4A7E-8271-5CA147FABABE}" type="pres">
      <dgm:prSet presAssocID="{E114F6AF-EE37-4D88-8353-5CDBC2012F9E}" presName="pillars" presStyleCnt="0"/>
      <dgm:spPr/>
    </dgm:pt>
    <dgm:pt modelId="{3BABFF83-0F15-4BC3-9992-FBF44218E076}" type="pres">
      <dgm:prSet presAssocID="{E114F6AF-EE37-4D88-8353-5CDBC2012F9E}" presName="pillar1" presStyleLbl="node1" presStyleIdx="0" presStyleCnt="3" custScaleX="77128">
        <dgm:presLayoutVars>
          <dgm:bulletEnabled val="1"/>
        </dgm:presLayoutVars>
      </dgm:prSet>
      <dgm:spPr/>
    </dgm:pt>
    <dgm:pt modelId="{EE733BD4-B04D-4A9E-BA02-7B7FD1989CF3}" type="pres">
      <dgm:prSet presAssocID="{52D11377-36D7-4D46-9C70-CE1B5C62C4BB}" presName="pillarX" presStyleLbl="node1" presStyleIdx="1" presStyleCnt="3">
        <dgm:presLayoutVars>
          <dgm:bulletEnabled val="1"/>
        </dgm:presLayoutVars>
      </dgm:prSet>
      <dgm:spPr/>
    </dgm:pt>
    <dgm:pt modelId="{52B5661B-2442-460F-969A-25F7FB1C1505}" type="pres">
      <dgm:prSet presAssocID="{A20AFDCB-5466-4A61-863D-BABA71ED0C6D}" presName="pillarX" presStyleLbl="node1" presStyleIdx="2" presStyleCnt="3" custScaleX="93253">
        <dgm:presLayoutVars>
          <dgm:bulletEnabled val="1"/>
        </dgm:presLayoutVars>
      </dgm:prSet>
      <dgm:spPr/>
    </dgm:pt>
    <dgm:pt modelId="{6AFF6148-C5B6-42B3-AD9A-810C1A2415FE}" type="pres">
      <dgm:prSet presAssocID="{E114F6AF-EE37-4D88-8353-5CDBC2012F9E}" presName="base" presStyleLbl="dkBgShp" presStyleIdx="1" presStyleCnt="2"/>
      <dgm:spPr/>
    </dgm:pt>
  </dgm:ptLst>
  <dgm:cxnLst>
    <dgm:cxn modelId="{2BED9500-BDAF-4DF8-AEBC-0E7EF7C1ABD5}" srcId="{E114F6AF-EE37-4D88-8353-5CDBC2012F9E}" destId="{A20AFDCB-5466-4A61-863D-BABA71ED0C6D}" srcOrd="2" destOrd="0" parTransId="{5A7B48CE-1D1C-454F-B8BC-0090F2085C24}" sibTransId="{7B7D5C36-481E-4A1F-BD3A-A8F3179D336F}"/>
    <dgm:cxn modelId="{78916F41-DFA7-409F-AA31-A048C017C2CE}" srcId="{E114F6AF-EE37-4D88-8353-5CDBC2012F9E}" destId="{52D11377-36D7-4D46-9C70-CE1B5C62C4BB}" srcOrd="1" destOrd="0" parTransId="{39C4CDB6-2B69-4C5B-BCCC-59737C6DCCE7}" sibTransId="{2D538F43-BA71-4BE4-A760-9C4463EA02D7}"/>
    <dgm:cxn modelId="{97425E4B-A6DB-4083-BA09-0C3159C64A89}" srcId="{E114F6AF-EE37-4D88-8353-5CDBC2012F9E}" destId="{E4DC6485-27FD-4C78-B0EB-7ECD7A17DBB6}" srcOrd="0" destOrd="0" parTransId="{7F7E97A9-B6F8-4B6F-BA15-EE4A25753D99}" sibTransId="{A8A98AB2-066A-470D-95F2-EF28769A8BEC}"/>
    <dgm:cxn modelId="{D63A8CA6-2C8C-4D1F-BFD8-719CB854736E}" type="presOf" srcId="{52D11377-36D7-4D46-9C70-CE1B5C62C4BB}" destId="{EE733BD4-B04D-4A9E-BA02-7B7FD1989CF3}" srcOrd="0" destOrd="0" presId="urn:microsoft.com/office/officeart/2005/8/layout/hList3"/>
    <dgm:cxn modelId="{6088E3A6-E3DE-4F09-854D-4D85381BC5B0}" type="presOf" srcId="{E4DC6485-27FD-4C78-B0EB-7ECD7A17DBB6}" destId="{3BABFF83-0F15-4BC3-9992-FBF44218E076}" srcOrd="0" destOrd="0" presId="urn:microsoft.com/office/officeart/2005/8/layout/hList3"/>
    <dgm:cxn modelId="{02E559B5-1DDC-401B-8C59-72D59B6876DB}" type="presOf" srcId="{E114F6AF-EE37-4D88-8353-5CDBC2012F9E}" destId="{37957488-6284-4F36-AF53-C887A7181451}" srcOrd="0" destOrd="0" presId="urn:microsoft.com/office/officeart/2005/8/layout/hList3"/>
    <dgm:cxn modelId="{AE3D03D9-9BB1-4657-8BB9-AC3E91B4DAD7}" type="presOf" srcId="{A20AFDCB-5466-4A61-863D-BABA71ED0C6D}" destId="{52B5661B-2442-460F-969A-25F7FB1C1505}" srcOrd="0" destOrd="0" presId="urn:microsoft.com/office/officeart/2005/8/layout/hList3"/>
    <dgm:cxn modelId="{D5F63CE5-8EF9-459A-8EB1-ABAD38EA7A7C}" srcId="{EB0AB835-6783-4F35-AAB8-E52CB77FE5E9}" destId="{E114F6AF-EE37-4D88-8353-5CDBC2012F9E}" srcOrd="0" destOrd="0" parTransId="{240B5A16-95D1-4A76-93D9-82130668E95D}" sibTransId="{8A2B0B46-09D0-44A4-B9A8-9002D32F6DEA}"/>
    <dgm:cxn modelId="{5DF10CFA-C017-4FFD-BD79-20D233E79CF6}" type="presOf" srcId="{EB0AB835-6783-4F35-AAB8-E52CB77FE5E9}" destId="{6D56C3EA-4DE9-4873-9F81-63EB1F79EA11}" srcOrd="0" destOrd="0" presId="urn:microsoft.com/office/officeart/2005/8/layout/hList3"/>
    <dgm:cxn modelId="{C19F3596-8E0A-41C7-B831-2BFB1D123C0A}" type="presParOf" srcId="{6D56C3EA-4DE9-4873-9F81-63EB1F79EA11}" destId="{37957488-6284-4F36-AF53-C887A7181451}" srcOrd="0" destOrd="0" presId="urn:microsoft.com/office/officeart/2005/8/layout/hList3"/>
    <dgm:cxn modelId="{77D5F7C1-4142-4B4A-900E-8B8CA6B71DEA}" type="presParOf" srcId="{6D56C3EA-4DE9-4873-9F81-63EB1F79EA11}" destId="{5E06AFDC-07D4-4A7E-8271-5CA147FABABE}" srcOrd="1" destOrd="0" presId="urn:microsoft.com/office/officeart/2005/8/layout/hList3"/>
    <dgm:cxn modelId="{7094FC47-44C1-4AE0-9C8D-2E5A2AC72C72}" type="presParOf" srcId="{5E06AFDC-07D4-4A7E-8271-5CA147FABABE}" destId="{3BABFF83-0F15-4BC3-9992-FBF44218E076}" srcOrd="0" destOrd="0" presId="urn:microsoft.com/office/officeart/2005/8/layout/hList3"/>
    <dgm:cxn modelId="{F1DC4E5B-00F1-42FB-BC7B-57038B69EA70}" type="presParOf" srcId="{5E06AFDC-07D4-4A7E-8271-5CA147FABABE}" destId="{EE733BD4-B04D-4A9E-BA02-7B7FD1989CF3}" srcOrd="1" destOrd="0" presId="urn:microsoft.com/office/officeart/2005/8/layout/hList3"/>
    <dgm:cxn modelId="{19CBA589-8C71-4D4F-A882-DB739A471065}" type="presParOf" srcId="{5E06AFDC-07D4-4A7E-8271-5CA147FABABE}" destId="{52B5661B-2442-460F-969A-25F7FB1C1505}" srcOrd="2" destOrd="0" presId="urn:microsoft.com/office/officeart/2005/8/layout/hList3"/>
    <dgm:cxn modelId="{AB5BCCC1-FC51-43C3-9617-D79E352DAC8F}" type="presParOf" srcId="{6D56C3EA-4DE9-4873-9F81-63EB1F79EA11}" destId="{6AFF6148-C5B6-42B3-AD9A-810C1A2415FE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8AC6E8E6-8C67-4761-8905-FBC7C0CAA6CD}" type="doc">
      <dgm:prSet loTypeId="urn:microsoft.com/office/officeart/2005/8/layout/hList3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5B8CB47-EAA0-44C6-A19F-3B06F6F88807}">
      <dgm:prSet phldrT="[文本]"/>
      <dgm:spPr/>
      <dgm:t>
        <a:bodyPr/>
        <a:lstStyle/>
        <a:p>
          <a:r>
            <a:rPr lang="zh-CN" altLang="en-US" b="1" dirty="0">
              <a:latin typeface="隶书" panose="02010509060101010101" pitchFamily="49" charset="-122"/>
              <a:ea typeface="隶书" panose="02010509060101010101" pitchFamily="49" charset="-122"/>
            </a:rPr>
            <a:t>第一次国共合作</a:t>
          </a:r>
        </a:p>
      </dgm:t>
    </dgm:pt>
    <dgm:pt modelId="{EF541765-5E15-490B-AA05-F6784D077FC3}" type="parTrans" cxnId="{80EDA51B-F008-419E-8A39-79A042118901}">
      <dgm:prSet/>
      <dgm:spPr/>
      <dgm:t>
        <a:bodyPr/>
        <a:lstStyle/>
        <a:p>
          <a:endParaRPr lang="zh-CN" altLang="en-US"/>
        </a:p>
      </dgm:t>
    </dgm:pt>
    <dgm:pt modelId="{A697FE95-507C-41B7-8A90-901489540338}" type="sibTrans" cxnId="{80EDA51B-F008-419E-8A39-79A042118901}">
      <dgm:prSet/>
      <dgm:spPr/>
      <dgm:t>
        <a:bodyPr/>
        <a:lstStyle/>
        <a:p>
          <a:endParaRPr lang="zh-CN" altLang="en-US"/>
        </a:p>
      </dgm:t>
    </dgm:pt>
    <dgm:pt modelId="{AAEB0739-3BA0-4EE5-ABCF-C2AAB80D1003}">
      <dgm:prSet phldrT="[文本]" custT="1"/>
      <dgm:spPr/>
      <dgm:t>
        <a:bodyPr/>
        <a:lstStyle/>
        <a:p>
          <a:pPr algn="l"/>
          <a:r>
            <a:rPr lang="en-US" altLang="zh-CN" sz="2400" b="1" dirty="0">
              <a:solidFill>
                <a:srgbClr val="002060"/>
              </a:solidFill>
            </a:rPr>
            <a:t>1924.1</a:t>
          </a:r>
          <a:r>
            <a:rPr lang="zh-CN" altLang="en-US" sz="2400" b="1" dirty="0">
              <a:solidFill>
                <a:srgbClr val="002060"/>
              </a:solidFill>
            </a:rPr>
            <a:t>，广州，中国国民党第一次全国代表大会召开，通过了大会宣言，宣言对孙中山的三民主义作出新的解释，确立联俄、联共、扶助工农三大革命政策，国共两党“党内合作”建立，标志第一次国共合作正式开始。</a:t>
          </a:r>
        </a:p>
      </dgm:t>
    </dgm:pt>
    <dgm:pt modelId="{B111871D-2E31-410E-ADDB-473B30B311B0}" type="parTrans" cxnId="{006F2708-4D0D-45C7-AAB8-BF4AE78528C9}">
      <dgm:prSet/>
      <dgm:spPr/>
      <dgm:t>
        <a:bodyPr/>
        <a:lstStyle/>
        <a:p>
          <a:endParaRPr lang="zh-CN" altLang="en-US"/>
        </a:p>
      </dgm:t>
    </dgm:pt>
    <dgm:pt modelId="{8B94B144-FA6B-4769-A53E-2B2DBC446626}" type="sibTrans" cxnId="{006F2708-4D0D-45C7-AAB8-BF4AE78528C9}">
      <dgm:prSet/>
      <dgm:spPr/>
      <dgm:t>
        <a:bodyPr/>
        <a:lstStyle/>
        <a:p>
          <a:endParaRPr lang="zh-CN" altLang="en-US"/>
        </a:p>
      </dgm:t>
    </dgm:pt>
    <dgm:pt modelId="{5E4B5009-2B01-4146-B44E-9D2B1C603E3B}">
      <dgm:prSet phldrT="[文本]" custT="1"/>
      <dgm:spPr/>
      <dgm:t>
        <a:bodyPr/>
        <a:lstStyle/>
        <a:p>
          <a:pPr algn="l"/>
          <a:r>
            <a:rPr lang="en-US" altLang="zh-CN" sz="2000" b="1" dirty="0">
              <a:solidFill>
                <a:srgbClr val="3E4832"/>
              </a:solidFill>
            </a:rPr>
            <a:t>1927</a:t>
          </a:r>
          <a:r>
            <a:rPr lang="zh-CN" altLang="en-US" sz="2000" b="1" dirty="0">
              <a:solidFill>
                <a:srgbClr val="3E4832"/>
              </a:solidFill>
            </a:rPr>
            <a:t>年</a:t>
          </a:r>
          <a:r>
            <a:rPr lang="en-US" altLang="zh-CN" sz="2000" b="1" dirty="0">
              <a:solidFill>
                <a:srgbClr val="3E4832"/>
              </a:solidFill>
            </a:rPr>
            <a:t>4</a:t>
          </a:r>
          <a:r>
            <a:rPr lang="zh-CN" altLang="en-US" sz="2000" b="1" dirty="0">
              <a:solidFill>
                <a:srgbClr val="3E4832"/>
              </a:solidFill>
            </a:rPr>
            <a:t>月</a:t>
          </a:r>
          <a:r>
            <a:rPr lang="en-US" altLang="zh-CN" sz="2000" b="1" dirty="0">
              <a:solidFill>
                <a:srgbClr val="3E4832"/>
              </a:solidFill>
            </a:rPr>
            <a:t>12</a:t>
          </a:r>
          <a:r>
            <a:rPr lang="zh-CN" altLang="en-US" sz="2000" b="1" dirty="0">
              <a:solidFill>
                <a:srgbClr val="3E4832"/>
              </a:solidFill>
            </a:rPr>
            <a:t>日和</a:t>
          </a:r>
          <a:r>
            <a:rPr lang="en-US" altLang="zh-CN" sz="2000" b="1" dirty="0">
              <a:solidFill>
                <a:srgbClr val="3E4832"/>
              </a:solidFill>
            </a:rPr>
            <a:t>7</a:t>
          </a:r>
          <a:r>
            <a:rPr lang="zh-CN" altLang="en-US" sz="2000" b="1" dirty="0">
              <a:solidFill>
                <a:srgbClr val="3E4832"/>
              </a:solidFill>
            </a:rPr>
            <a:t>月</a:t>
          </a:r>
          <a:r>
            <a:rPr lang="en-US" altLang="zh-CN" sz="2000" b="1" dirty="0">
              <a:solidFill>
                <a:srgbClr val="3E4832"/>
              </a:solidFill>
            </a:rPr>
            <a:t>15</a:t>
          </a:r>
          <a:r>
            <a:rPr lang="zh-CN" altLang="en-US" sz="2000" b="1" dirty="0">
              <a:solidFill>
                <a:srgbClr val="3E4832"/>
              </a:solidFill>
            </a:rPr>
            <a:t>日，蒋介石与汪精卫分别制造“四一二政变”“七一五政变”，疯狂屠杀共产党员等，第一次国共合作宣告破裂。</a:t>
          </a:r>
        </a:p>
      </dgm:t>
    </dgm:pt>
    <dgm:pt modelId="{F7A4DE26-2C69-45B4-8A82-27B38B2A370E}" type="parTrans" cxnId="{7969133B-5C07-41CE-AF4D-954ECD8EB2CE}">
      <dgm:prSet/>
      <dgm:spPr/>
      <dgm:t>
        <a:bodyPr/>
        <a:lstStyle/>
        <a:p>
          <a:endParaRPr lang="zh-CN" altLang="en-US"/>
        </a:p>
      </dgm:t>
    </dgm:pt>
    <dgm:pt modelId="{3ABF20DB-EC2D-474A-96BA-1ECFA01181B1}" type="sibTrans" cxnId="{7969133B-5C07-41CE-AF4D-954ECD8EB2CE}">
      <dgm:prSet/>
      <dgm:spPr/>
      <dgm:t>
        <a:bodyPr/>
        <a:lstStyle/>
        <a:p>
          <a:endParaRPr lang="zh-CN" altLang="en-US"/>
        </a:p>
      </dgm:t>
    </dgm:pt>
    <dgm:pt modelId="{7056E8ED-C0AB-4E5A-94EF-73D66FDD42A5}" type="pres">
      <dgm:prSet presAssocID="{8AC6E8E6-8C67-4761-8905-FBC7C0CAA6CD}" presName="composite" presStyleCnt="0">
        <dgm:presLayoutVars>
          <dgm:chMax val="1"/>
          <dgm:dir/>
          <dgm:resizeHandles val="exact"/>
        </dgm:presLayoutVars>
      </dgm:prSet>
      <dgm:spPr/>
    </dgm:pt>
    <dgm:pt modelId="{46FE6EE7-7F8B-4E84-B827-35CD4E78F80B}" type="pres">
      <dgm:prSet presAssocID="{E5B8CB47-EAA0-44C6-A19F-3B06F6F88807}" presName="roof" presStyleLbl="dkBgShp" presStyleIdx="0" presStyleCnt="2"/>
      <dgm:spPr/>
    </dgm:pt>
    <dgm:pt modelId="{09C6D312-53E7-40B5-9CCC-63CC78B39AA5}" type="pres">
      <dgm:prSet presAssocID="{E5B8CB47-EAA0-44C6-A19F-3B06F6F88807}" presName="pillars" presStyleCnt="0"/>
      <dgm:spPr/>
    </dgm:pt>
    <dgm:pt modelId="{0EC80058-12F9-4C8F-9081-43CCACB1026B}" type="pres">
      <dgm:prSet presAssocID="{E5B8CB47-EAA0-44C6-A19F-3B06F6F88807}" presName="pillar1" presStyleLbl="node1" presStyleIdx="0" presStyleCnt="2" custScaleX="178236">
        <dgm:presLayoutVars>
          <dgm:bulletEnabled val="1"/>
        </dgm:presLayoutVars>
      </dgm:prSet>
      <dgm:spPr/>
    </dgm:pt>
    <dgm:pt modelId="{8C9258DF-C057-4B81-BDAC-566F9D70704C}" type="pres">
      <dgm:prSet presAssocID="{5E4B5009-2B01-4146-B44E-9D2B1C603E3B}" presName="pillarX" presStyleLbl="node1" presStyleIdx="1" presStyleCnt="2">
        <dgm:presLayoutVars>
          <dgm:bulletEnabled val="1"/>
        </dgm:presLayoutVars>
      </dgm:prSet>
      <dgm:spPr/>
    </dgm:pt>
    <dgm:pt modelId="{E2A92563-F1C1-41B0-97B7-7B7552FAA891}" type="pres">
      <dgm:prSet presAssocID="{E5B8CB47-EAA0-44C6-A19F-3B06F6F88807}" presName="base" presStyleLbl="dkBgShp" presStyleIdx="1" presStyleCnt="2"/>
      <dgm:spPr/>
    </dgm:pt>
  </dgm:ptLst>
  <dgm:cxnLst>
    <dgm:cxn modelId="{006F2708-4D0D-45C7-AAB8-BF4AE78528C9}" srcId="{E5B8CB47-EAA0-44C6-A19F-3B06F6F88807}" destId="{AAEB0739-3BA0-4EE5-ABCF-C2AAB80D1003}" srcOrd="0" destOrd="0" parTransId="{B111871D-2E31-410E-ADDB-473B30B311B0}" sibTransId="{8B94B144-FA6B-4769-A53E-2B2DBC446626}"/>
    <dgm:cxn modelId="{80EDA51B-F008-419E-8A39-79A042118901}" srcId="{8AC6E8E6-8C67-4761-8905-FBC7C0CAA6CD}" destId="{E5B8CB47-EAA0-44C6-A19F-3B06F6F88807}" srcOrd="0" destOrd="0" parTransId="{EF541765-5E15-490B-AA05-F6784D077FC3}" sibTransId="{A697FE95-507C-41B7-8A90-901489540338}"/>
    <dgm:cxn modelId="{7969133B-5C07-41CE-AF4D-954ECD8EB2CE}" srcId="{E5B8CB47-EAA0-44C6-A19F-3B06F6F88807}" destId="{5E4B5009-2B01-4146-B44E-9D2B1C603E3B}" srcOrd="1" destOrd="0" parTransId="{F7A4DE26-2C69-45B4-8A82-27B38B2A370E}" sibTransId="{3ABF20DB-EC2D-474A-96BA-1ECFA01181B1}"/>
    <dgm:cxn modelId="{66F6FAB4-2E98-4D32-A80F-0DB209DFBAB3}" type="presOf" srcId="{8AC6E8E6-8C67-4761-8905-FBC7C0CAA6CD}" destId="{7056E8ED-C0AB-4E5A-94EF-73D66FDD42A5}" srcOrd="0" destOrd="0" presId="urn:microsoft.com/office/officeart/2005/8/layout/hList3"/>
    <dgm:cxn modelId="{6DE240BA-714C-4FD1-8AFC-D99712081503}" type="presOf" srcId="{E5B8CB47-EAA0-44C6-A19F-3B06F6F88807}" destId="{46FE6EE7-7F8B-4E84-B827-35CD4E78F80B}" srcOrd="0" destOrd="0" presId="urn:microsoft.com/office/officeart/2005/8/layout/hList3"/>
    <dgm:cxn modelId="{EF5950D1-39DE-4009-A623-2083020C5553}" type="presOf" srcId="{5E4B5009-2B01-4146-B44E-9D2B1C603E3B}" destId="{8C9258DF-C057-4B81-BDAC-566F9D70704C}" srcOrd="0" destOrd="0" presId="urn:microsoft.com/office/officeart/2005/8/layout/hList3"/>
    <dgm:cxn modelId="{CBCC06DF-B9B0-4098-801D-E563C1007281}" type="presOf" srcId="{AAEB0739-3BA0-4EE5-ABCF-C2AAB80D1003}" destId="{0EC80058-12F9-4C8F-9081-43CCACB1026B}" srcOrd="0" destOrd="0" presId="urn:microsoft.com/office/officeart/2005/8/layout/hList3"/>
    <dgm:cxn modelId="{3126C54D-6873-459A-A008-4C77FE488F70}" type="presParOf" srcId="{7056E8ED-C0AB-4E5A-94EF-73D66FDD42A5}" destId="{46FE6EE7-7F8B-4E84-B827-35CD4E78F80B}" srcOrd="0" destOrd="0" presId="urn:microsoft.com/office/officeart/2005/8/layout/hList3"/>
    <dgm:cxn modelId="{F0BF68FA-2348-4A10-9D06-7E402D2C5287}" type="presParOf" srcId="{7056E8ED-C0AB-4E5A-94EF-73D66FDD42A5}" destId="{09C6D312-53E7-40B5-9CCC-63CC78B39AA5}" srcOrd="1" destOrd="0" presId="urn:microsoft.com/office/officeart/2005/8/layout/hList3"/>
    <dgm:cxn modelId="{4499DB94-AD65-4B2C-B646-DDFDF291DD15}" type="presParOf" srcId="{09C6D312-53E7-40B5-9CCC-63CC78B39AA5}" destId="{0EC80058-12F9-4C8F-9081-43CCACB1026B}" srcOrd="0" destOrd="0" presId="urn:microsoft.com/office/officeart/2005/8/layout/hList3"/>
    <dgm:cxn modelId="{86902344-012D-4139-B958-BF6FF97AF652}" type="presParOf" srcId="{09C6D312-53E7-40B5-9CCC-63CC78B39AA5}" destId="{8C9258DF-C057-4B81-BDAC-566F9D70704C}" srcOrd="1" destOrd="0" presId="urn:microsoft.com/office/officeart/2005/8/layout/hList3"/>
    <dgm:cxn modelId="{4C7937B4-CC05-40DF-9BBB-C3299465DE5F}" type="presParOf" srcId="{7056E8ED-C0AB-4E5A-94EF-73D66FDD42A5}" destId="{E2A92563-F1C1-41B0-97B7-7B7552FAA891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3B5BDCED-57FC-4F34-BDCE-31312A9990DC}" type="doc">
      <dgm:prSet loTypeId="urn:microsoft.com/office/officeart/2005/8/layout/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2E8A2E4-245E-4EFC-9CB7-C7E2975E9135}">
      <dgm:prSet phldrT="[文本]" custT="1"/>
      <dgm:spPr/>
      <dgm:t>
        <a:bodyPr/>
        <a:lstStyle/>
        <a:p>
          <a:r>
            <a:rPr lang="en-US" altLang="zh-CN" sz="2000" b="1" dirty="0">
              <a:solidFill>
                <a:srgbClr val="3E4832"/>
              </a:solidFill>
            </a:rPr>
            <a:t>1924</a:t>
          </a:r>
          <a:r>
            <a:rPr lang="zh-CN" altLang="en-US" sz="2000" b="1" dirty="0">
              <a:solidFill>
                <a:srgbClr val="3E4832"/>
              </a:solidFill>
            </a:rPr>
            <a:t>年</a:t>
          </a:r>
          <a:r>
            <a:rPr lang="en-US" altLang="zh-CN" sz="2000" b="1" dirty="0">
              <a:solidFill>
                <a:srgbClr val="3E4832"/>
              </a:solidFill>
            </a:rPr>
            <a:t>1</a:t>
          </a:r>
          <a:r>
            <a:rPr lang="zh-CN" altLang="en-US" sz="2000" b="1" dirty="0">
              <a:solidFill>
                <a:srgbClr val="3E4832"/>
              </a:solidFill>
            </a:rPr>
            <a:t>月，国民党一大召开，改组完成，第一次国共合作，形成革命统一战线，五卅运动代表革命高潮到来，广东统一后成为北伐根据地。揭开国民革命即“大革命”的序幕。</a:t>
          </a:r>
        </a:p>
      </dgm:t>
    </dgm:pt>
    <dgm:pt modelId="{05855417-1134-4DE5-A2BE-E9CFD8C39C5C}" type="parTrans" cxnId="{C67BD0F7-38F9-4DC3-B43F-6F34BB46D499}">
      <dgm:prSet/>
      <dgm:spPr/>
      <dgm:t>
        <a:bodyPr/>
        <a:lstStyle/>
        <a:p>
          <a:endParaRPr lang="zh-CN" altLang="en-US"/>
        </a:p>
      </dgm:t>
    </dgm:pt>
    <dgm:pt modelId="{7920D953-7B1C-4812-82CC-50718F4C8F17}" type="sibTrans" cxnId="{C67BD0F7-38F9-4DC3-B43F-6F34BB46D499}">
      <dgm:prSet/>
      <dgm:spPr/>
      <dgm:t>
        <a:bodyPr/>
        <a:lstStyle/>
        <a:p>
          <a:endParaRPr lang="zh-CN" altLang="en-US"/>
        </a:p>
      </dgm:t>
    </dgm:pt>
    <dgm:pt modelId="{5B1C9777-82ED-44E0-A3FC-86EA7A9675AF}">
      <dgm:prSet phldrT="[文本]" custT="1"/>
      <dgm:spPr/>
      <dgm:t>
        <a:bodyPr/>
        <a:lstStyle/>
        <a:p>
          <a:r>
            <a:rPr lang="zh-CN" altLang="en-US" sz="2000" b="1" dirty="0">
              <a:solidFill>
                <a:srgbClr val="7030A0"/>
              </a:solidFill>
            </a:rPr>
            <a:t>北伐战争是国民革命的高潮，</a:t>
          </a:r>
          <a:r>
            <a:rPr lang="en-US" altLang="zh-CN" sz="2000" b="1" dirty="0">
              <a:solidFill>
                <a:srgbClr val="7030A0"/>
              </a:solidFill>
            </a:rPr>
            <a:t>1926</a:t>
          </a:r>
          <a:r>
            <a:rPr lang="zh-CN" altLang="en-US" sz="2000" b="1" dirty="0">
              <a:solidFill>
                <a:srgbClr val="7030A0"/>
              </a:solidFill>
            </a:rPr>
            <a:t>年夏，国民革命军在广州誓师，挥师北上武力推翻直系、奉系等封建军阀，不到半年，革命势力由珠江流域推进到长江中下游，直至黄河流域，国民政府迁往武汉。</a:t>
          </a:r>
        </a:p>
      </dgm:t>
    </dgm:pt>
    <dgm:pt modelId="{BB035C64-3146-43E3-BD2D-4165AE22DFA3}" type="parTrans" cxnId="{438859BE-8BCE-4951-9B45-7E1E1D5792D6}">
      <dgm:prSet/>
      <dgm:spPr/>
      <dgm:t>
        <a:bodyPr/>
        <a:lstStyle/>
        <a:p>
          <a:endParaRPr lang="zh-CN" altLang="en-US"/>
        </a:p>
      </dgm:t>
    </dgm:pt>
    <dgm:pt modelId="{065571DB-830E-4404-BFA4-94572F2BA1DC}" type="sibTrans" cxnId="{438859BE-8BCE-4951-9B45-7E1E1D5792D6}">
      <dgm:prSet/>
      <dgm:spPr/>
      <dgm:t>
        <a:bodyPr/>
        <a:lstStyle/>
        <a:p>
          <a:endParaRPr lang="zh-CN" altLang="en-US"/>
        </a:p>
      </dgm:t>
    </dgm:pt>
    <dgm:pt modelId="{1725DCDA-B88F-4FA4-B645-95B1BF2FB801}">
      <dgm:prSet phldrT="[文本]" custT="1"/>
      <dgm:spPr/>
      <dgm:t>
        <a:bodyPr/>
        <a:lstStyle/>
        <a:p>
          <a:r>
            <a:rPr lang="en-US" altLang="zh-CN" sz="2000" b="1" dirty="0">
              <a:solidFill>
                <a:srgbClr val="002060"/>
              </a:solidFill>
            </a:rPr>
            <a:t>1928</a:t>
          </a:r>
          <a:r>
            <a:rPr lang="zh-CN" altLang="en-US" sz="2000" b="1" dirty="0">
              <a:solidFill>
                <a:srgbClr val="002060"/>
              </a:solidFill>
            </a:rPr>
            <a:t>年，政变辞职后的蒋介石复出任总司令，率领国民革命军继续北伐，国民革命军进入北京。</a:t>
          </a:r>
          <a:r>
            <a:rPr lang="en-US" altLang="zh-CN" sz="2000" b="1" dirty="0">
              <a:solidFill>
                <a:srgbClr val="002060"/>
              </a:solidFill>
            </a:rPr>
            <a:t>12</a:t>
          </a:r>
          <a:r>
            <a:rPr lang="zh-CN" altLang="en-US" sz="2000" b="1" dirty="0">
              <a:solidFill>
                <a:srgbClr val="002060"/>
              </a:solidFill>
            </a:rPr>
            <a:t>月</a:t>
          </a:r>
          <a:r>
            <a:rPr lang="en-US" altLang="zh-CN" sz="2000" b="1" dirty="0">
              <a:solidFill>
                <a:srgbClr val="002060"/>
              </a:solidFill>
            </a:rPr>
            <a:t>29</a:t>
          </a:r>
          <a:r>
            <a:rPr lang="zh-CN" altLang="en-US" sz="2000" b="1" dirty="0">
              <a:solidFill>
                <a:srgbClr val="002060"/>
              </a:solidFill>
            </a:rPr>
            <a:t>日，张学良“东北易帜”，宣布拥护国民政府，北洋军阀政府宣告灭亡，国民政府在全国获得形式上的统一，北伐宣布成功。</a:t>
          </a:r>
        </a:p>
      </dgm:t>
    </dgm:pt>
    <dgm:pt modelId="{60D5CD68-1C95-471F-92B9-8455F248EF74}" type="parTrans" cxnId="{FB16AD23-6237-42A6-A4AB-2D9D765AADE5}">
      <dgm:prSet/>
      <dgm:spPr/>
      <dgm:t>
        <a:bodyPr/>
        <a:lstStyle/>
        <a:p>
          <a:endParaRPr lang="zh-CN" altLang="en-US"/>
        </a:p>
      </dgm:t>
    </dgm:pt>
    <dgm:pt modelId="{A58D46F4-3308-4B85-96E6-16E691C9E344}" type="sibTrans" cxnId="{FB16AD23-6237-42A6-A4AB-2D9D765AADE5}">
      <dgm:prSet/>
      <dgm:spPr/>
      <dgm:t>
        <a:bodyPr/>
        <a:lstStyle/>
        <a:p>
          <a:endParaRPr lang="zh-CN" altLang="en-US"/>
        </a:p>
      </dgm:t>
    </dgm:pt>
    <dgm:pt modelId="{0E57409A-8E24-4393-A02C-DBCB276895AC}" type="pres">
      <dgm:prSet presAssocID="{3B5BDCED-57FC-4F34-BDCE-31312A9990DC}" presName="linear" presStyleCnt="0">
        <dgm:presLayoutVars>
          <dgm:dir/>
          <dgm:animLvl val="lvl"/>
          <dgm:resizeHandles val="exact"/>
        </dgm:presLayoutVars>
      </dgm:prSet>
      <dgm:spPr/>
    </dgm:pt>
    <dgm:pt modelId="{5AE6BDAC-E310-4B73-8C0E-0C4E2377DCE7}" type="pres">
      <dgm:prSet presAssocID="{12E8A2E4-245E-4EFC-9CB7-C7E2975E9135}" presName="parentLin" presStyleCnt="0"/>
      <dgm:spPr/>
    </dgm:pt>
    <dgm:pt modelId="{F12D72FB-8578-4515-8597-F4FDA1B7DB09}" type="pres">
      <dgm:prSet presAssocID="{12E8A2E4-245E-4EFC-9CB7-C7E2975E9135}" presName="parentLeftMargin" presStyleLbl="node1" presStyleIdx="0" presStyleCnt="3"/>
      <dgm:spPr/>
    </dgm:pt>
    <dgm:pt modelId="{C238DA27-14AD-4C84-8242-051BA427A689}" type="pres">
      <dgm:prSet presAssocID="{12E8A2E4-245E-4EFC-9CB7-C7E2975E9135}" presName="parentText" presStyleLbl="node1" presStyleIdx="0" presStyleCnt="3" custScaleX="107760" custScaleY="168202" custLinFactNeighborY="4455">
        <dgm:presLayoutVars>
          <dgm:chMax val="0"/>
          <dgm:bulletEnabled val="1"/>
        </dgm:presLayoutVars>
      </dgm:prSet>
      <dgm:spPr/>
    </dgm:pt>
    <dgm:pt modelId="{3CD53AAC-EA1A-4A24-B924-2087B9447814}" type="pres">
      <dgm:prSet presAssocID="{12E8A2E4-245E-4EFC-9CB7-C7E2975E9135}" presName="negativeSpace" presStyleCnt="0"/>
      <dgm:spPr/>
    </dgm:pt>
    <dgm:pt modelId="{7976D995-3D60-4A3D-8C22-FCB05DC85A4E}" type="pres">
      <dgm:prSet presAssocID="{12E8A2E4-245E-4EFC-9CB7-C7E2975E9135}" presName="childText" presStyleLbl="conFgAcc1" presStyleIdx="0" presStyleCnt="3">
        <dgm:presLayoutVars>
          <dgm:bulletEnabled val="1"/>
        </dgm:presLayoutVars>
      </dgm:prSet>
      <dgm:spPr/>
    </dgm:pt>
    <dgm:pt modelId="{5A6657C2-D7B6-4C3F-A3B1-F95B11260E08}" type="pres">
      <dgm:prSet presAssocID="{7920D953-7B1C-4812-82CC-50718F4C8F17}" presName="spaceBetweenRectangles" presStyleCnt="0"/>
      <dgm:spPr/>
    </dgm:pt>
    <dgm:pt modelId="{BDDB81A8-53C4-4130-B68D-F165CFB5E8E6}" type="pres">
      <dgm:prSet presAssocID="{5B1C9777-82ED-44E0-A3FC-86EA7A9675AF}" presName="parentLin" presStyleCnt="0"/>
      <dgm:spPr/>
    </dgm:pt>
    <dgm:pt modelId="{4764E890-D5AA-46A2-910E-97F6B40A63CD}" type="pres">
      <dgm:prSet presAssocID="{5B1C9777-82ED-44E0-A3FC-86EA7A9675AF}" presName="parentLeftMargin" presStyleLbl="node1" presStyleIdx="0" presStyleCnt="3"/>
      <dgm:spPr/>
    </dgm:pt>
    <dgm:pt modelId="{A1C916AC-DAFB-429B-B66D-9B6AF9FE7AAA}" type="pres">
      <dgm:prSet presAssocID="{5B1C9777-82ED-44E0-A3FC-86EA7A9675AF}" presName="parentText" presStyleLbl="node1" presStyleIdx="1" presStyleCnt="3" custScaleX="120606" custScaleY="168017">
        <dgm:presLayoutVars>
          <dgm:chMax val="0"/>
          <dgm:bulletEnabled val="1"/>
        </dgm:presLayoutVars>
      </dgm:prSet>
      <dgm:spPr/>
    </dgm:pt>
    <dgm:pt modelId="{75326A29-161D-4E84-9FD7-E27B43596DDC}" type="pres">
      <dgm:prSet presAssocID="{5B1C9777-82ED-44E0-A3FC-86EA7A9675AF}" presName="negativeSpace" presStyleCnt="0"/>
      <dgm:spPr/>
    </dgm:pt>
    <dgm:pt modelId="{DFF0465E-DBF8-4E91-A5BB-3AFC29DCFC2C}" type="pres">
      <dgm:prSet presAssocID="{5B1C9777-82ED-44E0-A3FC-86EA7A9675AF}" presName="childText" presStyleLbl="conFgAcc1" presStyleIdx="1" presStyleCnt="3">
        <dgm:presLayoutVars>
          <dgm:bulletEnabled val="1"/>
        </dgm:presLayoutVars>
      </dgm:prSet>
      <dgm:spPr/>
    </dgm:pt>
    <dgm:pt modelId="{0B59E5C4-6475-46A9-954B-E2F4CB9A100F}" type="pres">
      <dgm:prSet presAssocID="{065571DB-830E-4404-BFA4-94572F2BA1DC}" presName="spaceBetweenRectangles" presStyleCnt="0"/>
      <dgm:spPr/>
    </dgm:pt>
    <dgm:pt modelId="{AE764091-7F70-4CA5-8381-2DF745AFE4BC}" type="pres">
      <dgm:prSet presAssocID="{1725DCDA-B88F-4FA4-B645-95B1BF2FB801}" presName="parentLin" presStyleCnt="0"/>
      <dgm:spPr/>
    </dgm:pt>
    <dgm:pt modelId="{67CCC42B-E068-421D-AACF-B31C4397A758}" type="pres">
      <dgm:prSet presAssocID="{1725DCDA-B88F-4FA4-B645-95B1BF2FB801}" presName="parentLeftMargin" presStyleLbl="node1" presStyleIdx="1" presStyleCnt="3"/>
      <dgm:spPr/>
    </dgm:pt>
    <dgm:pt modelId="{0B6C0281-4FDB-4E02-9F4E-253ED3D1E09C}" type="pres">
      <dgm:prSet presAssocID="{1725DCDA-B88F-4FA4-B645-95B1BF2FB801}" presName="parentText" presStyleLbl="node1" presStyleIdx="2" presStyleCnt="3" custScaleX="136193" custScaleY="172195">
        <dgm:presLayoutVars>
          <dgm:chMax val="0"/>
          <dgm:bulletEnabled val="1"/>
        </dgm:presLayoutVars>
      </dgm:prSet>
      <dgm:spPr/>
    </dgm:pt>
    <dgm:pt modelId="{AAAC6AF0-F51E-402D-9BE0-9523C306E8E5}" type="pres">
      <dgm:prSet presAssocID="{1725DCDA-B88F-4FA4-B645-95B1BF2FB801}" presName="negativeSpace" presStyleCnt="0"/>
      <dgm:spPr/>
    </dgm:pt>
    <dgm:pt modelId="{BAAA79F7-A939-4888-854C-F9C676660923}" type="pres">
      <dgm:prSet presAssocID="{1725DCDA-B88F-4FA4-B645-95B1BF2FB801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959DEA1C-F5A5-4FF3-AA58-57853193E434}" type="presOf" srcId="{1725DCDA-B88F-4FA4-B645-95B1BF2FB801}" destId="{0B6C0281-4FDB-4E02-9F4E-253ED3D1E09C}" srcOrd="1" destOrd="0" presId="urn:microsoft.com/office/officeart/2005/8/layout/list1"/>
    <dgm:cxn modelId="{FB16AD23-6237-42A6-A4AB-2D9D765AADE5}" srcId="{3B5BDCED-57FC-4F34-BDCE-31312A9990DC}" destId="{1725DCDA-B88F-4FA4-B645-95B1BF2FB801}" srcOrd="2" destOrd="0" parTransId="{60D5CD68-1C95-471F-92B9-8455F248EF74}" sibTransId="{A58D46F4-3308-4B85-96E6-16E691C9E344}"/>
    <dgm:cxn modelId="{7C26E046-5474-43C7-8ED9-55198E6E3EE9}" type="presOf" srcId="{5B1C9777-82ED-44E0-A3FC-86EA7A9675AF}" destId="{A1C916AC-DAFB-429B-B66D-9B6AF9FE7AAA}" srcOrd="1" destOrd="0" presId="urn:microsoft.com/office/officeart/2005/8/layout/list1"/>
    <dgm:cxn modelId="{2A5A4C47-C22A-4566-85BB-210E28A6FAD4}" type="presOf" srcId="{5B1C9777-82ED-44E0-A3FC-86EA7A9675AF}" destId="{4764E890-D5AA-46A2-910E-97F6B40A63CD}" srcOrd="0" destOrd="0" presId="urn:microsoft.com/office/officeart/2005/8/layout/list1"/>
    <dgm:cxn modelId="{BF9CC752-CCA2-46D0-82D6-C4298BF7F644}" type="presOf" srcId="{12E8A2E4-245E-4EFC-9CB7-C7E2975E9135}" destId="{C238DA27-14AD-4C84-8242-051BA427A689}" srcOrd="1" destOrd="0" presId="urn:microsoft.com/office/officeart/2005/8/layout/list1"/>
    <dgm:cxn modelId="{1E81887C-907F-47AC-864B-2EC5DBA3F781}" type="presOf" srcId="{12E8A2E4-245E-4EFC-9CB7-C7E2975E9135}" destId="{F12D72FB-8578-4515-8597-F4FDA1B7DB09}" srcOrd="0" destOrd="0" presId="urn:microsoft.com/office/officeart/2005/8/layout/list1"/>
    <dgm:cxn modelId="{BFC4DB90-6B74-4369-8A90-4FEEE37E1F57}" type="presOf" srcId="{1725DCDA-B88F-4FA4-B645-95B1BF2FB801}" destId="{67CCC42B-E068-421D-AACF-B31C4397A758}" srcOrd="0" destOrd="0" presId="urn:microsoft.com/office/officeart/2005/8/layout/list1"/>
    <dgm:cxn modelId="{21E7DC92-B3D9-4D56-B864-02D3EBF77982}" type="presOf" srcId="{3B5BDCED-57FC-4F34-BDCE-31312A9990DC}" destId="{0E57409A-8E24-4393-A02C-DBCB276895AC}" srcOrd="0" destOrd="0" presId="urn:microsoft.com/office/officeart/2005/8/layout/list1"/>
    <dgm:cxn modelId="{438859BE-8BCE-4951-9B45-7E1E1D5792D6}" srcId="{3B5BDCED-57FC-4F34-BDCE-31312A9990DC}" destId="{5B1C9777-82ED-44E0-A3FC-86EA7A9675AF}" srcOrd="1" destOrd="0" parTransId="{BB035C64-3146-43E3-BD2D-4165AE22DFA3}" sibTransId="{065571DB-830E-4404-BFA4-94572F2BA1DC}"/>
    <dgm:cxn modelId="{C67BD0F7-38F9-4DC3-B43F-6F34BB46D499}" srcId="{3B5BDCED-57FC-4F34-BDCE-31312A9990DC}" destId="{12E8A2E4-245E-4EFC-9CB7-C7E2975E9135}" srcOrd="0" destOrd="0" parTransId="{05855417-1134-4DE5-A2BE-E9CFD8C39C5C}" sibTransId="{7920D953-7B1C-4812-82CC-50718F4C8F17}"/>
    <dgm:cxn modelId="{40030DEE-7C92-4FB4-A5DD-7C7F0A52EC4A}" type="presParOf" srcId="{0E57409A-8E24-4393-A02C-DBCB276895AC}" destId="{5AE6BDAC-E310-4B73-8C0E-0C4E2377DCE7}" srcOrd="0" destOrd="0" presId="urn:microsoft.com/office/officeart/2005/8/layout/list1"/>
    <dgm:cxn modelId="{BB7E9045-1D90-4D1A-B12F-F41818E09087}" type="presParOf" srcId="{5AE6BDAC-E310-4B73-8C0E-0C4E2377DCE7}" destId="{F12D72FB-8578-4515-8597-F4FDA1B7DB09}" srcOrd="0" destOrd="0" presId="urn:microsoft.com/office/officeart/2005/8/layout/list1"/>
    <dgm:cxn modelId="{8DFDF307-8CEE-484B-89D0-612C5A58C385}" type="presParOf" srcId="{5AE6BDAC-E310-4B73-8C0E-0C4E2377DCE7}" destId="{C238DA27-14AD-4C84-8242-051BA427A689}" srcOrd="1" destOrd="0" presId="urn:microsoft.com/office/officeart/2005/8/layout/list1"/>
    <dgm:cxn modelId="{FFCDFA6D-D9A8-4A3C-A005-3AF9B549F4BF}" type="presParOf" srcId="{0E57409A-8E24-4393-A02C-DBCB276895AC}" destId="{3CD53AAC-EA1A-4A24-B924-2087B9447814}" srcOrd="1" destOrd="0" presId="urn:microsoft.com/office/officeart/2005/8/layout/list1"/>
    <dgm:cxn modelId="{EDB351FA-25E4-48AE-A7E9-1CF81A06E95C}" type="presParOf" srcId="{0E57409A-8E24-4393-A02C-DBCB276895AC}" destId="{7976D995-3D60-4A3D-8C22-FCB05DC85A4E}" srcOrd="2" destOrd="0" presId="urn:microsoft.com/office/officeart/2005/8/layout/list1"/>
    <dgm:cxn modelId="{A22AAFD4-417D-416C-8616-119CC2B25ECB}" type="presParOf" srcId="{0E57409A-8E24-4393-A02C-DBCB276895AC}" destId="{5A6657C2-D7B6-4C3F-A3B1-F95B11260E08}" srcOrd="3" destOrd="0" presId="urn:microsoft.com/office/officeart/2005/8/layout/list1"/>
    <dgm:cxn modelId="{380F5734-895A-43D9-AD3F-EF00BA99236D}" type="presParOf" srcId="{0E57409A-8E24-4393-A02C-DBCB276895AC}" destId="{BDDB81A8-53C4-4130-B68D-F165CFB5E8E6}" srcOrd="4" destOrd="0" presId="urn:microsoft.com/office/officeart/2005/8/layout/list1"/>
    <dgm:cxn modelId="{023B9489-CF98-4725-A692-0A782B847004}" type="presParOf" srcId="{BDDB81A8-53C4-4130-B68D-F165CFB5E8E6}" destId="{4764E890-D5AA-46A2-910E-97F6B40A63CD}" srcOrd="0" destOrd="0" presId="urn:microsoft.com/office/officeart/2005/8/layout/list1"/>
    <dgm:cxn modelId="{DA9589DD-F062-4EED-9188-B8104FC2118E}" type="presParOf" srcId="{BDDB81A8-53C4-4130-B68D-F165CFB5E8E6}" destId="{A1C916AC-DAFB-429B-B66D-9B6AF9FE7AAA}" srcOrd="1" destOrd="0" presId="urn:microsoft.com/office/officeart/2005/8/layout/list1"/>
    <dgm:cxn modelId="{46D1720C-49E3-4E8D-8332-9478CF6ACD05}" type="presParOf" srcId="{0E57409A-8E24-4393-A02C-DBCB276895AC}" destId="{75326A29-161D-4E84-9FD7-E27B43596DDC}" srcOrd="5" destOrd="0" presId="urn:microsoft.com/office/officeart/2005/8/layout/list1"/>
    <dgm:cxn modelId="{74221DCB-0BE9-4BEA-A6F7-73DD27441D05}" type="presParOf" srcId="{0E57409A-8E24-4393-A02C-DBCB276895AC}" destId="{DFF0465E-DBF8-4E91-A5BB-3AFC29DCFC2C}" srcOrd="6" destOrd="0" presId="urn:microsoft.com/office/officeart/2005/8/layout/list1"/>
    <dgm:cxn modelId="{AA3EAD6D-F810-41A2-90A8-646A98BB7243}" type="presParOf" srcId="{0E57409A-8E24-4393-A02C-DBCB276895AC}" destId="{0B59E5C4-6475-46A9-954B-E2F4CB9A100F}" srcOrd="7" destOrd="0" presId="urn:microsoft.com/office/officeart/2005/8/layout/list1"/>
    <dgm:cxn modelId="{02453710-1CD7-4CBF-8060-EDE682766594}" type="presParOf" srcId="{0E57409A-8E24-4393-A02C-DBCB276895AC}" destId="{AE764091-7F70-4CA5-8381-2DF745AFE4BC}" srcOrd="8" destOrd="0" presId="urn:microsoft.com/office/officeart/2005/8/layout/list1"/>
    <dgm:cxn modelId="{4835C9F5-DC61-4659-AD49-B1DA7F14FB00}" type="presParOf" srcId="{AE764091-7F70-4CA5-8381-2DF745AFE4BC}" destId="{67CCC42B-E068-421D-AACF-B31C4397A758}" srcOrd="0" destOrd="0" presId="urn:microsoft.com/office/officeart/2005/8/layout/list1"/>
    <dgm:cxn modelId="{8FBAA31A-EEB7-4EB9-A8DB-F5BF3F4EDC37}" type="presParOf" srcId="{AE764091-7F70-4CA5-8381-2DF745AFE4BC}" destId="{0B6C0281-4FDB-4E02-9F4E-253ED3D1E09C}" srcOrd="1" destOrd="0" presId="urn:microsoft.com/office/officeart/2005/8/layout/list1"/>
    <dgm:cxn modelId="{05012F15-9034-4275-94C6-08E63D107C51}" type="presParOf" srcId="{0E57409A-8E24-4393-A02C-DBCB276895AC}" destId="{AAAC6AF0-F51E-402D-9BE0-9523C306E8E5}" srcOrd="9" destOrd="0" presId="urn:microsoft.com/office/officeart/2005/8/layout/list1"/>
    <dgm:cxn modelId="{1FE9A715-B92A-4198-92CB-D66504365562}" type="presParOf" srcId="{0E57409A-8E24-4393-A02C-DBCB276895AC}" destId="{BAAA79F7-A939-4888-854C-F9C676660923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2FBFD265-BF98-4FF6-BD97-75D6BB6423DC}" type="doc">
      <dgm:prSet loTypeId="urn:microsoft.com/office/officeart/2005/8/layout/hList3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1A42348-3A86-427E-886C-901C4CA8045E}">
      <dgm:prSet phldrT="[文本]"/>
      <dgm:spPr/>
      <dgm:t>
        <a:bodyPr/>
        <a:lstStyle/>
        <a:p>
          <a:r>
            <a:rPr lang="zh-CN" altLang="en-US" b="1" dirty="0">
              <a:solidFill>
                <a:schemeClr val="accent6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三、工农武装割据</a:t>
          </a:r>
        </a:p>
      </dgm:t>
    </dgm:pt>
    <dgm:pt modelId="{E70EF35B-6EA4-4390-AE79-0DCAF9EDE8A3}" type="parTrans" cxnId="{E2366093-0C11-4245-ACF7-67A6EB0D64E2}">
      <dgm:prSet/>
      <dgm:spPr/>
      <dgm:t>
        <a:bodyPr/>
        <a:lstStyle/>
        <a:p>
          <a:endParaRPr lang="zh-CN" altLang="en-US"/>
        </a:p>
      </dgm:t>
    </dgm:pt>
    <dgm:pt modelId="{0EA7D418-9628-494E-9C7A-C5D06F9E4182}" type="sibTrans" cxnId="{E2366093-0C11-4245-ACF7-67A6EB0D64E2}">
      <dgm:prSet/>
      <dgm:spPr/>
      <dgm:t>
        <a:bodyPr/>
        <a:lstStyle/>
        <a:p>
          <a:endParaRPr lang="zh-CN" altLang="en-US"/>
        </a:p>
      </dgm:t>
    </dgm:pt>
    <dgm:pt modelId="{C3246712-6248-4E86-AFDD-012679CB1B5E}">
      <dgm:prSet phldrT="[文本]" custT="1"/>
      <dgm:spPr/>
      <dgm:t>
        <a:bodyPr/>
        <a:lstStyle/>
        <a:p>
          <a:r>
            <a:rPr lang="zh-CN" altLang="en-US" sz="4800" dirty="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八一南昌起义</a:t>
          </a:r>
        </a:p>
      </dgm:t>
    </dgm:pt>
    <dgm:pt modelId="{54382ACB-F5E9-4FF1-9235-91E96C7473E2}" type="parTrans" cxnId="{12D2174E-CFDF-4FD4-8856-46DB7E88D54C}">
      <dgm:prSet/>
      <dgm:spPr/>
      <dgm:t>
        <a:bodyPr/>
        <a:lstStyle/>
        <a:p>
          <a:endParaRPr lang="zh-CN" altLang="en-US"/>
        </a:p>
      </dgm:t>
    </dgm:pt>
    <dgm:pt modelId="{8ED189CC-F962-4D8A-8ECB-4899D83D13F5}" type="sibTrans" cxnId="{12D2174E-CFDF-4FD4-8856-46DB7E88D54C}">
      <dgm:prSet/>
      <dgm:spPr/>
      <dgm:t>
        <a:bodyPr/>
        <a:lstStyle/>
        <a:p>
          <a:endParaRPr lang="zh-CN" altLang="en-US"/>
        </a:p>
      </dgm:t>
    </dgm:pt>
    <dgm:pt modelId="{CFEA57FB-33ED-443E-8DD1-F5978D3DA869}">
      <dgm:prSet phldrT="[文本]" custT="1"/>
      <dgm:spPr/>
      <dgm:t>
        <a:bodyPr/>
        <a:lstStyle/>
        <a:p>
          <a:r>
            <a:rPr lang="zh-CN" altLang="en-US" sz="4800" dirty="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中共八七会议</a:t>
          </a:r>
        </a:p>
      </dgm:t>
    </dgm:pt>
    <dgm:pt modelId="{42A4A08C-128E-4D32-AA5B-2FA93E9B0E98}" type="parTrans" cxnId="{B66600C0-42B8-4486-A563-287ABB533DBC}">
      <dgm:prSet/>
      <dgm:spPr/>
      <dgm:t>
        <a:bodyPr/>
        <a:lstStyle/>
        <a:p>
          <a:endParaRPr lang="zh-CN" altLang="en-US"/>
        </a:p>
      </dgm:t>
    </dgm:pt>
    <dgm:pt modelId="{6C3E6FD6-4994-4776-9195-75AA9842BABC}" type="sibTrans" cxnId="{B66600C0-42B8-4486-A563-287ABB533DBC}">
      <dgm:prSet/>
      <dgm:spPr/>
      <dgm:t>
        <a:bodyPr/>
        <a:lstStyle/>
        <a:p>
          <a:endParaRPr lang="zh-CN" altLang="en-US"/>
        </a:p>
      </dgm:t>
    </dgm:pt>
    <dgm:pt modelId="{820F5AFA-ABCC-4F1D-B2E7-881C3F0A151F}">
      <dgm:prSet phldrT="[文本]" custT="1"/>
      <dgm:spPr/>
      <dgm:t>
        <a:bodyPr/>
        <a:lstStyle/>
        <a:p>
          <a:r>
            <a:rPr lang="zh-CN" altLang="en-US" sz="4800" dirty="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工农武装割据</a:t>
          </a:r>
        </a:p>
      </dgm:t>
    </dgm:pt>
    <dgm:pt modelId="{BBA64193-44FC-403E-A188-8F9080B6C51D}" type="parTrans" cxnId="{4F92616A-E671-405C-B219-B0416FE9FE2C}">
      <dgm:prSet/>
      <dgm:spPr/>
      <dgm:t>
        <a:bodyPr/>
        <a:lstStyle/>
        <a:p>
          <a:endParaRPr lang="zh-CN" altLang="en-US"/>
        </a:p>
      </dgm:t>
    </dgm:pt>
    <dgm:pt modelId="{318005DA-F698-4037-933D-F2A086BAD59D}" type="sibTrans" cxnId="{4F92616A-E671-405C-B219-B0416FE9FE2C}">
      <dgm:prSet/>
      <dgm:spPr/>
      <dgm:t>
        <a:bodyPr/>
        <a:lstStyle/>
        <a:p>
          <a:endParaRPr lang="zh-CN" altLang="en-US"/>
        </a:p>
      </dgm:t>
    </dgm:pt>
    <dgm:pt modelId="{FFD3387A-BBF7-4DD0-A5C6-F2C729BFB6F2}" type="pres">
      <dgm:prSet presAssocID="{2FBFD265-BF98-4FF6-BD97-75D6BB6423DC}" presName="composite" presStyleCnt="0">
        <dgm:presLayoutVars>
          <dgm:chMax val="1"/>
          <dgm:dir/>
          <dgm:resizeHandles val="exact"/>
        </dgm:presLayoutVars>
      </dgm:prSet>
      <dgm:spPr/>
    </dgm:pt>
    <dgm:pt modelId="{C5083EE2-3890-4894-844B-AADFA5A7C01D}" type="pres">
      <dgm:prSet presAssocID="{71A42348-3A86-427E-886C-901C4CA8045E}" presName="roof" presStyleLbl="dkBgShp" presStyleIdx="0" presStyleCnt="2"/>
      <dgm:spPr/>
    </dgm:pt>
    <dgm:pt modelId="{D4AECE26-4CCE-4496-AD92-6CF00102D1A5}" type="pres">
      <dgm:prSet presAssocID="{71A42348-3A86-427E-886C-901C4CA8045E}" presName="pillars" presStyleCnt="0"/>
      <dgm:spPr/>
    </dgm:pt>
    <dgm:pt modelId="{A0F6F6BC-CF95-4165-8A49-E2A35BCA797A}" type="pres">
      <dgm:prSet presAssocID="{71A42348-3A86-427E-886C-901C4CA8045E}" presName="pillar1" presStyleLbl="node1" presStyleIdx="0" presStyleCnt="3">
        <dgm:presLayoutVars>
          <dgm:bulletEnabled val="1"/>
        </dgm:presLayoutVars>
      </dgm:prSet>
      <dgm:spPr/>
    </dgm:pt>
    <dgm:pt modelId="{E3A01B24-F5C7-4B01-BEB7-1669D8A5EA28}" type="pres">
      <dgm:prSet presAssocID="{CFEA57FB-33ED-443E-8DD1-F5978D3DA869}" presName="pillarX" presStyleLbl="node1" presStyleIdx="1" presStyleCnt="3">
        <dgm:presLayoutVars>
          <dgm:bulletEnabled val="1"/>
        </dgm:presLayoutVars>
      </dgm:prSet>
      <dgm:spPr/>
    </dgm:pt>
    <dgm:pt modelId="{990BDE6E-89BB-47E2-843B-B6B5657F75B4}" type="pres">
      <dgm:prSet presAssocID="{820F5AFA-ABCC-4F1D-B2E7-881C3F0A151F}" presName="pillarX" presStyleLbl="node1" presStyleIdx="2" presStyleCnt="3">
        <dgm:presLayoutVars>
          <dgm:bulletEnabled val="1"/>
        </dgm:presLayoutVars>
      </dgm:prSet>
      <dgm:spPr/>
    </dgm:pt>
    <dgm:pt modelId="{747C589D-ADB7-4AAE-8AEF-A6526FAFC694}" type="pres">
      <dgm:prSet presAssocID="{71A42348-3A86-427E-886C-901C4CA8045E}" presName="base" presStyleLbl="dkBgShp" presStyleIdx="1" presStyleCnt="2"/>
      <dgm:spPr/>
    </dgm:pt>
  </dgm:ptLst>
  <dgm:cxnLst>
    <dgm:cxn modelId="{67724222-B3AC-4743-9988-C6429AA5D335}" type="presOf" srcId="{C3246712-6248-4E86-AFDD-012679CB1B5E}" destId="{A0F6F6BC-CF95-4165-8A49-E2A35BCA797A}" srcOrd="0" destOrd="0" presId="urn:microsoft.com/office/officeart/2005/8/layout/hList3"/>
    <dgm:cxn modelId="{7DA69C38-AA29-4C5B-AA91-C6D197AD17D7}" type="presOf" srcId="{CFEA57FB-33ED-443E-8DD1-F5978D3DA869}" destId="{E3A01B24-F5C7-4B01-BEB7-1669D8A5EA28}" srcOrd="0" destOrd="0" presId="urn:microsoft.com/office/officeart/2005/8/layout/hList3"/>
    <dgm:cxn modelId="{4F92616A-E671-405C-B219-B0416FE9FE2C}" srcId="{71A42348-3A86-427E-886C-901C4CA8045E}" destId="{820F5AFA-ABCC-4F1D-B2E7-881C3F0A151F}" srcOrd="2" destOrd="0" parTransId="{BBA64193-44FC-403E-A188-8F9080B6C51D}" sibTransId="{318005DA-F698-4037-933D-F2A086BAD59D}"/>
    <dgm:cxn modelId="{12D2174E-CFDF-4FD4-8856-46DB7E88D54C}" srcId="{71A42348-3A86-427E-886C-901C4CA8045E}" destId="{C3246712-6248-4E86-AFDD-012679CB1B5E}" srcOrd="0" destOrd="0" parTransId="{54382ACB-F5E9-4FF1-9235-91E96C7473E2}" sibTransId="{8ED189CC-F962-4D8A-8ECB-4899D83D13F5}"/>
    <dgm:cxn modelId="{E2366093-0C11-4245-ACF7-67A6EB0D64E2}" srcId="{2FBFD265-BF98-4FF6-BD97-75D6BB6423DC}" destId="{71A42348-3A86-427E-886C-901C4CA8045E}" srcOrd="0" destOrd="0" parTransId="{E70EF35B-6EA4-4390-AE79-0DCAF9EDE8A3}" sibTransId="{0EA7D418-9628-494E-9C7A-C5D06F9E4182}"/>
    <dgm:cxn modelId="{87692BB8-08A1-4A7E-A7A1-BFA5BFBA1E43}" type="presOf" srcId="{71A42348-3A86-427E-886C-901C4CA8045E}" destId="{C5083EE2-3890-4894-844B-AADFA5A7C01D}" srcOrd="0" destOrd="0" presId="urn:microsoft.com/office/officeart/2005/8/layout/hList3"/>
    <dgm:cxn modelId="{B66600C0-42B8-4486-A563-287ABB533DBC}" srcId="{71A42348-3A86-427E-886C-901C4CA8045E}" destId="{CFEA57FB-33ED-443E-8DD1-F5978D3DA869}" srcOrd="1" destOrd="0" parTransId="{42A4A08C-128E-4D32-AA5B-2FA93E9B0E98}" sibTransId="{6C3E6FD6-4994-4776-9195-75AA9842BABC}"/>
    <dgm:cxn modelId="{9DCD1DCA-E031-4D19-B545-F49BC0691863}" type="presOf" srcId="{2FBFD265-BF98-4FF6-BD97-75D6BB6423DC}" destId="{FFD3387A-BBF7-4DD0-A5C6-F2C729BFB6F2}" srcOrd="0" destOrd="0" presId="urn:microsoft.com/office/officeart/2005/8/layout/hList3"/>
    <dgm:cxn modelId="{DAAEC7DC-792B-4AA0-A26D-0D47A1D10F26}" type="presOf" srcId="{820F5AFA-ABCC-4F1D-B2E7-881C3F0A151F}" destId="{990BDE6E-89BB-47E2-843B-B6B5657F75B4}" srcOrd="0" destOrd="0" presId="urn:microsoft.com/office/officeart/2005/8/layout/hList3"/>
    <dgm:cxn modelId="{F1DD2A6F-5B8D-4519-83CF-2793F1130D57}" type="presParOf" srcId="{FFD3387A-BBF7-4DD0-A5C6-F2C729BFB6F2}" destId="{C5083EE2-3890-4894-844B-AADFA5A7C01D}" srcOrd="0" destOrd="0" presId="urn:microsoft.com/office/officeart/2005/8/layout/hList3"/>
    <dgm:cxn modelId="{221C64B8-B9E0-4429-945F-2BCE15E113C5}" type="presParOf" srcId="{FFD3387A-BBF7-4DD0-A5C6-F2C729BFB6F2}" destId="{D4AECE26-4CCE-4496-AD92-6CF00102D1A5}" srcOrd="1" destOrd="0" presId="urn:microsoft.com/office/officeart/2005/8/layout/hList3"/>
    <dgm:cxn modelId="{98DEA009-02F6-4423-B40A-0D1868A3CBD7}" type="presParOf" srcId="{D4AECE26-4CCE-4496-AD92-6CF00102D1A5}" destId="{A0F6F6BC-CF95-4165-8A49-E2A35BCA797A}" srcOrd="0" destOrd="0" presId="urn:microsoft.com/office/officeart/2005/8/layout/hList3"/>
    <dgm:cxn modelId="{C33BECAF-56C9-4598-AA50-61304ED1EF93}" type="presParOf" srcId="{D4AECE26-4CCE-4496-AD92-6CF00102D1A5}" destId="{E3A01B24-F5C7-4B01-BEB7-1669D8A5EA28}" srcOrd="1" destOrd="0" presId="urn:microsoft.com/office/officeart/2005/8/layout/hList3"/>
    <dgm:cxn modelId="{D1D9A845-B82A-477A-96CA-9988853F2FEB}" type="presParOf" srcId="{D4AECE26-4CCE-4496-AD92-6CF00102D1A5}" destId="{990BDE6E-89BB-47E2-843B-B6B5657F75B4}" srcOrd="2" destOrd="0" presId="urn:microsoft.com/office/officeart/2005/8/layout/hList3"/>
    <dgm:cxn modelId="{E01798A1-04A0-4BC2-A981-3295FA882E74}" type="presParOf" srcId="{FFD3387A-BBF7-4DD0-A5C6-F2C729BFB6F2}" destId="{747C589D-ADB7-4AAE-8AEF-A6526FAFC694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1264E4F1-5375-49CE-A45D-D994B793841F}" type="doc">
      <dgm:prSet loTypeId="urn:microsoft.com/office/officeart/2005/8/layout/hierarchy4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A695C37-2514-4DCB-B0CC-31320086350E}">
      <dgm:prSet phldrT="[文本]" custT="1"/>
      <dgm:spPr/>
      <dgm:t>
        <a:bodyPr/>
        <a:lstStyle/>
        <a:p>
          <a:r>
            <a:rPr lang="zh-CN" altLang="en-US" sz="4800" b="1" dirty="0">
              <a:solidFill>
                <a:schemeClr val="accent6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四、中国人民的抗日战争</a:t>
          </a:r>
        </a:p>
      </dgm:t>
    </dgm:pt>
    <dgm:pt modelId="{AA06A905-5ACE-463C-8D37-47A33A6D0DB4}" type="parTrans" cxnId="{943470DA-9174-4914-B86F-5B6A130C2B49}">
      <dgm:prSet/>
      <dgm:spPr/>
      <dgm:t>
        <a:bodyPr/>
        <a:lstStyle/>
        <a:p>
          <a:endParaRPr lang="zh-CN" altLang="en-US"/>
        </a:p>
      </dgm:t>
    </dgm:pt>
    <dgm:pt modelId="{5B5F2077-E0D6-4499-ACF7-7028AFC701E4}" type="sibTrans" cxnId="{943470DA-9174-4914-B86F-5B6A130C2B49}">
      <dgm:prSet/>
      <dgm:spPr/>
      <dgm:t>
        <a:bodyPr/>
        <a:lstStyle/>
        <a:p>
          <a:endParaRPr lang="zh-CN" altLang="en-US"/>
        </a:p>
      </dgm:t>
    </dgm:pt>
    <dgm:pt modelId="{CBFFD93F-67B0-4EF5-9DE2-A92700B0FABB}">
      <dgm:prSet phldrT="[文本]" custT="1"/>
      <dgm:spPr/>
      <dgm:t>
        <a:bodyPr/>
        <a:lstStyle/>
        <a:p>
          <a:r>
            <a:rPr lang="zh-CN" altLang="en-US" sz="4400" dirty="0">
              <a:latin typeface="华文琥珀" panose="02010800040101010101" pitchFamily="2" charset="-122"/>
              <a:ea typeface="华文琥珀" panose="02010800040101010101" pitchFamily="2" charset="-122"/>
            </a:rPr>
            <a:t>九一八事变</a:t>
          </a:r>
        </a:p>
      </dgm:t>
    </dgm:pt>
    <dgm:pt modelId="{E219954D-59A4-4ACC-9265-FCD0D81292E6}" type="parTrans" cxnId="{75C993EC-97AD-4045-AA97-DD02899BA88E}">
      <dgm:prSet/>
      <dgm:spPr/>
      <dgm:t>
        <a:bodyPr/>
        <a:lstStyle/>
        <a:p>
          <a:endParaRPr lang="zh-CN" altLang="en-US"/>
        </a:p>
      </dgm:t>
    </dgm:pt>
    <dgm:pt modelId="{AA3ED29E-96A3-4029-9A83-6F31F4931543}" type="sibTrans" cxnId="{75C993EC-97AD-4045-AA97-DD02899BA88E}">
      <dgm:prSet/>
      <dgm:spPr/>
      <dgm:t>
        <a:bodyPr/>
        <a:lstStyle/>
        <a:p>
          <a:endParaRPr lang="zh-CN" altLang="en-US"/>
        </a:p>
      </dgm:t>
    </dgm:pt>
    <dgm:pt modelId="{B65EEA12-1283-4469-A454-34D6C19E3AF6}">
      <dgm:prSet phldrT="[文本]" custT="1"/>
      <dgm:spPr/>
      <dgm:t>
        <a:bodyPr/>
        <a:lstStyle/>
        <a:p>
          <a:r>
            <a:rPr lang="zh-CN" altLang="en-US" sz="4400" dirty="0">
              <a:solidFill>
                <a:srgbClr val="7030A0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八一宣言</a:t>
          </a:r>
        </a:p>
      </dgm:t>
    </dgm:pt>
    <dgm:pt modelId="{95181A9E-01B3-45F5-82CA-D6B334AEC8B9}" type="parTrans" cxnId="{AB545D84-0ED9-4836-AF0E-BAD202E22DD5}">
      <dgm:prSet/>
      <dgm:spPr/>
      <dgm:t>
        <a:bodyPr/>
        <a:lstStyle/>
        <a:p>
          <a:endParaRPr lang="zh-CN" altLang="en-US"/>
        </a:p>
      </dgm:t>
    </dgm:pt>
    <dgm:pt modelId="{FCA86EF2-E2FA-4088-ABA0-4F50E9E39BC9}" type="sibTrans" cxnId="{AB545D84-0ED9-4836-AF0E-BAD202E22DD5}">
      <dgm:prSet/>
      <dgm:spPr/>
      <dgm:t>
        <a:bodyPr/>
        <a:lstStyle/>
        <a:p>
          <a:endParaRPr lang="zh-CN" altLang="en-US"/>
        </a:p>
      </dgm:t>
    </dgm:pt>
    <dgm:pt modelId="{EBD4D654-732D-40B6-933F-8DFEF3247E94}">
      <dgm:prSet phldrT="[文本]" custT="1"/>
      <dgm:spPr/>
      <dgm:t>
        <a:bodyPr/>
        <a:lstStyle/>
        <a:p>
          <a:r>
            <a:rPr lang="zh-CN" altLang="en-US" sz="3200" dirty="0">
              <a:latin typeface="华文琥珀" panose="02010800040101010101" pitchFamily="2" charset="-122"/>
              <a:ea typeface="华文琥珀" panose="02010800040101010101" pitchFamily="2" charset="-122"/>
            </a:rPr>
            <a:t>一二</a:t>
          </a:r>
          <a:r>
            <a:rPr lang="en-US" altLang="zh-CN" sz="3200" dirty="0">
              <a:latin typeface="华文琥珀" panose="02010800040101010101" pitchFamily="2" charset="-122"/>
              <a:ea typeface="华文琥珀" panose="02010800040101010101" pitchFamily="2" charset="-122"/>
            </a:rPr>
            <a:t>·</a:t>
          </a:r>
          <a:r>
            <a:rPr lang="zh-CN" altLang="en-US" sz="3200" dirty="0">
              <a:latin typeface="华文琥珀" panose="02010800040101010101" pitchFamily="2" charset="-122"/>
              <a:ea typeface="华文琥珀" panose="02010800040101010101" pitchFamily="2" charset="-122"/>
            </a:rPr>
            <a:t>九运动</a:t>
          </a:r>
        </a:p>
      </dgm:t>
    </dgm:pt>
    <dgm:pt modelId="{78166C02-9FD4-4545-937F-E39F35FBA213}" type="parTrans" cxnId="{672E2141-9F70-4846-AC4E-C028D3AA3459}">
      <dgm:prSet/>
      <dgm:spPr/>
      <dgm:t>
        <a:bodyPr/>
        <a:lstStyle/>
        <a:p>
          <a:endParaRPr lang="zh-CN" altLang="en-US"/>
        </a:p>
      </dgm:t>
    </dgm:pt>
    <dgm:pt modelId="{64C332A8-F81F-4F8D-BD7F-FCBAFFDED037}" type="sibTrans" cxnId="{672E2141-9F70-4846-AC4E-C028D3AA3459}">
      <dgm:prSet/>
      <dgm:spPr/>
      <dgm:t>
        <a:bodyPr/>
        <a:lstStyle/>
        <a:p>
          <a:endParaRPr lang="zh-CN" altLang="en-US"/>
        </a:p>
      </dgm:t>
    </dgm:pt>
    <dgm:pt modelId="{F33EA40A-D0E8-4A9B-BC40-855E4E3E28FF}">
      <dgm:prSet phldrT="[文本]" custT="1"/>
      <dgm:spPr/>
      <dgm:t>
        <a:bodyPr/>
        <a:lstStyle/>
        <a:p>
          <a:r>
            <a:rPr lang="zh-CN" altLang="en-US" sz="4400" dirty="0">
              <a:solidFill>
                <a:srgbClr val="7030A0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红军长征</a:t>
          </a:r>
        </a:p>
      </dgm:t>
    </dgm:pt>
    <dgm:pt modelId="{4BAB60CB-5BE7-4C0C-A097-D5C27403CA4A}" type="parTrans" cxnId="{E7807EE3-BFE4-4155-AB0E-9D3294A88F50}">
      <dgm:prSet/>
      <dgm:spPr/>
      <dgm:t>
        <a:bodyPr/>
        <a:lstStyle/>
        <a:p>
          <a:endParaRPr lang="zh-CN" altLang="en-US"/>
        </a:p>
      </dgm:t>
    </dgm:pt>
    <dgm:pt modelId="{C31777E7-4DBA-4947-A297-AD9FFF136113}" type="sibTrans" cxnId="{E7807EE3-BFE4-4155-AB0E-9D3294A88F50}">
      <dgm:prSet/>
      <dgm:spPr/>
      <dgm:t>
        <a:bodyPr/>
        <a:lstStyle/>
        <a:p>
          <a:endParaRPr lang="zh-CN" altLang="en-US"/>
        </a:p>
      </dgm:t>
    </dgm:pt>
    <dgm:pt modelId="{21A6D809-A3E5-4E89-BAC7-B423F6CA8EB7}">
      <dgm:prSet phldrT="[文本]" custT="1"/>
      <dgm:spPr/>
      <dgm:t>
        <a:bodyPr/>
        <a:lstStyle/>
        <a:p>
          <a:r>
            <a:rPr lang="zh-CN" altLang="en-US" sz="4000" dirty="0">
              <a:solidFill>
                <a:srgbClr val="7030A0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瓦窑堡会议</a:t>
          </a:r>
        </a:p>
      </dgm:t>
    </dgm:pt>
    <dgm:pt modelId="{816BAAC7-B670-43C2-80E6-5E1333D92977}" type="parTrans" cxnId="{2E75CE35-6D23-4436-99F8-7ACE9A61FD56}">
      <dgm:prSet/>
      <dgm:spPr/>
      <dgm:t>
        <a:bodyPr/>
        <a:lstStyle/>
        <a:p>
          <a:endParaRPr lang="zh-CN" altLang="en-US"/>
        </a:p>
      </dgm:t>
    </dgm:pt>
    <dgm:pt modelId="{A34C54F1-DF51-4F70-BA07-918A3A0FE46C}" type="sibTrans" cxnId="{2E75CE35-6D23-4436-99F8-7ACE9A61FD56}">
      <dgm:prSet/>
      <dgm:spPr/>
      <dgm:t>
        <a:bodyPr/>
        <a:lstStyle/>
        <a:p>
          <a:endParaRPr lang="zh-CN" altLang="en-US"/>
        </a:p>
      </dgm:t>
    </dgm:pt>
    <dgm:pt modelId="{DBBFCA08-7444-4570-A47C-253BB6662DF9}" type="pres">
      <dgm:prSet presAssocID="{1264E4F1-5375-49CE-A45D-D994B793841F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514BE4A0-0BD4-43BF-8AFA-AE4942E2254C}" type="pres">
      <dgm:prSet presAssocID="{0A695C37-2514-4DCB-B0CC-31320086350E}" presName="vertOne" presStyleCnt="0"/>
      <dgm:spPr/>
    </dgm:pt>
    <dgm:pt modelId="{25236E82-2283-4DF7-993B-578EAC6BF89E}" type="pres">
      <dgm:prSet presAssocID="{0A695C37-2514-4DCB-B0CC-31320086350E}" presName="txOne" presStyleLbl="node0" presStyleIdx="0" presStyleCnt="1">
        <dgm:presLayoutVars>
          <dgm:chPref val="3"/>
        </dgm:presLayoutVars>
      </dgm:prSet>
      <dgm:spPr/>
    </dgm:pt>
    <dgm:pt modelId="{A9185098-FF36-4349-A4E0-F83940BE5634}" type="pres">
      <dgm:prSet presAssocID="{0A695C37-2514-4DCB-B0CC-31320086350E}" presName="parTransOne" presStyleCnt="0"/>
      <dgm:spPr/>
    </dgm:pt>
    <dgm:pt modelId="{8DF99BDA-2A30-456E-B865-784C448FD1D8}" type="pres">
      <dgm:prSet presAssocID="{0A695C37-2514-4DCB-B0CC-31320086350E}" presName="horzOne" presStyleCnt="0"/>
      <dgm:spPr/>
    </dgm:pt>
    <dgm:pt modelId="{6AA19016-4D89-41BE-B55F-D0BA910ED6F3}" type="pres">
      <dgm:prSet presAssocID="{CBFFD93F-67B0-4EF5-9DE2-A92700B0FABB}" presName="vertTwo" presStyleCnt="0"/>
      <dgm:spPr/>
    </dgm:pt>
    <dgm:pt modelId="{53E8284B-F4EB-4299-8503-3BB21B02ACC0}" type="pres">
      <dgm:prSet presAssocID="{CBFFD93F-67B0-4EF5-9DE2-A92700B0FABB}" presName="txTwo" presStyleLbl="node2" presStyleIdx="0" presStyleCnt="2">
        <dgm:presLayoutVars>
          <dgm:chPref val="3"/>
        </dgm:presLayoutVars>
      </dgm:prSet>
      <dgm:spPr/>
    </dgm:pt>
    <dgm:pt modelId="{EA9A07B9-A4EC-4204-A7DC-9D2ECFB11DA6}" type="pres">
      <dgm:prSet presAssocID="{CBFFD93F-67B0-4EF5-9DE2-A92700B0FABB}" presName="parTransTwo" presStyleCnt="0"/>
      <dgm:spPr/>
    </dgm:pt>
    <dgm:pt modelId="{9F7EE442-680A-47CA-BB6D-C8DD60A3E43C}" type="pres">
      <dgm:prSet presAssocID="{CBFFD93F-67B0-4EF5-9DE2-A92700B0FABB}" presName="horzTwo" presStyleCnt="0"/>
      <dgm:spPr/>
    </dgm:pt>
    <dgm:pt modelId="{E0952596-B25C-4246-872A-448D806F5C40}" type="pres">
      <dgm:prSet presAssocID="{B65EEA12-1283-4469-A454-34D6C19E3AF6}" presName="vertThree" presStyleCnt="0"/>
      <dgm:spPr/>
    </dgm:pt>
    <dgm:pt modelId="{A0058DD8-5048-414D-B515-42C0059C1125}" type="pres">
      <dgm:prSet presAssocID="{B65EEA12-1283-4469-A454-34D6C19E3AF6}" presName="txThree" presStyleLbl="node3" presStyleIdx="0" presStyleCnt="3">
        <dgm:presLayoutVars>
          <dgm:chPref val="3"/>
        </dgm:presLayoutVars>
      </dgm:prSet>
      <dgm:spPr/>
    </dgm:pt>
    <dgm:pt modelId="{D197F006-E9F2-47FA-A99A-52C8E846C510}" type="pres">
      <dgm:prSet presAssocID="{B65EEA12-1283-4469-A454-34D6C19E3AF6}" presName="horzThree" presStyleCnt="0"/>
      <dgm:spPr/>
    </dgm:pt>
    <dgm:pt modelId="{6955F232-E07D-4798-BC49-F74624973754}" type="pres">
      <dgm:prSet presAssocID="{FCA86EF2-E2FA-4088-ABA0-4F50E9E39BC9}" presName="sibSpaceThree" presStyleCnt="0"/>
      <dgm:spPr/>
    </dgm:pt>
    <dgm:pt modelId="{B35EBACD-AC56-4199-A31F-0EAA1C03C94C}" type="pres">
      <dgm:prSet presAssocID="{EBD4D654-732D-40B6-933F-8DFEF3247E94}" presName="vertThree" presStyleCnt="0"/>
      <dgm:spPr/>
    </dgm:pt>
    <dgm:pt modelId="{204635EF-008D-47B3-84D1-83C6FD55728F}" type="pres">
      <dgm:prSet presAssocID="{EBD4D654-732D-40B6-933F-8DFEF3247E94}" presName="txThree" presStyleLbl="node3" presStyleIdx="1" presStyleCnt="3">
        <dgm:presLayoutVars>
          <dgm:chPref val="3"/>
        </dgm:presLayoutVars>
      </dgm:prSet>
      <dgm:spPr/>
    </dgm:pt>
    <dgm:pt modelId="{8DA8E712-9168-40AF-8523-727626689278}" type="pres">
      <dgm:prSet presAssocID="{EBD4D654-732D-40B6-933F-8DFEF3247E94}" presName="horzThree" presStyleCnt="0"/>
      <dgm:spPr/>
    </dgm:pt>
    <dgm:pt modelId="{94051FDF-0497-40EE-9E16-59A41C9B5DD5}" type="pres">
      <dgm:prSet presAssocID="{AA3ED29E-96A3-4029-9A83-6F31F4931543}" presName="sibSpaceTwo" presStyleCnt="0"/>
      <dgm:spPr/>
    </dgm:pt>
    <dgm:pt modelId="{43FF62F8-251A-4628-A348-826A3F1F800F}" type="pres">
      <dgm:prSet presAssocID="{F33EA40A-D0E8-4A9B-BC40-855E4E3E28FF}" presName="vertTwo" presStyleCnt="0"/>
      <dgm:spPr/>
    </dgm:pt>
    <dgm:pt modelId="{F08B831B-B7E4-404A-9C92-9D2A01CA2026}" type="pres">
      <dgm:prSet presAssocID="{F33EA40A-D0E8-4A9B-BC40-855E4E3E28FF}" presName="txTwo" presStyleLbl="node2" presStyleIdx="1" presStyleCnt="2">
        <dgm:presLayoutVars>
          <dgm:chPref val="3"/>
        </dgm:presLayoutVars>
      </dgm:prSet>
      <dgm:spPr/>
    </dgm:pt>
    <dgm:pt modelId="{ED93DB48-C2E0-4DBC-B8BD-4BEA3149EC55}" type="pres">
      <dgm:prSet presAssocID="{F33EA40A-D0E8-4A9B-BC40-855E4E3E28FF}" presName="parTransTwo" presStyleCnt="0"/>
      <dgm:spPr/>
    </dgm:pt>
    <dgm:pt modelId="{D1E519AC-77F2-40BF-B7EF-279C9E5DB4CE}" type="pres">
      <dgm:prSet presAssocID="{F33EA40A-D0E8-4A9B-BC40-855E4E3E28FF}" presName="horzTwo" presStyleCnt="0"/>
      <dgm:spPr/>
    </dgm:pt>
    <dgm:pt modelId="{6237F73E-6B7A-4B03-8809-17A544F0E8D8}" type="pres">
      <dgm:prSet presAssocID="{21A6D809-A3E5-4E89-BAC7-B423F6CA8EB7}" presName="vertThree" presStyleCnt="0"/>
      <dgm:spPr/>
    </dgm:pt>
    <dgm:pt modelId="{4B829928-6D05-4FCE-8775-D445F29A93E7}" type="pres">
      <dgm:prSet presAssocID="{21A6D809-A3E5-4E89-BAC7-B423F6CA8EB7}" presName="txThree" presStyleLbl="node3" presStyleIdx="2" presStyleCnt="3">
        <dgm:presLayoutVars>
          <dgm:chPref val="3"/>
        </dgm:presLayoutVars>
      </dgm:prSet>
      <dgm:spPr/>
    </dgm:pt>
    <dgm:pt modelId="{2B004045-CECC-4845-AC9A-1B8ED3C9008C}" type="pres">
      <dgm:prSet presAssocID="{21A6D809-A3E5-4E89-BAC7-B423F6CA8EB7}" presName="horzThree" presStyleCnt="0"/>
      <dgm:spPr/>
    </dgm:pt>
  </dgm:ptLst>
  <dgm:cxnLst>
    <dgm:cxn modelId="{289D8D2D-0FC4-4139-B06B-459DA450DF09}" type="presOf" srcId="{EBD4D654-732D-40B6-933F-8DFEF3247E94}" destId="{204635EF-008D-47B3-84D1-83C6FD55728F}" srcOrd="0" destOrd="0" presId="urn:microsoft.com/office/officeart/2005/8/layout/hierarchy4"/>
    <dgm:cxn modelId="{2E75CE35-6D23-4436-99F8-7ACE9A61FD56}" srcId="{F33EA40A-D0E8-4A9B-BC40-855E4E3E28FF}" destId="{21A6D809-A3E5-4E89-BAC7-B423F6CA8EB7}" srcOrd="0" destOrd="0" parTransId="{816BAAC7-B670-43C2-80E6-5E1333D92977}" sibTransId="{A34C54F1-DF51-4F70-BA07-918A3A0FE46C}"/>
    <dgm:cxn modelId="{672E2141-9F70-4846-AC4E-C028D3AA3459}" srcId="{CBFFD93F-67B0-4EF5-9DE2-A92700B0FABB}" destId="{EBD4D654-732D-40B6-933F-8DFEF3247E94}" srcOrd="1" destOrd="0" parTransId="{78166C02-9FD4-4545-937F-E39F35FBA213}" sibTransId="{64C332A8-F81F-4F8D-BD7F-FCBAFFDED037}"/>
    <dgm:cxn modelId="{AB545D84-0ED9-4836-AF0E-BAD202E22DD5}" srcId="{CBFFD93F-67B0-4EF5-9DE2-A92700B0FABB}" destId="{B65EEA12-1283-4469-A454-34D6C19E3AF6}" srcOrd="0" destOrd="0" parTransId="{95181A9E-01B3-45F5-82CA-D6B334AEC8B9}" sibTransId="{FCA86EF2-E2FA-4088-ABA0-4F50E9E39BC9}"/>
    <dgm:cxn modelId="{3AC9ED89-9B6F-45F7-AB23-AD3C2E56A1EA}" type="presOf" srcId="{1264E4F1-5375-49CE-A45D-D994B793841F}" destId="{DBBFCA08-7444-4570-A47C-253BB6662DF9}" srcOrd="0" destOrd="0" presId="urn:microsoft.com/office/officeart/2005/8/layout/hierarchy4"/>
    <dgm:cxn modelId="{B0318997-0AC3-416E-A808-4549DC4D940E}" type="presOf" srcId="{0A695C37-2514-4DCB-B0CC-31320086350E}" destId="{25236E82-2283-4DF7-993B-578EAC6BF89E}" srcOrd="0" destOrd="0" presId="urn:microsoft.com/office/officeart/2005/8/layout/hierarchy4"/>
    <dgm:cxn modelId="{6F81EF9C-BCB5-4CB5-BB0F-A21009669908}" type="presOf" srcId="{CBFFD93F-67B0-4EF5-9DE2-A92700B0FABB}" destId="{53E8284B-F4EB-4299-8503-3BB21B02ACC0}" srcOrd="0" destOrd="0" presId="urn:microsoft.com/office/officeart/2005/8/layout/hierarchy4"/>
    <dgm:cxn modelId="{FC82BFB6-2481-4F08-ACA1-54969B162FA3}" type="presOf" srcId="{F33EA40A-D0E8-4A9B-BC40-855E4E3E28FF}" destId="{F08B831B-B7E4-404A-9C92-9D2A01CA2026}" srcOrd="0" destOrd="0" presId="urn:microsoft.com/office/officeart/2005/8/layout/hierarchy4"/>
    <dgm:cxn modelId="{0BFD32C5-A511-40D7-A6E7-350FB00BBD16}" type="presOf" srcId="{21A6D809-A3E5-4E89-BAC7-B423F6CA8EB7}" destId="{4B829928-6D05-4FCE-8775-D445F29A93E7}" srcOrd="0" destOrd="0" presId="urn:microsoft.com/office/officeart/2005/8/layout/hierarchy4"/>
    <dgm:cxn modelId="{943470DA-9174-4914-B86F-5B6A130C2B49}" srcId="{1264E4F1-5375-49CE-A45D-D994B793841F}" destId="{0A695C37-2514-4DCB-B0CC-31320086350E}" srcOrd="0" destOrd="0" parTransId="{AA06A905-5ACE-463C-8D37-47A33A6D0DB4}" sibTransId="{5B5F2077-E0D6-4499-ACF7-7028AFC701E4}"/>
    <dgm:cxn modelId="{E7807EE3-BFE4-4155-AB0E-9D3294A88F50}" srcId="{0A695C37-2514-4DCB-B0CC-31320086350E}" destId="{F33EA40A-D0E8-4A9B-BC40-855E4E3E28FF}" srcOrd="1" destOrd="0" parTransId="{4BAB60CB-5BE7-4C0C-A097-D5C27403CA4A}" sibTransId="{C31777E7-4DBA-4947-A297-AD9FFF136113}"/>
    <dgm:cxn modelId="{75C993EC-97AD-4045-AA97-DD02899BA88E}" srcId="{0A695C37-2514-4DCB-B0CC-31320086350E}" destId="{CBFFD93F-67B0-4EF5-9DE2-A92700B0FABB}" srcOrd="0" destOrd="0" parTransId="{E219954D-59A4-4ACC-9265-FCD0D81292E6}" sibTransId="{AA3ED29E-96A3-4029-9A83-6F31F4931543}"/>
    <dgm:cxn modelId="{84AD5BF4-8C04-49B8-9CBF-5B7812AAB198}" type="presOf" srcId="{B65EEA12-1283-4469-A454-34D6C19E3AF6}" destId="{A0058DD8-5048-414D-B515-42C0059C1125}" srcOrd="0" destOrd="0" presId="urn:microsoft.com/office/officeart/2005/8/layout/hierarchy4"/>
    <dgm:cxn modelId="{A611D58F-CB50-4B6B-8EBC-F5CCA0CA67E1}" type="presParOf" srcId="{DBBFCA08-7444-4570-A47C-253BB6662DF9}" destId="{514BE4A0-0BD4-43BF-8AFA-AE4942E2254C}" srcOrd="0" destOrd="0" presId="urn:microsoft.com/office/officeart/2005/8/layout/hierarchy4"/>
    <dgm:cxn modelId="{40BD2E58-FD27-465B-813A-4C2004473074}" type="presParOf" srcId="{514BE4A0-0BD4-43BF-8AFA-AE4942E2254C}" destId="{25236E82-2283-4DF7-993B-578EAC6BF89E}" srcOrd="0" destOrd="0" presId="urn:microsoft.com/office/officeart/2005/8/layout/hierarchy4"/>
    <dgm:cxn modelId="{28A31332-C5F3-41D6-992B-157B05AAC4A1}" type="presParOf" srcId="{514BE4A0-0BD4-43BF-8AFA-AE4942E2254C}" destId="{A9185098-FF36-4349-A4E0-F83940BE5634}" srcOrd="1" destOrd="0" presId="urn:microsoft.com/office/officeart/2005/8/layout/hierarchy4"/>
    <dgm:cxn modelId="{6879EC91-E5EF-4A47-BF75-F237AA82F0B8}" type="presParOf" srcId="{514BE4A0-0BD4-43BF-8AFA-AE4942E2254C}" destId="{8DF99BDA-2A30-456E-B865-784C448FD1D8}" srcOrd="2" destOrd="0" presId="urn:microsoft.com/office/officeart/2005/8/layout/hierarchy4"/>
    <dgm:cxn modelId="{EB949316-74EA-4B05-A3A2-6D25D6A0B4EC}" type="presParOf" srcId="{8DF99BDA-2A30-456E-B865-784C448FD1D8}" destId="{6AA19016-4D89-41BE-B55F-D0BA910ED6F3}" srcOrd="0" destOrd="0" presId="urn:microsoft.com/office/officeart/2005/8/layout/hierarchy4"/>
    <dgm:cxn modelId="{0EA8366A-684A-4E06-AA81-595B87E31A87}" type="presParOf" srcId="{6AA19016-4D89-41BE-B55F-D0BA910ED6F3}" destId="{53E8284B-F4EB-4299-8503-3BB21B02ACC0}" srcOrd="0" destOrd="0" presId="urn:microsoft.com/office/officeart/2005/8/layout/hierarchy4"/>
    <dgm:cxn modelId="{3C6CD57B-193F-42AD-83C4-B4037A3889E9}" type="presParOf" srcId="{6AA19016-4D89-41BE-B55F-D0BA910ED6F3}" destId="{EA9A07B9-A4EC-4204-A7DC-9D2ECFB11DA6}" srcOrd="1" destOrd="0" presId="urn:microsoft.com/office/officeart/2005/8/layout/hierarchy4"/>
    <dgm:cxn modelId="{DBA19289-1B45-4FB8-84E9-00AA955E7CC1}" type="presParOf" srcId="{6AA19016-4D89-41BE-B55F-D0BA910ED6F3}" destId="{9F7EE442-680A-47CA-BB6D-C8DD60A3E43C}" srcOrd="2" destOrd="0" presId="urn:microsoft.com/office/officeart/2005/8/layout/hierarchy4"/>
    <dgm:cxn modelId="{0631F879-D4F5-46E2-860D-1A6C3E67A383}" type="presParOf" srcId="{9F7EE442-680A-47CA-BB6D-C8DD60A3E43C}" destId="{E0952596-B25C-4246-872A-448D806F5C40}" srcOrd="0" destOrd="0" presId="urn:microsoft.com/office/officeart/2005/8/layout/hierarchy4"/>
    <dgm:cxn modelId="{4A32A142-E005-4AAC-90E5-F4DDA507043D}" type="presParOf" srcId="{E0952596-B25C-4246-872A-448D806F5C40}" destId="{A0058DD8-5048-414D-B515-42C0059C1125}" srcOrd="0" destOrd="0" presId="urn:microsoft.com/office/officeart/2005/8/layout/hierarchy4"/>
    <dgm:cxn modelId="{BD145947-7BDB-458B-9E8E-A732DDDC74A8}" type="presParOf" srcId="{E0952596-B25C-4246-872A-448D806F5C40}" destId="{D197F006-E9F2-47FA-A99A-52C8E846C510}" srcOrd="1" destOrd="0" presId="urn:microsoft.com/office/officeart/2005/8/layout/hierarchy4"/>
    <dgm:cxn modelId="{B2063327-6317-4E15-A93A-A83E3C97F309}" type="presParOf" srcId="{9F7EE442-680A-47CA-BB6D-C8DD60A3E43C}" destId="{6955F232-E07D-4798-BC49-F74624973754}" srcOrd="1" destOrd="0" presId="urn:microsoft.com/office/officeart/2005/8/layout/hierarchy4"/>
    <dgm:cxn modelId="{CFCD3B18-0EA9-4A9F-BC56-D6B080811402}" type="presParOf" srcId="{9F7EE442-680A-47CA-BB6D-C8DD60A3E43C}" destId="{B35EBACD-AC56-4199-A31F-0EAA1C03C94C}" srcOrd="2" destOrd="0" presId="urn:microsoft.com/office/officeart/2005/8/layout/hierarchy4"/>
    <dgm:cxn modelId="{9F4B2E83-6657-4E53-BA8C-F5C3EC16C743}" type="presParOf" srcId="{B35EBACD-AC56-4199-A31F-0EAA1C03C94C}" destId="{204635EF-008D-47B3-84D1-83C6FD55728F}" srcOrd="0" destOrd="0" presId="urn:microsoft.com/office/officeart/2005/8/layout/hierarchy4"/>
    <dgm:cxn modelId="{B9581B94-E771-427C-8C1A-5D50A5651EA1}" type="presParOf" srcId="{B35EBACD-AC56-4199-A31F-0EAA1C03C94C}" destId="{8DA8E712-9168-40AF-8523-727626689278}" srcOrd="1" destOrd="0" presId="urn:microsoft.com/office/officeart/2005/8/layout/hierarchy4"/>
    <dgm:cxn modelId="{7D9C6B67-F8EE-44A5-A58F-3A7EF997BD60}" type="presParOf" srcId="{8DF99BDA-2A30-456E-B865-784C448FD1D8}" destId="{94051FDF-0497-40EE-9E16-59A41C9B5DD5}" srcOrd="1" destOrd="0" presId="urn:microsoft.com/office/officeart/2005/8/layout/hierarchy4"/>
    <dgm:cxn modelId="{DC4C2546-B8E0-4B3F-946C-B5E86E731FF2}" type="presParOf" srcId="{8DF99BDA-2A30-456E-B865-784C448FD1D8}" destId="{43FF62F8-251A-4628-A348-826A3F1F800F}" srcOrd="2" destOrd="0" presId="urn:microsoft.com/office/officeart/2005/8/layout/hierarchy4"/>
    <dgm:cxn modelId="{3D02AA55-90A4-4D11-8689-87743BD8491F}" type="presParOf" srcId="{43FF62F8-251A-4628-A348-826A3F1F800F}" destId="{F08B831B-B7E4-404A-9C92-9D2A01CA2026}" srcOrd="0" destOrd="0" presId="urn:microsoft.com/office/officeart/2005/8/layout/hierarchy4"/>
    <dgm:cxn modelId="{1FAAB1D4-207E-4B22-9D21-9EA0A6CE4BE6}" type="presParOf" srcId="{43FF62F8-251A-4628-A348-826A3F1F800F}" destId="{ED93DB48-C2E0-4DBC-B8BD-4BEA3149EC55}" srcOrd="1" destOrd="0" presId="urn:microsoft.com/office/officeart/2005/8/layout/hierarchy4"/>
    <dgm:cxn modelId="{E82C0DF7-25F3-42D7-94E4-EE4DE7105502}" type="presParOf" srcId="{43FF62F8-251A-4628-A348-826A3F1F800F}" destId="{D1E519AC-77F2-40BF-B7EF-279C9E5DB4CE}" srcOrd="2" destOrd="0" presId="urn:microsoft.com/office/officeart/2005/8/layout/hierarchy4"/>
    <dgm:cxn modelId="{28A33E17-3C5E-4D9C-A783-1CE9BD3459CB}" type="presParOf" srcId="{D1E519AC-77F2-40BF-B7EF-279C9E5DB4CE}" destId="{6237F73E-6B7A-4B03-8809-17A544F0E8D8}" srcOrd="0" destOrd="0" presId="urn:microsoft.com/office/officeart/2005/8/layout/hierarchy4"/>
    <dgm:cxn modelId="{8E8F6B9C-B7EC-4F3A-A9EE-08686485B8CB}" type="presParOf" srcId="{6237F73E-6B7A-4B03-8809-17A544F0E8D8}" destId="{4B829928-6D05-4FCE-8775-D445F29A93E7}" srcOrd="0" destOrd="0" presId="urn:microsoft.com/office/officeart/2005/8/layout/hierarchy4"/>
    <dgm:cxn modelId="{99F8FAF0-F4D0-4EA8-9954-C09B7CF866F2}" type="presParOf" srcId="{6237F73E-6B7A-4B03-8809-17A544F0E8D8}" destId="{2B004045-CECC-4845-AC9A-1B8ED3C9008C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1264E4F1-5375-49CE-A45D-D994B793841F}" type="doc">
      <dgm:prSet loTypeId="urn:microsoft.com/office/officeart/2005/8/layout/hierarchy4" loCatId="hierarchy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A695C37-2514-4DCB-B0CC-31320086350E}">
      <dgm:prSet phldrT="[文本]" custT="1"/>
      <dgm:spPr/>
      <dgm:t>
        <a:bodyPr/>
        <a:lstStyle/>
        <a:p>
          <a:r>
            <a:rPr lang="zh-CN" altLang="en-US" sz="4400" b="1" dirty="0">
              <a:solidFill>
                <a:srgbClr val="213A4F"/>
              </a:solidFill>
              <a:latin typeface="隶书" panose="02010509060101010101" pitchFamily="49" charset="-122"/>
              <a:ea typeface="隶书" panose="02010509060101010101" pitchFamily="49" charset="-122"/>
            </a:rPr>
            <a:t>四、中国人民的抗日战争</a:t>
          </a:r>
        </a:p>
      </dgm:t>
    </dgm:pt>
    <dgm:pt modelId="{AA06A905-5ACE-463C-8D37-47A33A6D0DB4}" type="parTrans" cxnId="{943470DA-9174-4914-B86F-5B6A130C2B49}">
      <dgm:prSet/>
      <dgm:spPr/>
      <dgm:t>
        <a:bodyPr/>
        <a:lstStyle/>
        <a:p>
          <a:endParaRPr lang="zh-CN" altLang="en-US"/>
        </a:p>
      </dgm:t>
    </dgm:pt>
    <dgm:pt modelId="{5B5F2077-E0D6-4499-ACF7-7028AFC701E4}" type="sibTrans" cxnId="{943470DA-9174-4914-B86F-5B6A130C2B49}">
      <dgm:prSet/>
      <dgm:spPr/>
      <dgm:t>
        <a:bodyPr/>
        <a:lstStyle/>
        <a:p>
          <a:endParaRPr lang="zh-CN" altLang="en-US"/>
        </a:p>
      </dgm:t>
    </dgm:pt>
    <dgm:pt modelId="{CBFFD93F-67B0-4EF5-9DE2-A92700B0FABB}">
      <dgm:prSet phldrT="[文本]"/>
      <dgm:spPr/>
      <dgm:t>
        <a:bodyPr/>
        <a:lstStyle/>
        <a:p>
          <a:r>
            <a:rPr lang="zh-CN" altLang="en-US" dirty="0">
              <a:latin typeface="华文琥珀" panose="02010800040101010101" pitchFamily="2" charset="-122"/>
              <a:ea typeface="华文琥珀" panose="02010800040101010101" pitchFamily="2" charset="-122"/>
            </a:rPr>
            <a:t>全国各界救国联合会</a:t>
          </a:r>
        </a:p>
      </dgm:t>
    </dgm:pt>
    <dgm:pt modelId="{E219954D-59A4-4ACC-9265-FCD0D81292E6}" type="parTrans" cxnId="{75C993EC-97AD-4045-AA97-DD02899BA88E}">
      <dgm:prSet/>
      <dgm:spPr/>
      <dgm:t>
        <a:bodyPr/>
        <a:lstStyle/>
        <a:p>
          <a:endParaRPr lang="zh-CN" altLang="en-US"/>
        </a:p>
      </dgm:t>
    </dgm:pt>
    <dgm:pt modelId="{AA3ED29E-96A3-4029-9A83-6F31F4931543}" type="sibTrans" cxnId="{75C993EC-97AD-4045-AA97-DD02899BA88E}">
      <dgm:prSet/>
      <dgm:spPr/>
      <dgm:t>
        <a:bodyPr/>
        <a:lstStyle/>
        <a:p>
          <a:endParaRPr lang="zh-CN" altLang="en-US"/>
        </a:p>
      </dgm:t>
    </dgm:pt>
    <dgm:pt modelId="{B65EEA12-1283-4469-A454-34D6C19E3AF6}">
      <dgm:prSet phldrT="[文本]" custT="1"/>
      <dgm:spPr/>
      <dgm:t>
        <a:bodyPr/>
        <a:lstStyle/>
        <a:p>
          <a:r>
            <a:rPr lang="zh-CN" altLang="en-US" sz="4000" dirty="0">
              <a:latin typeface="华文琥珀" panose="02010800040101010101" pitchFamily="2" charset="-122"/>
              <a:ea typeface="华文琥珀" panose="02010800040101010101" pitchFamily="2" charset="-122"/>
            </a:rPr>
            <a:t>卢沟桥事变</a:t>
          </a:r>
        </a:p>
      </dgm:t>
    </dgm:pt>
    <dgm:pt modelId="{95181A9E-01B3-45F5-82CA-D6B334AEC8B9}" type="parTrans" cxnId="{AB545D84-0ED9-4836-AF0E-BAD202E22DD5}">
      <dgm:prSet/>
      <dgm:spPr/>
      <dgm:t>
        <a:bodyPr/>
        <a:lstStyle/>
        <a:p>
          <a:endParaRPr lang="zh-CN" altLang="en-US"/>
        </a:p>
      </dgm:t>
    </dgm:pt>
    <dgm:pt modelId="{FCA86EF2-E2FA-4088-ABA0-4F50E9E39BC9}" type="sibTrans" cxnId="{AB545D84-0ED9-4836-AF0E-BAD202E22DD5}">
      <dgm:prSet/>
      <dgm:spPr/>
      <dgm:t>
        <a:bodyPr/>
        <a:lstStyle/>
        <a:p>
          <a:endParaRPr lang="zh-CN" altLang="en-US"/>
        </a:p>
      </dgm:t>
    </dgm:pt>
    <dgm:pt modelId="{EBD4D654-732D-40B6-933F-8DFEF3247E94}">
      <dgm:prSet phldrT="[文本]"/>
      <dgm:spPr/>
      <dgm:t>
        <a:bodyPr/>
        <a:lstStyle/>
        <a:p>
          <a:r>
            <a:rPr lang="zh-CN" altLang="en-US" dirty="0">
              <a:solidFill>
                <a:srgbClr val="7030A0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第二次国共合作</a:t>
          </a:r>
        </a:p>
      </dgm:t>
    </dgm:pt>
    <dgm:pt modelId="{78166C02-9FD4-4545-937F-E39F35FBA213}" type="parTrans" cxnId="{672E2141-9F70-4846-AC4E-C028D3AA3459}">
      <dgm:prSet/>
      <dgm:spPr/>
      <dgm:t>
        <a:bodyPr/>
        <a:lstStyle/>
        <a:p>
          <a:endParaRPr lang="zh-CN" altLang="en-US"/>
        </a:p>
      </dgm:t>
    </dgm:pt>
    <dgm:pt modelId="{64C332A8-F81F-4F8D-BD7F-FCBAFFDED037}" type="sibTrans" cxnId="{672E2141-9F70-4846-AC4E-C028D3AA3459}">
      <dgm:prSet/>
      <dgm:spPr/>
      <dgm:t>
        <a:bodyPr/>
        <a:lstStyle/>
        <a:p>
          <a:endParaRPr lang="zh-CN" altLang="en-US"/>
        </a:p>
      </dgm:t>
    </dgm:pt>
    <dgm:pt modelId="{F33EA40A-D0E8-4A9B-BC40-855E4E3E28FF}">
      <dgm:prSet phldrT="[文本]"/>
      <dgm:spPr/>
      <dgm:t>
        <a:bodyPr/>
        <a:lstStyle/>
        <a:p>
          <a:r>
            <a:rPr lang="zh-CN" altLang="en-US" dirty="0">
              <a:solidFill>
                <a:srgbClr val="7030A0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西安事变</a:t>
          </a:r>
        </a:p>
      </dgm:t>
    </dgm:pt>
    <dgm:pt modelId="{4BAB60CB-5BE7-4C0C-A097-D5C27403CA4A}" type="parTrans" cxnId="{E7807EE3-BFE4-4155-AB0E-9D3294A88F50}">
      <dgm:prSet/>
      <dgm:spPr/>
      <dgm:t>
        <a:bodyPr/>
        <a:lstStyle/>
        <a:p>
          <a:endParaRPr lang="zh-CN" altLang="en-US"/>
        </a:p>
      </dgm:t>
    </dgm:pt>
    <dgm:pt modelId="{C31777E7-4DBA-4947-A297-AD9FFF136113}" type="sibTrans" cxnId="{E7807EE3-BFE4-4155-AB0E-9D3294A88F50}">
      <dgm:prSet/>
      <dgm:spPr/>
      <dgm:t>
        <a:bodyPr/>
        <a:lstStyle/>
        <a:p>
          <a:endParaRPr lang="zh-CN" altLang="en-US"/>
        </a:p>
      </dgm:t>
    </dgm:pt>
    <dgm:pt modelId="{21A6D809-A3E5-4E89-BAC7-B423F6CA8EB7}">
      <dgm:prSet phldrT="[文本]" custT="1"/>
      <dgm:spPr/>
      <dgm:t>
        <a:bodyPr/>
        <a:lstStyle/>
        <a:p>
          <a:r>
            <a:rPr lang="zh-CN" altLang="en-US" sz="4400" dirty="0">
              <a:latin typeface="华文琥珀" panose="02010800040101010101" pitchFamily="2" charset="-122"/>
              <a:ea typeface="华文琥珀" panose="02010800040101010101" pitchFamily="2" charset="-122"/>
            </a:rPr>
            <a:t>淞沪会战</a:t>
          </a:r>
        </a:p>
      </dgm:t>
    </dgm:pt>
    <dgm:pt modelId="{816BAAC7-B670-43C2-80E6-5E1333D92977}" type="parTrans" cxnId="{2E75CE35-6D23-4436-99F8-7ACE9A61FD56}">
      <dgm:prSet/>
      <dgm:spPr/>
      <dgm:t>
        <a:bodyPr/>
        <a:lstStyle/>
        <a:p>
          <a:endParaRPr lang="zh-CN" altLang="en-US"/>
        </a:p>
      </dgm:t>
    </dgm:pt>
    <dgm:pt modelId="{A34C54F1-DF51-4F70-BA07-918A3A0FE46C}" type="sibTrans" cxnId="{2E75CE35-6D23-4436-99F8-7ACE9A61FD56}">
      <dgm:prSet/>
      <dgm:spPr/>
      <dgm:t>
        <a:bodyPr/>
        <a:lstStyle/>
        <a:p>
          <a:endParaRPr lang="zh-CN" altLang="en-US"/>
        </a:p>
      </dgm:t>
    </dgm:pt>
    <dgm:pt modelId="{DBBFCA08-7444-4570-A47C-253BB6662DF9}" type="pres">
      <dgm:prSet presAssocID="{1264E4F1-5375-49CE-A45D-D994B793841F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514BE4A0-0BD4-43BF-8AFA-AE4942E2254C}" type="pres">
      <dgm:prSet presAssocID="{0A695C37-2514-4DCB-B0CC-31320086350E}" presName="vertOne" presStyleCnt="0"/>
      <dgm:spPr/>
    </dgm:pt>
    <dgm:pt modelId="{25236E82-2283-4DF7-993B-578EAC6BF89E}" type="pres">
      <dgm:prSet presAssocID="{0A695C37-2514-4DCB-B0CC-31320086350E}" presName="txOne" presStyleLbl="node0" presStyleIdx="0" presStyleCnt="1">
        <dgm:presLayoutVars>
          <dgm:chPref val="3"/>
        </dgm:presLayoutVars>
      </dgm:prSet>
      <dgm:spPr/>
    </dgm:pt>
    <dgm:pt modelId="{A9185098-FF36-4349-A4E0-F83940BE5634}" type="pres">
      <dgm:prSet presAssocID="{0A695C37-2514-4DCB-B0CC-31320086350E}" presName="parTransOne" presStyleCnt="0"/>
      <dgm:spPr/>
    </dgm:pt>
    <dgm:pt modelId="{8DF99BDA-2A30-456E-B865-784C448FD1D8}" type="pres">
      <dgm:prSet presAssocID="{0A695C37-2514-4DCB-B0CC-31320086350E}" presName="horzOne" presStyleCnt="0"/>
      <dgm:spPr/>
    </dgm:pt>
    <dgm:pt modelId="{6AA19016-4D89-41BE-B55F-D0BA910ED6F3}" type="pres">
      <dgm:prSet presAssocID="{CBFFD93F-67B0-4EF5-9DE2-A92700B0FABB}" presName="vertTwo" presStyleCnt="0"/>
      <dgm:spPr/>
    </dgm:pt>
    <dgm:pt modelId="{53E8284B-F4EB-4299-8503-3BB21B02ACC0}" type="pres">
      <dgm:prSet presAssocID="{CBFFD93F-67B0-4EF5-9DE2-A92700B0FABB}" presName="txTwo" presStyleLbl="node2" presStyleIdx="0" presStyleCnt="2">
        <dgm:presLayoutVars>
          <dgm:chPref val="3"/>
        </dgm:presLayoutVars>
      </dgm:prSet>
      <dgm:spPr/>
    </dgm:pt>
    <dgm:pt modelId="{EA9A07B9-A4EC-4204-A7DC-9D2ECFB11DA6}" type="pres">
      <dgm:prSet presAssocID="{CBFFD93F-67B0-4EF5-9DE2-A92700B0FABB}" presName="parTransTwo" presStyleCnt="0"/>
      <dgm:spPr/>
    </dgm:pt>
    <dgm:pt modelId="{9F7EE442-680A-47CA-BB6D-C8DD60A3E43C}" type="pres">
      <dgm:prSet presAssocID="{CBFFD93F-67B0-4EF5-9DE2-A92700B0FABB}" presName="horzTwo" presStyleCnt="0"/>
      <dgm:spPr/>
    </dgm:pt>
    <dgm:pt modelId="{E0952596-B25C-4246-872A-448D806F5C40}" type="pres">
      <dgm:prSet presAssocID="{B65EEA12-1283-4469-A454-34D6C19E3AF6}" presName="vertThree" presStyleCnt="0"/>
      <dgm:spPr/>
    </dgm:pt>
    <dgm:pt modelId="{A0058DD8-5048-414D-B515-42C0059C1125}" type="pres">
      <dgm:prSet presAssocID="{B65EEA12-1283-4469-A454-34D6C19E3AF6}" presName="txThree" presStyleLbl="node3" presStyleIdx="0" presStyleCnt="3">
        <dgm:presLayoutVars>
          <dgm:chPref val="3"/>
        </dgm:presLayoutVars>
      </dgm:prSet>
      <dgm:spPr/>
    </dgm:pt>
    <dgm:pt modelId="{D197F006-E9F2-47FA-A99A-52C8E846C510}" type="pres">
      <dgm:prSet presAssocID="{B65EEA12-1283-4469-A454-34D6C19E3AF6}" presName="horzThree" presStyleCnt="0"/>
      <dgm:spPr/>
    </dgm:pt>
    <dgm:pt modelId="{6955F232-E07D-4798-BC49-F74624973754}" type="pres">
      <dgm:prSet presAssocID="{FCA86EF2-E2FA-4088-ABA0-4F50E9E39BC9}" presName="sibSpaceThree" presStyleCnt="0"/>
      <dgm:spPr/>
    </dgm:pt>
    <dgm:pt modelId="{B35EBACD-AC56-4199-A31F-0EAA1C03C94C}" type="pres">
      <dgm:prSet presAssocID="{EBD4D654-732D-40B6-933F-8DFEF3247E94}" presName="vertThree" presStyleCnt="0"/>
      <dgm:spPr/>
    </dgm:pt>
    <dgm:pt modelId="{204635EF-008D-47B3-84D1-83C6FD55728F}" type="pres">
      <dgm:prSet presAssocID="{EBD4D654-732D-40B6-933F-8DFEF3247E94}" presName="txThree" presStyleLbl="node3" presStyleIdx="1" presStyleCnt="3">
        <dgm:presLayoutVars>
          <dgm:chPref val="3"/>
        </dgm:presLayoutVars>
      </dgm:prSet>
      <dgm:spPr/>
    </dgm:pt>
    <dgm:pt modelId="{8DA8E712-9168-40AF-8523-727626689278}" type="pres">
      <dgm:prSet presAssocID="{EBD4D654-732D-40B6-933F-8DFEF3247E94}" presName="horzThree" presStyleCnt="0"/>
      <dgm:spPr/>
    </dgm:pt>
    <dgm:pt modelId="{94051FDF-0497-40EE-9E16-59A41C9B5DD5}" type="pres">
      <dgm:prSet presAssocID="{AA3ED29E-96A3-4029-9A83-6F31F4931543}" presName="sibSpaceTwo" presStyleCnt="0"/>
      <dgm:spPr/>
    </dgm:pt>
    <dgm:pt modelId="{43FF62F8-251A-4628-A348-826A3F1F800F}" type="pres">
      <dgm:prSet presAssocID="{F33EA40A-D0E8-4A9B-BC40-855E4E3E28FF}" presName="vertTwo" presStyleCnt="0"/>
      <dgm:spPr/>
    </dgm:pt>
    <dgm:pt modelId="{F08B831B-B7E4-404A-9C92-9D2A01CA2026}" type="pres">
      <dgm:prSet presAssocID="{F33EA40A-D0E8-4A9B-BC40-855E4E3E28FF}" presName="txTwo" presStyleLbl="node2" presStyleIdx="1" presStyleCnt="2">
        <dgm:presLayoutVars>
          <dgm:chPref val="3"/>
        </dgm:presLayoutVars>
      </dgm:prSet>
      <dgm:spPr/>
    </dgm:pt>
    <dgm:pt modelId="{ED93DB48-C2E0-4DBC-B8BD-4BEA3149EC55}" type="pres">
      <dgm:prSet presAssocID="{F33EA40A-D0E8-4A9B-BC40-855E4E3E28FF}" presName="parTransTwo" presStyleCnt="0"/>
      <dgm:spPr/>
    </dgm:pt>
    <dgm:pt modelId="{D1E519AC-77F2-40BF-B7EF-279C9E5DB4CE}" type="pres">
      <dgm:prSet presAssocID="{F33EA40A-D0E8-4A9B-BC40-855E4E3E28FF}" presName="horzTwo" presStyleCnt="0"/>
      <dgm:spPr/>
    </dgm:pt>
    <dgm:pt modelId="{6237F73E-6B7A-4B03-8809-17A544F0E8D8}" type="pres">
      <dgm:prSet presAssocID="{21A6D809-A3E5-4E89-BAC7-B423F6CA8EB7}" presName="vertThree" presStyleCnt="0"/>
      <dgm:spPr/>
    </dgm:pt>
    <dgm:pt modelId="{4B829928-6D05-4FCE-8775-D445F29A93E7}" type="pres">
      <dgm:prSet presAssocID="{21A6D809-A3E5-4E89-BAC7-B423F6CA8EB7}" presName="txThree" presStyleLbl="node3" presStyleIdx="2" presStyleCnt="3">
        <dgm:presLayoutVars>
          <dgm:chPref val="3"/>
        </dgm:presLayoutVars>
      </dgm:prSet>
      <dgm:spPr/>
    </dgm:pt>
    <dgm:pt modelId="{2B004045-CECC-4845-AC9A-1B8ED3C9008C}" type="pres">
      <dgm:prSet presAssocID="{21A6D809-A3E5-4E89-BAC7-B423F6CA8EB7}" presName="horzThree" presStyleCnt="0"/>
      <dgm:spPr/>
    </dgm:pt>
  </dgm:ptLst>
  <dgm:cxnLst>
    <dgm:cxn modelId="{289D8D2D-0FC4-4139-B06B-459DA450DF09}" type="presOf" srcId="{EBD4D654-732D-40B6-933F-8DFEF3247E94}" destId="{204635EF-008D-47B3-84D1-83C6FD55728F}" srcOrd="0" destOrd="0" presId="urn:microsoft.com/office/officeart/2005/8/layout/hierarchy4"/>
    <dgm:cxn modelId="{2E75CE35-6D23-4436-99F8-7ACE9A61FD56}" srcId="{F33EA40A-D0E8-4A9B-BC40-855E4E3E28FF}" destId="{21A6D809-A3E5-4E89-BAC7-B423F6CA8EB7}" srcOrd="0" destOrd="0" parTransId="{816BAAC7-B670-43C2-80E6-5E1333D92977}" sibTransId="{A34C54F1-DF51-4F70-BA07-918A3A0FE46C}"/>
    <dgm:cxn modelId="{672E2141-9F70-4846-AC4E-C028D3AA3459}" srcId="{CBFFD93F-67B0-4EF5-9DE2-A92700B0FABB}" destId="{EBD4D654-732D-40B6-933F-8DFEF3247E94}" srcOrd="1" destOrd="0" parTransId="{78166C02-9FD4-4545-937F-E39F35FBA213}" sibTransId="{64C332A8-F81F-4F8D-BD7F-FCBAFFDED037}"/>
    <dgm:cxn modelId="{AB545D84-0ED9-4836-AF0E-BAD202E22DD5}" srcId="{CBFFD93F-67B0-4EF5-9DE2-A92700B0FABB}" destId="{B65EEA12-1283-4469-A454-34D6C19E3AF6}" srcOrd="0" destOrd="0" parTransId="{95181A9E-01B3-45F5-82CA-D6B334AEC8B9}" sibTransId="{FCA86EF2-E2FA-4088-ABA0-4F50E9E39BC9}"/>
    <dgm:cxn modelId="{3AC9ED89-9B6F-45F7-AB23-AD3C2E56A1EA}" type="presOf" srcId="{1264E4F1-5375-49CE-A45D-D994B793841F}" destId="{DBBFCA08-7444-4570-A47C-253BB6662DF9}" srcOrd="0" destOrd="0" presId="urn:microsoft.com/office/officeart/2005/8/layout/hierarchy4"/>
    <dgm:cxn modelId="{B0318997-0AC3-416E-A808-4549DC4D940E}" type="presOf" srcId="{0A695C37-2514-4DCB-B0CC-31320086350E}" destId="{25236E82-2283-4DF7-993B-578EAC6BF89E}" srcOrd="0" destOrd="0" presId="urn:microsoft.com/office/officeart/2005/8/layout/hierarchy4"/>
    <dgm:cxn modelId="{6F81EF9C-BCB5-4CB5-BB0F-A21009669908}" type="presOf" srcId="{CBFFD93F-67B0-4EF5-9DE2-A92700B0FABB}" destId="{53E8284B-F4EB-4299-8503-3BB21B02ACC0}" srcOrd="0" destOrd="0" presId="urn:microsoft.com/office/officeart/2005/8/layout/hierarchy4"/>
    <dgm:cxn modelId="{FC82BFB6-2481-4F08-ACA1-54969B162FA3}" type="presOf" srcId="{F33EA40A-D0E8-4A9B-BC40-855E4E3E28FF}" destId="{F08B831B-B7E4-404A-9C92-9D2A01CA2026}" srcOrd="0" destOrd="0" presId="urn:microsoft.com/office/officeart/2005/8/layout/hierarchy4"/>
    <dgm:cxn modelId="{0BFD32C5-A511-40D7-A6E7-350FB00BBD16}" type="presOf" srcId="{21A6D809-A3E5-4E89-BAC7-B423F6CA8EB7}" destId="{4B829928-6D05-4FCE-8775-D445F29A93E7}" srcOrd="0" destOrd="0" presId="urn:microsoft.com/office/officeart/2005/8/layout/hierarchy4"/>
    <dgm:cxn modelId="{943470DA-9174-4914-B86F-5B6A130C2B49}" srcId="{1264E4F1-5375-49CE-A45D-D994B793841F}" destId="{0A695C37-2514-4DCB-B0CC-31320086350E}" srcOrd="0" destOrd="0" parTransId="{AA06A905-5ACE-463C-8D37-47A33A6D0DB4}" sibTransId="{5B5F2077-E0D6-4499-ACF7-7028AFC701E4}"/>
    <dgm:cxn modelId="{E7807EE3-BFE4-4155-AB0E-9D3294A88F50}" srcId="{0A695C37-2514-4DCB-B0CC-31320086350E}" destId="{F33EA40A-D0E8-4A9B-BC40-855E4E3E28FF}" srcOrd="1" destOrd="0" parTransId="{4BAB60CB-5BE7-4C0C-A097-D5C27403CA4A}" sibTransId="{C31777E7-4DBA-4947-A297-AD9FFF136113}"/>
    <dgm:cxn modelId="{75C993EC-97AD-4045-AA97-DD02899BA88E}" srcId="{0A695C37-2514-4DCB-B0CC-31320086350E}" destId="{CBFFD93F-67B0-4EF5-9DE2-A92700B0FABB}" srcOrd="0" destOrd="0" parTransId="{E219954D-59A4-4ACC-9265-FCD0D81292E6}" sibTransId="{AA3ED29E-96A3-4029-9A83-6F31F4931543}"/>
    <dgm:cxn modelId="{84AD5BF4-8C04-49B8-9CBF-5B7812AAB198}" type="presOf" srcId="{B65EEA12-1283-4469-A454-34D6C19E3AF6}" destId="{A0058DD8-5048-414D-B515-42C0059C1125}" srcOrd="0" destOrd="0" presId="urn:microsoft.com/office/officeart/2005/8/layout/hierarchy4"/>
    <dgm:cxn modelId="{A611D58F-CB50-4B6B-8EBC-F5CCA0CA67E1}" type="presParOf" srcId="{DBBFCA08-7444-4570-A47C-253BB6662DF9}" destId="{514BE4A0-0BD4-43BF-8AFA-AE4942E2254C}" srcOrd="0" destOrd="0" presId="urn:microsoft.com/office/officeart/2005/8/layout/hierarchy4"/>
    <dgm:cxn modelId="{40BD2E58-FD27-465B-813A-4C2004473074}" type="presParOf" srcId="{514BE4A0-0BD4-43BF-8AFA-AE4942E2254C}" destId="{25236E82-2283-4DF7-993B-578EAC6BF89E}" srcOrd="0" destOrd="0" presId="urn:microsoft.com/office/officeart/2005/8/layout/hierarchy4"/>
    <dgm:cxn modelId="{28A31332-C5F3-41D6-992B-157B05AAC4A1}" type="presParOf" srcId="{514BE4A0-0BD4-43BF-8AFA-AE4942E2254C}" destId="{A9185098-FF36-4349-A4E0-F83940BE5634}" srcOrd="1" destOrd="0" presId="urn:microsoft.com/office/officeart/2005/8/layout/hierarchy4"/>
    <dgm:cxn modelId="{6879EC91-E5EF-4A47-BF75-F237AA82F0B8}" type="presParOf" srcId="{514BE4A0-0BD4-43BF-8AFA-AE4942E2254C}" destId="{8DF99BDA-2A30-456E-B865-784C448FD1D8}" srcOrd="2" destOrd="0" presId="urn:microsoft.com/office/officeart/2005/8/layout/hierarchy4"/>
    <dgm:cxn modelId="{EB949316-74EA-4B05-A3A2-6D25D6A0B4EC}" type="presParOf" srcId="{8DF99BDA-2A30-456E-B865-784C448FD1D8}" destId="{6AA19016-4D89-41BE-B55F-D0BA910ED6F3}" srcOrd="0" destOrd="0" presId="urn:microsoft.com/office/officeart/2005/8/layout/hierarchy4"/>
    <dgm:cxn modelId="{0EA8366A-684A-4E06-AA81-595B87E31A87}" type="presParOf" srcId="{6AA19016-4D89-41BE-B55F-D0BA910ED6F3}" destId="{53E8284B-F4EB-4299-8503-3BB21B02ACC0}" srcOrd="0" destOrd="0" presId="urn:microsoft.com/office/officeart/2005/8/layout/hierarchy4"/>
    <dgm:cxn modelId="{3C6CD57B-193F-42AD-83C4-B4037A3889E9}" type="presParOf" srcId="{6AA19016-4D89-41BE-B55F-D0BA910ED6F3}" destId="{EA9A07B9-A4EC-4204-A7DC-9D2ECFB11DA6}" srcOrd="1" destOrd="0" presId="urn:microsoft.com/office/officeart/2005/8/layout/hierarchy4"/>
    <dgm:cxn modelId="{DBA19289-1B45-4FB8-84E9-00AA955E7CC1}" type="presParOf" srcId="{6AA19016-4D89-41BE-B55F-D0BA910ED6F3}" destId="{9F7EE442-680A-47CA-BB6D-C8DD60A3E43C}" srcOrd="2" destOrd="0" presId="urn:microsoft.com/office/officeart/2005/8/layout/hierarchy4"/>
    <dgm:cxn modelId="{0631F879-D4F5-46E2-860D-1A6C3E67A383}" type="presParOf" srcId="{9F7EE442-680A-47CA-BB6D-C8DD60A3E43C}" destId="{E0952596-B25C-4246-872A-448D806F5C40}" srcOrd="0" destOrd="0" presId="urn:microsoft.com/office/officeart/2005/8/layout/hierarchy4"/>
    <dgm:cxn modelId="{4A32A142-E005-4AAC-90E5-F4DDA507043D}" type="presParOf" srcId="{E0952596-B25C-4246-872A-448D806F5C40}" destId="{A0058DD8-5048-414D-B515-42C0059C1125}" srcOrd="0" destOrd="0" presId="urn:microsoft.com/office/officeart/2005/8/layout/hierarchy4"/>
    <dgm:cxn modelId="{BD145947-7BDB-458B-9E8E-A732DDDC74A8}" type="presParOf" srcId="{E0952596-B25C-4246-872A-448D806F5C40}" destId="{D197F006-E9F2-47FA-A99A-52C8E846C510}" srcOrd="1" destOrd="0" presId="urn:microsoft.com/office/officeart/2005/8/layout/hierarchy4"/>
    <dgm:cxn modelId="{B2063327-6317-4E15-A93A-A83E3C97F309}" type="presParOf" srcId="{9F7EE442-680A-47CA-BB6D-C8DD60A3E43C}" destId="{6955F232-E07D-4798-BC49-F74624973754}" srcOrd="1" destOrd="0" presId="urn:microsoft.com/office/officeart/2005/8/layout/hierarchy4"/>
    <dgm:cxn modelId="{CFCD3B18-0EA9-4A9F-BC56-D6B080811402}" type="presParOf" srcId="{9F7EE442-680A-47CA-BB6D-C8DD60A3E43C}" destId="{B35EBACD-AC56-4199-A31F-0EAA1C03C94C}" srcOrd="2" destOrd="0" presId="urn:microsoft.com/office/officeart/2005/8/layout/hierarchy4"/>
    <dgm:cxn modelId="{9F4B2E83-6657-4E53-BA8C-F5C3EC16C743}" type="presParOf" srcId="{B35EBACD-AC56-4199-A31F-0EAA1C03C94C}" destId="{204635EF-008D-47B3-84D1-83C6FD55728F}" srcOrd="0" destOrd="0" presId="urn:microsoft.com/office/officeart/2005/8/layout/hierarchy4"/>
    <dgm:cxn modelId="{B9581B94-E771-427C-8C1A-5D50A5651EA1}" type="presParOf" srcId="{B35EBACD-AC56-4199-A31F-0EAA1C03C94C}" destId="{8DA8E712-9168-40AF-8523-727626689278}" srcOrd="1" destOrd="0" presId="urn:microsoft.com/office/officeart/2005/8/layout/hierarchy4"/>
    <dgm:cxn modelId="{7D9C6B67-F8EE-44A5-A58F-3A7EF997BD60}" type="presParOf" srcId="{8DF99BDA-2A30-456E-B865-784C448FD1D8}" destId="{94051FDF-0497-40EE-9E16-59A41C9B5DD5}" srcOrd="1" destOrd="0" presId="urn:microsoft.com/office/officeart/2005/8/layout/hierarchy4"/>
    <dgm:cxn modelId="{DC4C2546-B8E0-4B3F-946C-B5E86E731FF2}" type="presParOf" srcId="{8DF99BDA-2A30-456E-B865-784C448FD1D8}" destId="{43FF62F8-251A-4628-A348-826A3F1F800F}" srcOrd="2" destOrd="0" presId="urn:microsoft.com/office/officeart/2005/8/layout/hierarchy4"/>
    <dgm:cxn modelId="{3D02AA55-90A4-4D11-8689-87743BD8491F}" type="presParOf" srcId="{43FF62F8-251A-4628-A348-826A3F1F800F}" destId="{F08B831B-B7E4-404A-9C92-9D2A01CA2026}" srcOrd="0" destOrd="0" presId="urn:microsoft.com/office/officeart/2005/8/layout/hierarchy4"/>
    <dgm:cxn modelId="{1FAAB1D4-207E-4B22-9D21-9EA0A6CE4BE6}" type="presParOf" srcId="{43FF62F8-251A-4628-A348-826A3F1F800F}" destId="{ED93DB48-C2E0-4DBC-B8BD-4BEA3149EC55}" srcOrd="1" destOrd="0" presId="urn:microsoft.com/office/officeart/2005/8/layout/hierarchy4"/>
    <dgm:cxn modelId="{E82C0DF7-25F3-42D7-94E4-EE4DE7105502}" type="presParOf" srcId="{43FF62F8-251A-4628-A348-826A3F1F800F}" destId="{D1E519AC-77F2-40BF-B7EF-279C9E5DB4CE}" srcOrd="2" destOrd="0" presId="urn:microsoft.com/office/officeart/2005/8/layout/hierarchy4"/>
    <dgm:cxn modelId="{28A33E17-3C5E-4D9C-A783-1CE9BD3459CB}" type="presParOf" srcId="{D1E519AC-77F2-40BF-B7EF-279C9E5DB4CE}" destId="{6237F73E-6B7A-4B03-8809-17A544F0E8D8}" srcOrd="0" destOrd="0" presId="urn:microsoft.com/office/officeart/2005/8/layout/hierarchy4"/>
    <dgm:cxn modelId="{8E8F6B9C-B7EC-4F3A-A9EE-08686485B8CB}" type="presParOf" srcId="{6237F73E-6B7A-4B03-8809-17A544F0E8D8}" destId="{4B829928-6D05-4FCE-8775-D445F29A93E7}" srcOrd="0" destOrd="0" presId="urn:microsoft.com/office/officeart/2005/8/layout/hierarchy4"/>
    <dgm:cxn modelId="{99F8FAF0-F4D0-4EA8-9954-C09B7CF866F2}" type="presParOf" srcId="{6237F73E-6B7A-4B03-8809-17A544F0E8D8}" destId="{2B004045-CECC-4845-AC9A-1B8ED3C9008C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1264E4F1-5375-49CE-A45D-D994B793841F}" type="doc">
      <dgm:prSet loTypeId="urn:microsoft.com/office/officeart/2005/8/layout/hierarchy4" loCatId="hierarchy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A695C37-2514-4DCB-B0CC-31320086350E}">
      <dgm:prSet phldrT="[文本]" custT="1"/>
      <dgm:spPr/>
      <dgm:t>
        <a:bodyPr/>
        <a:lstStyle/>
        <a:p>
          <a:r>
            <a:rPr lang="zh-CN" altLang="en-US" sz="4800" b="1" dirty="0">
              <a:solidFill>
                <a:srgbClr val="213A4F"/>
              </a:solidFill>
              <a:latin typeface="隶书" panose="02010509060101010101" pitchFamily="49" charset="-122"/>
              <a:ea typeface="隶书" panose="02010509060101010101" pitchFamily="49" charset="-122"/>
            </a:rPr>
            <a:t>四、中国人民的抗日战争</a:t>
          </a:r>
        </a:p>
      </dgm:t>
    </dgm:pt>
    <dgm:pt modelId="{AA06A905-5ACE-463C-8D37-47A33A6D0DB4}" type="parTrans" cxnId="{943470DA-9174-4914-B86F-5B6A130C2B49}">
      <dgm:prSet/>
      <dgm:spPr/>
      <dgm:t>
        <a:bodyPr/>
        <a:lstStyle/>
        <a:p>
          <a:endParaRPr lang="zh-CN" altLang="en-US"/>
        </a:p>
      </dgm:t>
    </dgm:pt>
    <dgm:pt modelId="{5B5F2077-E0D6-4499-ACF7-7028AFC701E4}" type="sibTrans" cxnId="{943470DA-9174-4914-B86F-5B6A130C2B49}">
      <dgm:prSet/>
      <dgm:spPr/>
      <dgm:t>
        <a:bodyPr/>
        <a:lstStyle/>
        <a:p>
          <a:endParaRPr lang="zh-CN" altLang="en-US"/>
        </a:p>
      </dgm:t>
    </dgm:pt>
    <dgm:pt modelId="{CBFFD93F-67B0-4EF5-9DE2-A92700B0FABB}">
      <dgm:prSet phldrT="[文本]" custT="1"/>
      <dgm:spPr/>
      <dgm:t>
        <a:bodyPr/>
        <a:lstStyle/>
        <a:p>
          <a:r>
            <a:rPr lang="zh-CN" altLang="en-US" sz="4400" dirty="0">
              <a:solidFill>
                <a:srgbClr val="4C593D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江阴保卫战</a:t>
          </a:r>
        </a:p>
      </dgm:t>
    </dgm:pt>
    <dgm:pt modelId="{E219954D-59A4-4ACC-9265-FCD0D81292E6}" type="parTrans" cxnId="{75C993EC-97AD-4045-AA97-DD02899BA88E}">
      <dgm:prSet/>
      <dgm:spPr/>
      <dgm:t>
        <a:bodyPr/>
        <a:lstStyle/>
        <a:p>
          <a:endParaRPr lang="zh-CN" altLang="en-US"/>
        </a:p>
      </dgm:t>
    </dgm:pt>
    <dgm:pt modelId="{AA3ED29E-96A3-4029-9A83-6F31F4931543}" type="sibTrans" cxnId="{75C993EC-97AD-4045-AA97-DD02899BA88E}">
      <dgm:prSet/>
      <dgm:spPr/>
      <dgm:t>
        <a:bodyPr/>
        <a:lstStyle/>
        <a:p>
          <a:endParaRPr lang="zh-CN" altLang="en-US"/>
        </a:p>
      </dgm:t>
    </dgm:pt>
    <dgm:pt modelId="{B65EEA12-1283-4469-A454-34D6C19E3AF6}">
      <dgm:prSet phldrT="[文本]" custT="1"/>
      <dgm:spPr/>
      <dgm:t>
        <a:bodyPr/>
        <a:lstStyle/>
        <a:p>
          <a:r>
            <a:rPr lang="zh-CN" altLang="en-US" sz="3200" dirty="0">
              <a:solidFill>
                <a:srgbClr val="4C593D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南京大屠杀</a:t>
          </a:r>
        </a:p>
      </dgm:t>
    </dgm:pt>
    <dgm:pt modelId="{95181A9E-01B3-45F5-82CA-D6B334AEC8B9}" type="parTrans" cxnId="{AB545D84-0ED9-4836-AF0E-BAD202E22DD5}">
      <dgm:prSet/>
      <dgm:spPr/>
      <dgm:t>
        <a:bodyPr/>
        <a:lstStyle/>
        <a:p>
          <a:endParaRPr lang="zh-CN" altLang="en-US"/>
        </a:p>
      </dgm:t>
    </dgm:pt>
    <dgm:pt modelId="{FCA86EF2-E2FA-4088-ABA0-4F50E9E39BC9}" type="sibTrans" cxnId="{AB545D84-0ED9-4836-AF0E-BAD202E22DD5}">
      <dgm:prSet/>
      <dgm:spPr/>
      <dgm:t>
        <a:bodyPr/>
        <a:lstStyle/>
        <a:p>
          <a:endParaRPr lang="zh-CN" altLang="en-US"/>
        </a:p>
      </dgm:t>
    </dgm:pt>
    <dgm:pt modelId="{EBD4D654-732D-40B6-933F-8DFEF3247E94}">
      <dgm:prSet phldrT="[文本]" custT="1"/>
      <dgm:spPr/>
      <dgm:t>
        <a:bodyPr/>
        <a:lstStyle/>
        <a:p>
          <a:r>
            <a:rPr lang="zh-CN" altLang="en-US" sz="3200" dirty="0">
              <a:solidFill>
                <a:srgbClr val="7030A0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徐州会战及台儿庄大捷</a:t>
          </a:r>
        </a:p>
      </dgm:t>
    </dgm:pt>
    <dgm:pt modelId="{78166C02-9FD4-4545-937F-E39F35FBA213}" type="parTrans" cxnId="{672E2141-9F70-4846-AC4E-C028D3AA3459}">
      <dgm:prSet/>
      <dgm:spPr/>
      <dgm:t>
        <a:bodyPr/>
        <a:lstStyle/>
        <a:p>
          <a:endParaRPr lang="zh-CN" altLang="en-US"/>
        </a:p>
      </dgm:t>
    </dgm:pt>
    <dgm:pt modelId="{64C332A8-F81F-4F8D-BD7F-FCBAFFDED037}" type="sibTrans" cxnId="{672E2141-9F70-4846-AC4E-C028D3AA3459}">
      <dgm:prSet/>
      <dgm:spPr/>
      <dgm:t>
        <a:bodyPr/>
        <a:lstStyle/>
        <a:p>
          <a:endParaRPr lang="zh-CN" altLang="en-US"/>
        </a:p>
      </dgm:t>
    </dgm:pt>
    <dgm:pt modelId="{F33EA40A-D0E8-4A9B-BC40-855E4E3E28FF}">
      <dgm:prSet phldrT="[文本]"/>
      <dgm:spPr/>
      <dgm:t>
        <a:bodyPr/>
        <a:lstStyle/>
        <a:p>
          <a:r>
            <a:rPr lang="zh-CN" altLang="en-US" dirty="0">
              <a:solidFill>
                <a:srgbClr val="7030A0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平型关大捷</a:t>
          </a:r>
        </a:p>
      </dgm:t>
    </dgm:pt>
    <dgm:pt modelId="{4BAB60CB-5BE7-4C0C-A097-D5C27403CA4A}" type="parTrans" cxnId="{E7807EE3-BFE4-4155-AB0E-9D3294A88F50}">
      <dgm:prSet/>
      <dgm:spPr/>
      <dgm:t>
        <a:bodyPr/>
        <a:lstStyle/>
        <a:p>
          <a:endParaRPr lang="zh-CN" altLang="en-US"/>
        </a:p>
      </dgm:t>
    </dgm:pt>
    <dgm:pt modelId="{C31777E7-4DBA-4947-A297-AD9FFF136113}" type="sibTrans" cxnId="{E7807EE3-BFE4-4155-AB0E-9D3294A88F50}">
      <dgm:prSet/>
      <dgm:spPr/>
      <dgm:t>
        <a:bodyPr/>
        <a:lstStyle/>
        <a:p>
          <a:endParaRPr lang="zh-CN" altLang="en-US"/>
        </a:p>
      </dgm:t>
    </dgm:pt>
    <dgm:pt modelId="{21A6D809-A3E5-4E89-BAC7-B423F6CA8EB7}">
      <dgm:prSet phldrT="[文本]" custT="1"/>
      <dgm:spPr/>
      <dgm:t>
        <a:bodyPr/>
        <a:lstStyle/>
        <a:p>
          <a:r>
            <a:rPr lang="zh-CN" altLang="en-US" sz="3600" dirty="0">
              <a:solidFill>
                <a:srgbClr val="4C593D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武汉会战</a:t>
          </a:r>
        </a:p>
      </dgm:t>
    </dgm:pt>
    <dgm:pt modelId="{816BAAC7-B670-43C2-80E6-5E1333D92977}" type="parTrans" cxnId="{2E75CE35-6D23-4436-99F8-7ACE9A61FD56}">
      <dgm:prSet/>
      <dgm:spPr/>
      <dgm:t>
        <a:bodyPr/>
        <a:lstStyle/>
        <a:p>
          <a:endParaRPr lang="zh-CN" altLang="en-US"/>
        </a:p>
      </dgm:t>
    </dgm:pt>
    <dgm:pt modelId="{A34C54F1-DF51-4F70-BA07-918A3A0FE46C}" type="sibTrans" cxnId="{2E75CE35-6D23-4436-99F8-7ACE9A61FD56}">
      <dgm:prSet/>
      <dgm:spPr/>
      <dgm:t>
        <a:bodyPr/>
        <a:lstStyle/>
        <a:p>
          <a:endParaRPr lang="zh-CN" altLang="en-US"/>
        </a:p>
      </dgm:t>
    </dgm:pt>
    <dgm:pt modelId="{DBBFCA08-7444-4570-A47C-253BB6662DF9}" type="pres">
      <dgm:prSet presAssocID="{1264E4F1-5375-49CE-A45D-D994B793841F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514BE4A0-0BD4-43BF-8AFA-AE4942E2254C}" type="pres">
      <dgm:prSet presAssocID="{0A695C37-2514-4DCB-B0CC-31320086350E}" presName="vertOne" presStyleCnt="0"/>
      <dgm:spPr/>
    </dgm:pt>
    <dgm:pt modelId="{25236E82-2283-4DF7-993B-578EAC6BF89E}" type="pres">
      <dgm:prSet presAssocID="{0A695C37-2514-4DCB-B0CC-31320086350E}" presName="txOne" presStyleLbl="node0" presStyleIdx="0" presStyleCnt="1">
        <dgm:presLayoutVars>
          <dgm:chPref val="3"/>
        </dgm:presLayoutVars>
      </dgm:prSet>
      <dgm:spPr/>
    </dgm:pt>
    <dgm:pt modelId="{A9185098-FF36-4349-A4E0-F83940BE5634}" type="pres">
      <dgm:prSet presAssocID="{0A695C37-2514-4DCB-B0CC-31320086350E}" presName="parTransOne" presStyleCnt="0"/>
      <dgm:spPr/>
    </dgm:pt>
    <dgm:pt modelId="{8DF99BDA-2A30-456E-B865-784C448FD1D8}" type="pres">
      <dgm:prSet presAssocID="{0A695C37-2514-4DCB-B0CC-31320086350E}" presName="horzOne" presStyleCnt="0"/>
      <dgm:spPr/>
    </dgm:pt>
    <dgm:pt modelId="{6AA19016-4D89-41BE-B55F-D0BA910ED6F3}" type="pres">
      <dgm:prSet presAssocID="{CBFFD93F-67B0-4EF5-9DE2-A92700B0FABB}" presName="vertTwo" presStyleCnt="0"/>
      <dgm:spPr/>
    </dgm:pt>
    <dgm:pt modelId="{53E8284B-F4EB-4299-8503-3BB21B02ACC0}" type="pres">
      <dgm:prSet presAssocID="{CBFFD93F-67B0-4EF5-9DE2-A92700B0FABB}" presName="txTwo" presStyleLbl="node2" presStyleIdx="0" presStyleCnt="2">
        <dgm:presLayoutVars>
          <dgm:chPref val="3"/>
        </dgm:presLayoutVars>
      </dgm:prSet>
      <dgm:spPr/>
    </dgm:pt>
    <dgm:pt modelId="{EA9A07B9-A4EC-4204-A7DC-9D2ECFB11DA6}" type="pres">
      <dgm:prSet presAssocID="{CBFFD93F-67B0-4EF5-9DE2-A92700B0FABB}" presName="parTransTwo" presStyleCnt="0"/>
      <dgm:spPr/>
    </dgm:pt>
    <dgm:pt modelId="{9F7EE442-680A-47CA-BB6D-C8DD60A3E43C}" type="pres">
      <dgm:prSet presAssocID="{CBFFD93F-67B0-4EF5-9DE2-A92700B0FABB}" presName="horzTwo" presStyleCnt="0"/>
      <dgm:spPr/>
    </dgm:pt>
    <dgm:pt modelId="{E0952596-B25C-4246-872A-448D806F5C40}" type="pres">
      <dgm:prSet presAssocID="{B65EEA12-1283-4469-A454-34D6C19E3AF6}" presName="vertThree" presStyleCnt="0"/>
      <dgm:spPr/>
    </dgm:pt>
    <dgm:pt modelId="{A0058DD8-5048-414D-B515-42C0059C1125}" type="pres">
      <dgm:prSet presAssocID="{B65EEA12-1283-4469-A454-34D6C19E3AF6}" presName="txThree" presStyleLbl="node3" presStyleIdx="0" presStyleCnt="3" custScaleX="114653">
        <dgm:presLayoutVars>
          <dgm:chPref val="3"/>
        </dgm:presLayoutVars>
      </dgm:prSet>
      <dgm:spPr/>
    </dgm:pt>
    <dgm:pt modelId="{D197F006-E9F2-47FA-A99A-52C8E846C510}" type="pres">
      <dgm:prSet presAssocID="{B65EEA12-1283-4469-A454-34D6C19E3AF6}" presName="horzThree" presStyleCnt="0"/>
      <dgm:spPr/>
    </dgm:pt>
    <dgm:pt modelId="{6955F232-E07D-4798-BC49-F74624973754}" type="pres">
      <dgm:prSet presAssocID="{FCA86EF2-E2FA-4088-ABA0-4F50E9E39BC9}" presName="sibSpaceThree" presStyleCnt="0"/>
      <dgm:spPr/>
    </dgm:pt>
    <dgm:pt modelId="{B35EBACD-AC56-4199-A31F-0EAA1C03C94C}" type="pres">
      <dgm:prSet presAssocID="{EBD4D654-732D-40B6-933F-8DFEF3247E94}" presName="vertThree" presStyleCnt="0"/>
      <dgm:spPr/>
    </dgm:pt>
    <dgm:pt modelId="{204635EF-008D-47B3-84D1-83C6FD55728F}" type="pres">
      <dgm:prSet presAssocID="{EBD4D654-732D-40B6-933F-8DFEF3247E94}" presName="txThree" presStyleLbl="node3" presStyleIdx="1" presStyleCnt="3" custScaleX="203410" custLinFactNeighborX="4122" custLinFactNeighborY="-736">
        <dgm:presLayoutVars>
          <dgm:chPref val="3"/>
        </dgm:presLayoutVars>
      </dgm:prSet>
      <dgm:spPr/>
    </dgm:pt>
    <dgm:pt modelId="{8DA8E712-9168-40AF-8523-727626689278}" type="pres">
      <dgm:prSet presAssocID="{EBD4D654-732D-40B6-933F-8DFEF3247E94}" presName="horzThree" presStyleCnt="0"/>
      <dgm:spPr/>
    </dgm:pt>
    <dgm:pt modelId="{94051FDF-0497-40EE-9E16-59A41C9B5DD5}" type="pres">
      <dgm:prSet presAssocID="{AA3ED29E-96A3-4029-9A83-6F31F4931543}" presName="sibSpaceTwo" presStyleCnt="0"/>
      <dgm:spPr/>
    </dgm:pt>
    <dgm:pt modelId="{43FF62F8-251A-4628-A348-826A3F1F800F}" type="pres">
      <dgm:prSet presAssocID="{F33EA40A-D0E8-4A9B-BC40-855E4E3E28FF}" presName="vertTwo" presStyleCnt="0"/>
      <dgm:spPr/>
    </dgm:pt>
    <dgm:pt modelId="{F08B831B-B7E4-404A-9C92-9D2A01CA2026}" type="pres">
      <dgm:prSet presAssocID="{F33EA40A-D0E8-4A9B-BC40-855E4E3E28FF}" presName="txTwo" presStyleLbl="node2" presStyleIdx="1" presStyleCnt="2">
        <dgm:presLayoutVars>
          <dgm:chPref val="3"/>
        </dgm:presLayoutVars>
      </dgm:prSet>
      <dgm:spPr/>
    </dgm:pt>
    <dgm:pt modelId="{ED93DB48-C2E0-4DBC-B8BD-4BEA3149EC55}" type="pres">
      <dgm:prSet presAssocID="{F33EA40A-D0E8-4A9B-BC40-855E4E3E28FF}" presName="parTransTwo" presStyleCnt="0"/>
      <dgm:spPr/>
    </dgm:pt>
    <dgm:pt modelId="{D1E519AC-77F2-40BF-B7EF-279C9E5DB4CE}" type="pres">
      <dgm:prSet presAssocID="{F33EA40A-D0E8-4A9B-BC40-855E4E3E28FF}" presName="horzTwo" presStyleCnt="0"/>
      <dgm:spPr/>
    </dgm:pt>
    <dgm:pt modelId="{6237F73E-6B7A-4B03-8809-17A544F0E8D8}" type="pres">
      <dgm:prSet presAssocID="{21A6D809-A3E5-4E89-BAC7-B423F6CA8EB7}" presName="vertThree" presStyleCnt="0"/>
      <dgm:spPr/>
    </dgm:pt>
    <dgm:pt modelId="{4B829928-6D05-4FCE-8775-D445F29A93E7}" type="pres">
      <dgm:prSet presAssocID="{21A6D809-A3E5-4E89-BAC7-B423F6CA8EB7}" presName="txThree" presStyleLbl="node3" presStyleIdx="2" presStyleCnt="3" custScaleX="105646" custLinFactNeighborX="11665" custLinFactNeighborY="-1638">
        <dgm:presLayoutVars>
          <dgm:chPref val="3"/>
        </dgm:presLayoutVars>
      </dgm:prSet>
      <dgm:spPr/>
    </dgm:pt>
    <dgm:pt modelId="{2B004045-CECC-4845-AC9A-1B8ED3C9008C}" type="pres">
      <dgm:prSet presAssocID="{21A6D809-A3E5-4E89-BAC7-B423F6CA8EB7}" presName="horzThree" presStyleCnt="0"/>
      <dgm:spPr/>
    </dgm:pt>
  </dgm:ptLst>
  <dgm:cxnLst>
    <dgm:cxn modelId="{289D8D2D-0FC4-4139-B06B-459DA450DF09}" type="presOf" srcId="{EBD4D654-732D-40B6-933F-8DFEF3247E94}" destId="{204635EF-008D-47B3-84D1-83C6FD55728F}" srcOrd="0" destOrd="0" presId="urn:microsoft.com/office/officeart/2005/8/layout/hierarchy4"/>
    <dgm:cxn modelId="{2E75CE35-6D23-4436-99F8-7ACE9A61FD56}" srcId="{F33EA40A-D0E8-4A9B-BC40-855E4E3E28FF}" destId="{21A6D809-A3E5-4E89-BAC7-B423F6CA8EB7}" srcOrd="0" destOrd="0" parTransId="{816BAAC7-B670-43C2-80E6-5E1333D92977}" sibTransId="{A34C54F1-DF51-4F70-BA07-918A3A0FE46C}"/>
    <dgm:cxn modelId="{672E2141-9F70-4846-AC4E-C028D3AA3459}" srcId="{CBFFD93F-67B0-4EF5-9DE2-A92700B0FABB}" destId="{EBD4D654-732D-40B6-933F-8DFEF3247E94}" srcOrd="1" destOrd="0" parTransId="{78166C02-9FD4-4545-937F-E39F35FBA213}" sibTransId="{64C332A8-F81F-4F8D-BD7F-FCBAFFDED037}"/>
    <dgm:cxn modelId="{AB545D84-0ED9-4836-AF0E-BAD202E22DD5}" srcId="{CBFFD93F-67B0-4EF5-9DE2-A92700B0FABB}" destId="{B65EEA12-1283-4469-A454-34D6C19E3AF6}" srcOrd="0" destOrd="0" parTransId="{95181A9E-01B3-45F5-82CA-D6B334AEC8B9}" sibTransId="{FCA86EF2-E2FA-4088-ABA0-4F50E9E39BC9}"/>
    <dgm:cxn modelId="{3AC9ED89-9B6F-45F7-AB23-AD3C2E56A1EA}" type="presOf" srcId="{1264E4F1-5375-49CE-A45D-D994B793841F}" destId="{DBBFCA08-7444-4570-A47C-253BB6662DF9}" srcOrd="0" destOrd="0" presId="urn:microsoft.com/office/officeart/2005/8/layout/hierarchy4"/>
    <dgm:cxn modelId="{B0318997-0AC3-416E-A808-4549DC4D940E}" type="presOf" srcId="{0A695C37-2514-4DCB-B0CC-31320086350E}" destId="{25236E82-2283-4DF7-993B-578EAC6BF89E}" srcOrd="0" destOrd="0" presId="urn:microsoft.com/office/officeart/2005/8/layout/hierarchy4"/>
    <dgm:cxn modelId="{6F81EF9C-BCB5-4CB5-BB0F-A21009669908}" type="presOf" srcId="{CBFFD93F-67B0-4EF5-9DE2-A92700B0FABB}" destId="{53E8284B-F4EB-4299-8503-3BB21B02ACC0}" srcOrd="0" destOrd="0" presId="urn:microsoft.com/office/officeart/2005/8/layout/hierarchy4"/>
    <dgm:cxn modelId="{FC82BFB6-2481-4F08-ACA1-54969B162FA3}" type="presOf" srcId="{F33EA40A-D0E8-4A9B-BC40-855E4E3E28FF}" destId="{F08B831B-B7E4-404A-9C92-9D2A01CA2026}" srcOrd="0" destOrd="0" presId="urn:microsoft.com/office/officeart/2005/8/layout/hierarchy4"/>
    <dgm:cxn modelId="{0BFD32C5-A511-40D7-A6E7-350FB00BBD16}" type="presOf" srcId="{21A6D809-A3E5-4E89-BAC7-B423F6CA8EB7}" destId="{4B829928-6D05-4FCE-8775-D445F29A93E7}" srcOrd="0" destOrd="0" presId="urn:microsoft.com/office/officeart/2005/8/layout/hierarchy4"/>
    <dgm:cxn modelId="{943470DA-9174-4914-B86F-5B6A130C2B49}" srcId="{1264E4F1-5375-49CE-A45D-D994B793841F}" destId="{0A695C37-2514-4DCB-B0CC-31320086350E}" srcOrd="0" destOrd="0" parTransId="{AA06A905-5ACE-463C-8D37-47A33A6D0DB4}" sibTransId="{5B5F2077-E0D6-4499-ACF7-7028AFC701E4}"/>
    <dgm:cxn modelId="{E7807EE3-BFE4-4155-AB0E-9D3294A88F50}" srcId="{0A695C37-2514-4DCB-B0CC-31320086350E}" destId="{F33EA40A-D0E8-4A9B-BC40-855E4E3E28FF}" srcOrd="1" destOrd="0" parTransId="{4BAB60CB-5BE7-4C0C-A097-D5C27403CA4A}" sibTransId="{C31777E7-4DBA-4947-A297-AD9FFF136113}"/>
    <dgm:cxn modelId="{75C993EC-97AD-4045-AA97-DD02899BA88E}" srcId="{0A695C37-2514-4DCB-B0CC-31320086350E}" destId="{CBFFD93F-67B0-4EF5-9DE2-A92700B0FABB}" srcOrd="0" destOrd="0" parTransId="{E219954D-59A4-4ACC-9265-FCD0D81292E6}" sibTransId="{AA3ED29E-96A3-4029-9A83-6F31F4931543}"/>
    <dgm:cxn modelId="{84AD5BF4-8C04-49B8-9CBF-5B7812AAB198}" type="presOf" srcId="{B65EEA12-1283-4469-A454-34D6C19E3AF6}" destId="{A0058DD8-5048-414D-B515-42C0059C1125}" srcOrd="0" destOrd="0" presId="urn:microsoft.com/office/officeart/2005/8/layout/hierarchy4"/>
    <dgm:cxn modelId="{A611D58F-CB50-4B6B-8EBC-F5CCA0CA67E1}" type="presParOf" srcId="{DBBFCA08-7444-4570-A47C-253BB6662DF9}" destId="{514BE4A0-0BD4-43BF-8AFA-AE4942E2254C}" srcOrd="0" destOrd="0" presId="urn:microsoft.com/office/officeart/2005/8/layout/hierarchy4"/>
    <dgm:cxn modelId="{40BD2E58-FD27-465B-813A-4C2004473074}" type="presParOf" srcId="{514BE4A0-0BD4-43BF-8AFA-AE4942E2254C}" destId="{25236E82-2283-4DF7-993B-578EAC6BF89E}" srcOrd="0" destOrd="0" presId="urn:microsoft.com/office/officeart/2005/8/layout/hierarchy4"/>
    <dgm:cxn modelId="{28A31332-C5F3-41D6-992B-157B05AAC4A1}" type="presParOf" srcId="{514BE4A0-0BD4-43BF-8AFA-AE4942E2254C}" destId="{A9185098-FF36-4349-A4E0-F83940BE5634}" srcOrd="1" destOrd="0" presId="urn:microsoft.com/office/officeart/2005/8/layout/hierarchy4"/>
    <dgm:cxn modelId="{6879EC91-E5EF-4A47-BF75-F237AA82F0B8}" type="presParOf" srcId="{514BE4A0-0BD4-43BF-8AFA-AE4942E2254C}" destId="{8DF99BDA-2A30-456E-B865-784C448FD1D8}" srcOrd="2" destOrd="0" presId="urn:microsoft.com/office/officeart/2005/8/layout/hierarchy4"/>
    <dgm:cxn modelId="{EB949316-74EA-4B05-A3A2-6D25D6A0B4EC}" type="presParOf" srcId="{8DF99BDA-2A30-456E-B865-784C448FD1D8}" destId="{6AA19016-4D89-41BE-B55F-D0BA910ED6F3}" srcOrd="0" destOrd="0" presId="urn:microsoft.com/office/officeart/2005/8/layout/hierarchy4"/>
    <dgm:cxn modelId="{0EA8366A-684A-4E06-AA81-595B87E31A87}" type="presParOf" srcId="{6AA19016-4D89-41BE-B55F-D0BA910ED6F3}" destId="{53E8284B-F4EB-4299-8503-3BB21B02ACC0}" srcOrd="0" destOrd="0" presId="urn:microsoft.com/office/officeart/2005/8/layout/hierarchy4"/>
    <dgm:cxn modelId="{3C6CD57B-193F-42AD-83C4-B4037A3889E9}" type="presParOf" srcId="{6AA19016-4D89-41BE-B55F-D0BA910ED6F3}" destId="{EA9A07B9-A4EC-4204-A7DC-9D2ECFB11DA6}" srcOrd="1" destOrd="0" presId="urn:microsoft.com/office/officeart/2005/8/layout/hierarchy4"/>
    <dgm:cxn modelId="{DBA19289-1B45-4FB8-84E9-00AA955E7CC1}" type="presParOf" srcId="{6AA19016-4D89-41BE-B55F-D0BA910ED6F3}" destId="{9F7EE442-680A-47CA-BB6D-C8DD60A3E43C}" srcOrd="2" destOrd="0" presId="urn:microsoft.com/office/officeart/2005/8/layout/hierarchy4"/>
    <dgm:cxn modelId="{0631F879-D4F5-46E2-860D-1A6C3E67A383}" type="presParOf" srcId="{9F7EE442-680A-47CA-BB6D-C8DD60A3E43C}" destId="{E0952596-B25C-4246-872A-448D806F5C40}" srcOrd="0" destOrd="0" presId="urn:microsoft.com/office/officeart/2005/8/layout/hierarchy4"/>
    <dgm:cxn modelId="{4A32A142-E005-4AAC-90E5-F4DDA507043D}" type="presParOf" srcId="{E0952596-B25C-4246-872A-448D806F5C40}" destId="{A0058DD8-5048-414D-B515-42C0059C1125}" srcOrd="0" destOrd="0" presId="urn:microsoft.com/office/officeart/2005/8/layout/hierarchy4"/>
    <dgm:cxn modelId="{BD145947-7BDB-458B-9E8E-A732DDDC74A8}" type="presParOf" srcId="{E0952596-B25C-4246-872A-448D806F5C40}" destId="{D197F006-E9F2-47FA-A99A-52C8E846C510}" srcOrd="1" destOrd="0" presId="urn:microsoft.com/office/officeart/2005/8/layout/hierarchy4"/>
    <dgm:cxn modelId="{B2063327-6317-4E15-A93A-A83E3C97F309}" type="presParOf" srcId="{9F7EE442-680A-47CA-BB6D-C8DD60A3E43C}" destId="{6955F232-E07D-4798-BC49-F74624973754}" srcOrd="1" destOrd="0" presId="urn:microsoft.com/office/officeart/2005/8/layout/hierarchy4"/>
    <dgm:cxn modelId="{CFCD3B18-0EA9-4A9F-BC56-D6B080811402}" type="presParOf" srcId="{9F7EE442-680A-47CA-BB6D-C8DD60A3E43C}" destId="{B35EBACD-AC56-4199-A31F-0EAA1C03C94C}" srcOrd="2" destOrd="0" presId="urn:microsoft.com/office/officeart/2005/8/layout/hierarchy4"/>
    <dgm:cxn modelId="{9F4B2E83-6657-4E53-BA8C-F5C3EC16C743}" type="presParOf" srcId="{B35EBACD-AC56-4199-A31F-0EAA1C03C94C}" destId="{204635EF-008D-47B3-84D1-83C6FD55728F}" srcOrd="0" destOrd="0" presId="urn:microsoft.com/office/officeart/2005/8/layout/hierarchy4"/>
    <dgm:cxn modelId="{B9581B94-E771-427C-8C1A-5D50A5651EA1}" type="presParOf" srcId="{B35EBACD-AC56-4199-A31F-0EAA1C03C94C}" destId="{8DA8E712-9168-40AF-8523-727626689278}" srcOrd="1" destOrd="0" presId="urn:microsoft.com/office/officeart/2005/8/layout/hierarchy4"/>
    <dgm:cxn modelId="{7D9C6B67-F8EE-44A5-A58F-3A7EF997BD60}" type="presParOf" srcId="{8DF99BDA-2A30-456E-B865-784C448FD1D8}" destId="{94051FDF-0497-40EE-9E16-59A41C9B5DD5}" srcOrd="1" destOrd="0" presId="urn:microsoft.com/office/officeart/2005/8/layout/hierarchy4"/>
    <dgm:cxn modelId="{DC4C2546-B8E0-4B3F-946C-B5E86E731FF2}" type="presParOf" srcId="{8DF99BDA-2A30-456E-B865-784C448FD1D8}" destId="{43FF62F8-251A-4628-A348-826A3F1F800F}" srcOrd="2" destOrd="0" presId="urn:microsoft.com/office/officeart/2005/8/layout/hierarchy4"/>
    <dgm:cxn modelId="{3D02AA55-90A4-4D11-8689-87743BD8491F}" type="presParOf" srcId="{43FF62F8-251A-4628-A348-826A3F1F800F}" destId="{F08B831B-B7E4-404A-9C92-9D2A01CA2026}" srcOrd="0" destOrd="0" presId="urn:microsoft.com/office/officeart/2005/8/layout/hierarchy4"/>
    <dgm:cxn modelId="{1FAAB1D4-207E-4B22-9D21-9EA0A6CE4BE6}" type="presParOf" srcId="{43FF62F8-251A-4628-A348-826A3F1F800F}" destId="{ED93DB48-C2E0-4DBC-B8BD-4BEA3149EC55}" srcOrd="1" destOrd="0" presId="urn:microsoft.com/office/officeart/2005/8/layout/hierarchy4"/>
    <dgm:cxn modelId="{E82C0DF7-25F3-42D7-94E4-EE4DE7105502}" type="presParOf" srcId="{43FF62F8-251A-4628-A348-826A3F1F800F}" destId="{D1E519AC-77F2-40BF-B7EF-279C9E5DB4CE}" srcOrd="2" destOrd="0" presId="urn:microsoft.com/office/officeart/2005/8/layout/hierarchy4"/>
    <dgm:cxn modelId="{28A33E17-3C5E-4D9C-A783-1CE9BD3459CB}" type="presParOf" srcId="{D1E519AC-77F2-40BF-B7EF-279C9E5DB4CE}" destId="{6237F73E-6B7A-4B03-8809-17A544F0E8D8}" srcOrd="0" destOrd="0" presId="urn:microsoft.com/office/officeart/2005/8/layout/hierarchy4"/>
    <dgm:cxn modelId="{8E8F6B9C-B7EC-4F3A-A9EE-08686485B8CB}" type="presParOf" srcId="{6237F73E-6B7A-4B03-8809-17A544F0E8D8}" destId="{4B829928-6D05-4FCE-8775-D445F29A93E7}" srcOrd="0" destOrd="0" presId="urn:microsoft.com/office/officeart/2005/8/layout/hierarchy4"/>
    <dgm:cxn modelId="{99F8FAF0-F4D0-4EA8-9954-C09B7CF866F2}" type="presParOf" srcId="{6237F73E-6B7A-4B03-8809-17A544F0E8D8}" destId="{2B004045-CECC-4845-AC9A-1B8ED3C9008C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1264E4F1-5375-49CE-A45D-D994B793841F}" type="doc">
      <dgm:prSet loTypeId="urn:microsoft.com/office/officeart/2005/8/layout/hierarchy4" loCatId="hierarchy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A695C37-2514-4DCB-B0CC-31320086350E}">
      <dgm:prSet phldrT="[文本]" custT="1"/>
      <dgm:spPr/>
      <dgm:t>
        <a:bodyPr/>
        <a:lstStyle/>
        <a:p>
          <a:r>
            <a:rPr lang="zh-CN" altLang="en-US" sz="4800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四、中国人民的抗日战争</a:t>
          </a:r>
        </a:p>
      </dgm:t>
    </dgm:pt>
    <dgm:pt modelId="{AA06A905-5ACE-463C-8D37-47A33A6D0DB4}" type="parTrans" cxnId="{943470DA-9174-4914-B86F-5B6A130C2B49}">
      <dgm:prSet/>
      <dgm:spPr/>
      <dgm:t>
        <a:bodyPr/>
        <a:lstStyle/>
        <a:p>
          <a:endParaRPr lang="zh-CN" altLang="en-US"/>
        </a:p>
      </dgm:t>
    </dgm:pt>
    <dgm:pt modelId="{5B5F2077-E0D6-4499-ACF7-7028AFC701E4}" type="sibTrans" cxnId="{943470DA-9174-4914-B86F-5B6A130C2B49}">
      <dgm:prSet/>
      <dgm:spPr/>
      <dgm:t>
        <a:bodyPr/>
        <a:lstStyle/>
        <a:p>
          <a:endParaRPr lang="zh-CN" altLang="en-US"/>
        </a:p>
      </dgm:t>
    </dgm:pt>
    <dgm:pt modelId="{CBFFD93F-67B0-4EF5-9DE2-A92700B0FABB}">
      <dgm:prSet phldrT="[文本]" custT="1"/>
      <dgm:spPr/>
      <dgm:t>
        <a:bodyPr/>
        <a:lstStyle/>
        <a:p>
          <a:r>
            <a:rPr lang="zh-CN" altLang="en-US" sz="4400" b="0" dirty="0">
              <a:solidFill>
                <a:srgbClr val="7030A0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长沙会战</a:t>
          </a:r>
        </a:p>
      </dgm:t>
    </dgm:pt>
    <dgm:pt modelId="{E219954D-59A4-4ACC-9265-FCD0D81292E6}" type="parTrans" cxnId="{75C993EC-97AD-4045-AA97-DD02899BA88E}">
      <dgm:prSet/>
      <dgm:spPr/>
      <dgm:t>
        <a:bodyPr/>
        <a:lstStyle/>
        <a:p>
          <a:endParaRPr lang="zh-CN" altLang="en-US"/>
        </a:p>
      </dgm:t>
    </dgm:pt>
    <dgm:pt modelId="{AA3ED29E-96A3-4029-9A83-6F31F4931543}" type="sibTrans" cxnId="{75C993EC-97AD-4045-AA97-DD02899BA88E}">
      <dgm:prSet/>
      <dgm:spPr/>
      <dgm:t>
        <a:bodyPr/>
        <a:lstStyle/>
        <a:p>
          <a:endParaRPr lang="zh-CN" altLang="en-US"/>
        </a:p>
      </dgm:t>
    </dgm:pt>
    <dgm:pt modelId="{B65EEA12-1283-4469-A454-34D6C19E3AF6}">
      <dgm:prSet phldrT="[文本]" custT="1"/>
      <dgm:spPr/>
      <dgm:t>
        <a:bodyPr/>
        <a:lstStyle/>
        <a:p>
          <a:r>
            <a:rPr lang="zh-CN" altLang="en-US" sz="4400" dirty="0">
              <a:latin typeface="华文琥珀" panose="02010800040101010101" pitchFamily="2" charset="-122"/>
              <a:ea typeface="华文琥珀" panose="02010800040101010101" pitchFamily="2" charset="-122"/>
            </a:rPr>
            <a:t>滇缅之战</a:t>
          </a:r>
        </a:p>
      </dgm:t>
    </dgm:pt>
    <dgm:pt modelId="{95181A9E-01B3-45F5-82CA-D6B334AEC8B9}" type="parTrans" cxnId="{AB545D84-0ED9-4836-AF0E-BAD202E22DD5}">
      <dgm:prSet/>
      <dgm:spPr/>
      <dgm:t>
        <a:bodyPr/>
        <a:lstStyle/>
        <a:p>
          <a:endParaRPr lang="zh-CN" altLang="en-US"/>
        </a:p>
      </dgm:t>
    </dgm:pt>
    <dgm:pt modelId="{FCA86EF2-E2FA-4088-ABA0-4F50E9E39BC9}" type="sibTrans" cxnId="{AB545D84-0ED9-4836-AF0E-BAD202E22DD5}">
      <dgm:prSet/>
      <dgm:spPr/>
      <dgm:t>
        <a:bodyPr/>
        <a:lstStyle/>
        <a:p>
          <a:endParaRPr lang="zh-CN" altLang="en-US"/>
        </a:p>
      </dgm:t>
    </dgm:pt>
    <dgm:pt modelId="{EBD4D654-732D-40B6-933F-8DFEF3247E94}">
      <dgm:prSet phldrT="[文本]" custT="1"/>
      <dgm:spPr/>
      <dgm:t>
        <a:bodyPr/>
        <a:lstStyle/>
        <a:p>
          <a:r>
            <a:rPr lang="zh-CN" altLang="en-US" sz="4400" dirty="0">
              <a:latin typeface="华文琥珀" panose="02010800040101010101" pitchFamily="2" charset="-122"/>
              <a:ea typeface="华文琥珀" panose="02010800040101010101" pitchFamily="2" charset="-122"/>
            </a:rPr>
            <a:t>湘西会战</a:t>
          </a:r>
        </a:p>
      </dgm:t>
    </dgm:pt>
    <dgm:pt modelId="{78166C02-9FD4-4545-937F-E39F35FBA213}" type="parTrans" cxnId="{672E2141-9F70-4846-AC4E-C028D3AA3459}">
      <dgm:prSet/>
      <dgm:spPr/>
      <dgm:t>
        <a:bodyPr/>
        <a:lstStyle/>
        <a:p>
          <a:endParaRPr lang="zh-CN" altLang="en-US"/>
        </a:p>
      </dgm:t>
    </dgm:pt>
    <dgm:pt modelId="{64C332A8-F81F-4F8D-BD7F-FCBAFFDED037}" type="sibTrans" cxnId="{672E2141-9F70-4846-AC4E-C028D3AA3459}">
      <dgm:prSet/>
      <dgm:spPr/>
      <dgm:t>
        <a:bodyPr/>
        <a:lstStyle/>
        <a:p>
          <a:endParaRPr lang="zh-CN" altLang="en-US"/>
        </a:p>
      </dgm:t>
    </dgm:pt>
    <dgm:pt modelId="{F33EA40A-D0E8-4A9B-BC40-855E4E3E28FF}">
      <dgm:prSet phldrT="[文本]" custT="1"/>
      <dgm:spPr/>
      <dgm:t>
        <a:bodyPr/>
        <a:lstStyle/>
        <a:p>
          <a:r>
            <a:rPr lang="zh-CN" altLang="en-US" sz="4400" dirty="0">
              <a:latin typeface="华文琥珀" panose="02010800040101010101" pitchFamily="2" charset="-122"/>
              <a:ea typeface="华文琥珀" panose="02010800040101010101" pitchFamily="2" charset="-122"/>
            </a:rPr>
            <a:t>百团大战</a:t>
          </a:r>
        </a:p>
      </dgm:t>
    </dgm:pt>
    <dgm:pt modelId="{4BAB60CB-5BE7-4C0C-A097-D5C27403CA4A}" type="parTrans" cxnId="{E7807EE3-BFE4-4155-AB0E-9D3294A88F50}">
      <dgm:prSet/>
      <dgm:spPr/>
      <dgm:t>
        <a:bodyPr/>
        <a:lstStyle/>
        <a:p>
          <a:endParaRPr lang="zh-CN" altLang="en-US"/>
        </a:p>
      </dgm:t>
    </dgm:pt>
    <dgm:pt modelId="{C31777E7-4DBA-4947-A297-AD9FFF136113}" type="sibTrans" cxnId="{E7807EE3-BFE4-4155-AB0E-9D3294A88F50}">
      <dgm:prSet/>
      <dgm:spPr/>
      <dgm:t>
        <a:bodyPr/>
        <a:lstStyle/>
        <a:p>
          <a:endParaRPr lang="zh-CN" altLang="en-US"/>
        </a:p>
      </dgm:t>
    </dgm:pt>
    <dgm:pt modelId="{21A6D809-A3E5-4E89-BAC7-B423F6CA8EB7}">
      <dgm:prSet phldrT="[文本]" custT="1"/>
      <dgm:spPr/>
      <dgm:t>
        <a:bodyPr/>
        <a:lstStyle/>
        <a:p>
          <a:r>
            <a:rPr lang="zh-CN" altLang="en-US" sz="4400" dirty="0">
              <a:solidFill>
                <a:srgbClr val="7030A0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抗战胜利</a:t>
          </a:r>
        </a:p>
      </dgm:t>
    </dgm:pt>
    <dgm:pt modelId="{816BAAC7-B670-43C2-80E6-5E1333D92977}" type="parTrans" cxnId="{2E75CE35-6D23-4436-99F8-7ACE9A61FD56}">
      <dgm:prSet/>
      <dgm:spPr/>
      <dgm:t>
        <a:bodyPr/>
        <a:lstStyle/>
        <a:p>
          <a:endParaRPr lang="zh-CN" altLang="en-US"/>
        </a:p>
      </dgm:t>
    </dgm:pt>
    <dgm:pt modelId="{A34C54F1-DF51-4F70-BA07-918A3A0FE46C}" type="sibTrans" cxnId="{2E75CE35-6D23-4436-99F8-7ACE9A61FD56}">
      <dgm:prSet/>
      <dgm:spPr/>
      <dgm:t>
        <a:bodyPr/>
        <a:lstStyle/>
        <a:p>
          <a:endParaRPr lang="zh-CN" altLang="en-US"/>
        </a:p>
      </dgm:t>
    </dgm:pt>
    <dgm:pt modelId="{DBBFCA08-7444-4570-A47C-253BB6662DF9}" type="pres">
      <dgm:prSet presAssocID="{1264E4F1-5375-49CE-A45D-D994B793841F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514BE4A0-0BD4-43BF-8AFA-AE4942E2254C}" type="pres">
      <dgm:prSet presAssocID="{0A695C37-2514-4DCB-B0CC-31320086350E}" presName="vertOne" presStyleCnt="0"/>
      <dgm:spPr/>
    </dgm:pt>
    <dgm:pt modelId="{25236E82-2283-4DF7-993B-578EAC6BF89E}" type="pres">
      <dgm:prSet presAssocID="{0A695C37-2514-4DCB-B0CC-31320086350E}" presName="txOne" presStyleLbl="node0" presStyleIdx="0" presStyleCnt="1">
        <dgm:presLayoutVars>
          <dgm:chPref val="3"/>
        </dgm:presLayoutVars>
      </dgm:prSet>
      <dgm:spPr/>
    </dgm:pt>
    <dgm:pt modelId="{A9185098-FF36-4349-A4E0-F83940BE5634}" type="pres">
      <dgm:prSet presAssocID="{0A695C37-2514-4DCB-B0CC-31320086350E}" presName="parTransOne" presStyleCnt="0"/>
      <dgm:spPr/>
    </dgm:pt>
    <dgm:pt modelId="{8DF99BDA-2A30-456E-B865-784C448FD1D8}" type="pres">
      <dgm:prSet presAssocID="{0A695C37-2514-4DCB-B0CC-31320086350E}" presName="horzOne" presStyleCnt="0"/>
      <dgm:spPr/>
    </dgm:pt>
    <dgm:pt modelId="{6AA19016-4D89-41BE-B55F-D0BA910ED6F3}" type="pres">
      <dgm:prSet presAssocID="{CBFFD93F-67B0-4EF5-9DE2-A92700B0FABB}" presName="vertTwo" presStyleCnt="0"/>
      <dgm:spPr/>
    </dgm:pt>
    <dgm:pt modelId="{53E8284B-F4EB-4299-8503-3BB21B02ACC0}" type="pres">
      <dgm:prSet presAssocID="{CBFFD93F-67B0-4EF5-9DE2-A92700B0FABB}" presName="txTwo" presStyleLbl="node2" presStyleIdx="0" presStyleCnt="2">
        <dgm:presLayoutVars>
          <dgm:chPref val="3"/>
        </dgm:presLayoutVars>
      </dgm:prSet>
      <dgm:spPr/>
    </dgm:pt>
    <dgm:pt modelId="{EA9A07B9-A4EC-4204-A7DC-9D2ECFB11DA6}" type="pres">
      <dgm:prSet presAssocID="{CBFFD93F-67B0-4EF5-9DE2-A92700B0FABB}" presName="parTransTwo" presStyleCnt="0"/>
      <dgm:spPr/>
    </dgm:pt>
    <dgm:pt modelId="{9F7EE442-680A-47CA-BB6D-C8DD60A3E43C}" type="pres">
      <dgm:prSet presAssocID="{CBFFD93F-67B0-4EF5-9DE2-A92700B0FABB}" presName="horzTwo" presStyleCnt="0"/>
      <dgm:spPr/>
    </dgm:pt>
    <dgm:pt modelId="{E0952596-B25C-4246-872A-448D806F5C40}" type="pres">
      <dgm:prSet presAssocID="{B65EEA12-1283-4469-A454-34D6C19E3AF6}" presName="vertThree" presStyleCnt="0"/>
      <dgm:spPr/>
    </dgm:pt>
    <dgm:pt modelId="{A0058DD8-5048-414D-B515-42C0059C1125}" type="pres">
      <dgm:prSet presAssocID="{B65EEA12-1283-4469-A454-34D6C19E3AF6}" presName="txThree" presStyleLbl="node3" presStyleIdx="0" presStyleCnt="3">
        <dgm:presLayoutVars>
          <dgm:chPref val="3"/>
        </dgm:presLayoutVars>
      </dgm:prSet>
      <dgm:spPr/>
    </dgm:pt>
    <dgm:pt modelId="{D197F006-E9F2-47FA-A99A-52C8E846C510}" type="pres">
      <dgm:prSet presAssocID="{B65EEA12-1283-4469-A454-34D6C19E3AF6}" presName="horzThree" presStyleCnt="0"/>
      <dgm:spPr/>
    </dgm:pt>
    <dgm:pt modelId="{6955F232-E07D-4798-BC49-F74624973754}" type="pres">
      <dgm:prSet presAssocID="{FCA86EF2-E2FA-4088-ABA0-4F50E9E39BC9}" presName="sibSpaceThree" presStyleCnt="0"/>
      <dgm:spPr/>
    </dgm:pt>
    <dgm:pt modelId="{B35EBACD-AC56-4199-A31F-0EAA1C03C94C}" type="pres">
      <dgm:prSet presAssocID="{EBD4D654-732D-40B6-933F-8DFEF3247E94}" presName="vertThree" presStyleCnt="0"/>
      <dgm:spPr/>
    </dgm:pt>
    <dgm:pt modelId="{204635EF-008D-47B3-84D1-83C6FD55728F}" type="pres">
      <dgm:prSet presAssocID="{EBD4D654-732D-40B6-933F-8DFEF3247E94}" presName="txThree" presStyleLbl="node3" presStyleIdx="1" presStyleCnt="3">
        <dgm:presLayoutVars>
          <dgm:chPref val="3"/>
        </dgm:presLayoutVars>
      </dgm:prSet>
      <dgm:spPr/>
    </dgm:pt>
    <dgm:pt modelId="{8DA8E712-9168-40AF-8523-727626689278}" type="pres">
      <dgm:prSet presAssocID="{EBD4D654-732D-40B6-933F-8DFEF3247E94}" presName="horzThree" presStyleCnt="0"/>
      <dgm:spPr/>
    </dgm:pt>
    <dgm:pt modelId="{94051FDF-0497-40EE-9E16-59A41C9B5DD5}" type="pres">
      <dgm:prSet presAssocID="{AA3ED29E-96A3-4029-9A83-6F31F4931543}" presName="sibSpaceTwo" presStyleCnt="0"/>
      <dgm:spPr/>
    </dgm:pt>
    <dgm:pt modelId="{43FF62F8-251A-4628-A348-826A3F1F800F}" type="pres">
      <dgm:prSet presAssocID="{F33EA40A-D0E8-4A9B-BC40-855E4E3E28FF}" presName="vertTwo" presStyleCnt="0"/>
      <dgm:spPr/>
    </dgm:pt>
    <dgm:pt modelId="{F08B831B-B7E4-404A-9C92-9D2A01CA2026}" type="pres">
      <dgm:prSet presAssocID="{F33EA40A-D0E8-4A9B-BC40-855E4E3E28FF}" presName="txTwo" presStyleLbl="node2" presStyleIdx="1" presStyleCnt="2">
        <dgm:presLayoutVars>
          <dgm:chPref val="3"/>
        </dgm:presLayoutVars>
      </dgm:prSet>
      <dgm:spPr/>
    </dgm:pt>
    <dgm:pt modelId="{ED93DB48-C2E0-4DBC-B8BD-4BEA3149EC55}" type="pres">
      <dgm:prSet presAssocID="{F33EA40A-D0E8-4A9B-BC40-855E4E3E28FF}" presName="parTransTwo" presStyleCnt="0"/>
      <dgm:spPr/>
    </dgm:pt>
    <dgm:pt modelId="{D1E519AC-77F2-40BF-B7EF-279C9E5DB4CE}" type="pres">
      <dgm:prSet presAssocID="{F33EA40A-D0E8-4A9B-BC40-855E4E3E28FF}" presName="horzTwo" presStyleCnt="0"/>
      <dgm:spPr/>
    </dgm:pt>
    <dgm:pt modelId="{6237F73E-6B7A-4B03-8809-17A544F0E8D8}" type="pres">
      <dgm:prSet presAssocID="{21A6D809-A3E5-4E89-BAC7-B423F6CA8EB7}" presName="vertThree" presStyleCnt="0"/>
      <dgm:spPr/>
    </dgm:pt>
    <dgm:pt modelId="{4B829928-6D05-4FCE-8775-D445F29A93E7}" type="pres">
      <dgm:prSet presAssocID="{21A6D809-A3E5-4E89-BAC7-B423F6CA8EB7}" presName="txThree" presStyleLbl="node3" presStyleIdx="2" presStyleCnt="3">
        <dgm:presLayoutVars>
          <dgm:chPref val="3"/>
        </dgm:presLayoutVars>
      </dgm:prSet>
      <dgm:spPr/>
    </dgm:pt>
    <dgm:pt modelId="{2B004045-CECC-4845-AC9A-1B8ED3C9008C}" type="pres">
      <dgm:prSet presAssocID="{21A6D809-A3E5-4E89-BAC7-B423F6CA8EB7}" presName="horzThree" presStyleCnt="0"/>
      <dgm:spPr/>
    </dgm:pt>
  </dgm:ptLst>
  <dgm:cxnLst>
    <dgm:cxn modelId="{289D8D2D-0FC4-4139-B06B-459DA450DF09}" type="presOf" srcId="{EBD4D654-732D-40B6-933F-8DFEF3247E94}" destId="{204635EF-008D-47B3-84D1-83C6FD55728F}" srcOrd="0" destOrd="0" presId="urn:microsoft.com/office/officeart/2005/8/layout/hierarchy4"/>
    <dgm:cxn modelId="{2E75CE35-6D23-4436-99F8-7ACE9A61FD56}" srcId="{F33EA40A-D0E8-4A9B-BC40-855E4E3E28FF}" destId="{21A6D809-A3E5-4E89-BAC7-B423F6CA8EB7}" srcOrd="0" destOrd="0" parTransId="{816BAAC7-B670-43C2-80E6-5E1333D92977}" sibTransId="{A34C54F1-DF51-4F70-BA07-918A3A0FE46C}"/>
    <dgm:cxn modelId="{672E2141-9F70-4846-AC4E-C028D3AA3459}" srcId="{CBFFD93F-67B0-4EF5-9DE2-A92700B0FABB}" destId="{EBD4D654-732D-40B6-933F-8DFEF3247E94}" srcOrd="1" destOrd="0" parTransId="{78166C02-9FD4-4545-937F-E39F35FBA213}" sibTransId="{64C332A8-F81F-4F8D-BD7F-FCBAFFDED037}"/>
    <dgm:cxn modelId="{AB545D84-0ED9-4836-AF0E-BAD202E22DD5}" srcId="{CBFFD93F-67B0-4EF5-9DE2-A92700B0FABB}" destId="{B65EEA12-1283-4469-A454-34D6C19E3AF6}" srcOrd="0" destOrd="0" parTransId="{95181A9E-01B3-45F5-82CA-D6B334AEC8B9}" sibTransId="{FCA86EF2-E2FA-4088-ABA0-4F50E9E39BC9}"/>
    <dgm:cxn modelId="{3AC9ED89-9B6F-45F7-AB23-AD3C2E56A1EA}" type="presOf" srcId="{1264E4F1-5375-49CE-A45D-D994B793841F}" destId="{DBBFCA08-7444-4570-A47C-253BB6662DF9}" srcOrd="0" destOrd="0" presId="urn:microsoft.com/office/officeart/2005/8/layout/hierarchy4"/>
    <dgm:cxn modelId="{B0318997-0AC3-416E-A808-4549DC4D940E}" type="presOf" srcId="{0A695C37-2514-4DCB-B0CC-31320086350E}" destId="{25236E82-2283-4DF7-993B-578EAC6BF89E}" srcOrd="0" destOrd="0" presId="urn:microsoft.com/office/officeart/2005/8/layout/hierarchy4"/>
    <dgm:cxn modelId="{6F81EF9C-BCB5-4CB5-BB0F-A21009669908}" type="presOf" srcId="{CBFFD93F-67B0-4EF5-9DE2-A92700B0FABB}" destId="{53E8284B-F4EB-4299-8503-3BB21B02ACC0}" srcOrd="0" destOrd="0" presId="urn:microsoft.com/office/officeart/2005/8/layout/hierarchy4"/>
    <dgm:cxn modelId="{FC82BFB6-2481-4F08-ACA1-54969B162FA3}" type="presOf" srcId="{F33EA40A-D0E8-4A9B-BC40-855E4E3E28FF}" destId="{F08B831B-B7E4-404A-9C92-9D2A01CA2026}" srcOrd="0" destOrd="0" presId="urn:microsoft.com/office/officeart/2005/8/layout/hierarchy4"/>
    <dgm:cxn modelId="{0BFD32C5-A511-40D7-A6E7-350FB00BBD16}" type="presOf" srcId="{21A6D809-A3E5-4E89-BAC7-B423F6CA8EB7}" destId="{4B829928-6D05-4FCE-8775-D445F29A93E7}" srcOrd="0" destOrd="0" presId="urn:microsoft.com/office/officeart/2005/8/layout/hierarchy4"/>
    <dgm:cxn modelId="{943470DA-9174-4914-B86F-5B6A130C2B49}" srcId="{1264E4F1-5375-49CE-A45D-D994B793841F}" destId="{0A695C37-2514-4DCB-B0CC-31320086350E}" srcOrd="0" destOrd="0" parTransId="{AA06A905-5ACE-463C-8D37-47A33A6D0DB4}" sibTransId="{5B5F2077-E0D6-4499-ACF7-7028AFC701E4}"/>
    <dgm:cxn modelId="{E7807EE3-BFE4-4155-AB0E-9D3294A88F50}" srcId="{0A695C37-2514-4DCB-B0CC-31320086350E}" destId="{F33EA40A-D0E8-4A9B-BC40-855E4E3E28FF}" srcOrd="1" destOrd="0" parTransId="{4BAB60CB-5BE7-4C0C-A097-D5C27403CA4A}" sibTransId="{C31777E7-4DBA-4947-A297-AD9FFF136113}"/>
    <dgm:cxn modelId="{75C993EC-97AD-4045-AA97-DD02899BA88E}" srcId="{0A695C37-2514-4DCB-B0CC-31320086350E}" destId="{CBFFD93F-67B0-4EF5-9DE2-A92700B0FABB}" srcOrd="0" destOrd="0" parTransId="{E219954D-59A4-4ACC-9265-FCD0D81292E6}" sibTransId="{AA3ED29E-96A3-4029-9A83-6F31F4931543}"/>
    <dgm:cxn modelId="{84AD5BF4-8C04-49B8-9CBF-5B7812AAB198}" type="presOf" srcId="{B65EEA12-1283-4469-A454-34D6C19E3AF6}" destId="{A0058DD8-5048-414D-B515-42C0059C1125}" srcOrd="0" destOrd="0" presId="urn:microsoft.com/office/officeart/2005/8/layout/hierarchy4"/>
    <dgm:cxn modelId="{A611D58F-CB50-4B6B-8EBC-F5CCA0CA67E1}" type="presParOf" srcId="{DBBFCA08-7444-4570-A47C-253BB6662DF9}" destId="{514BE4A0-0BD4-43BF-8AFA-AE4942E2254C}" srcOrd="0" destOrd="0" presId="urn:microsoft.com/office/officeart/2005/8/layout/hierarchy4"/>
    <dgm:cxn modelId="{40BD2E58-FD27-465B-813A-4C2004473074}" type="presParOf" srcId="{514BE4A0-0BD4-43BF-8AFA-AE4942E2254C}" destId="{25236E82-2283-4DF7-993B-578EAC6BF89E}" srcOrd="0" destOrd="0" presId="urn:microsoft.com/office/officeart/2005/8/layout/hierarchy4"/>
    <dgm:cxn modelId="{28A31332-C5F3-41D6-992B-157B05AAC4A1}" type="presParOf" srcId="{514BE4A0-0BD4-43BF-8AFA-AE4942E2254C}" destId="{A9185098-FF36-4349-A4E0-F83940BE5634}" srcOrd="1" destOrd="0" presId="urn:microsoft.com/office/officeart/2005/8/layout/hierarchy4"/>
    <dgm:cxn modelId="{6879EC91-E5EF-4A47-BF75-F237AA82F0B8}" type="presParOf" srcId="{514BE4A0-0BD4-43BF-8AFA-AE4942E2254C}" destId="{8DF99BDA-2A30-456E-B865-784C448FD1D8}" srcOrd="2" destOrd="0" presId="urn:microsoft.com/office/officeart/2005/8/layout/hierarchy4"/>
    <dgm:cxn modelId="{EB949316-74EA-4B05-A3A2-6D25D6A0B4EC}" type="presParOf" srcId="{8DF99BDA-2A30-456E-B865-784C448FD1D8}" destId="{6AA19016-4D89-41BE-B55F-D0BA910ED6F3}" srcOrd="0" destOrd="0" presId="urn:microsoft.com/office/officeart/2005/8/layout/hierarchy4"/>
    <dgm:cxn modelId="{0EA8366A-684A-4E06-AA81-595B87E31A87}" type="presParOf" srcId="{6AA19016-4D89-41BE-B55F-D0BA910ED6F3}" destId="{53E8284B-F4EB-4299-8503-3BB21B02ACC0}" srcOrd="0" destOrd="0" presId="urn:microsoft.com/office/officeart/2005/8/layout/hierarchy4"/>
    <dgm:cxn modelId="{3C6CD57B-193F-42AD-83C4-B4037A3889E9}" type="presParOf" srcId="{6AA19016-4D89-41BE-B55F-D0BA910ED6F3}" destId="{EA9A07B9-A4EC-4204-A7DC-9D2ECFB11DA6}" srcOrd="1" destOrd="0" presId="urn:microsoft.com/office/officeart/2005/8/layout/hierarchy4"/>
    <dgm:cxn modelId="{DBA19289-1B45-4FB8-84E9-00AA955E7CC1}" type="presParOf" srcId="{6AA19016-4D89-41BE-B55F-D0BA910ED6F3}" destId="{9F7EE442-680A-47CA-BB6D-C8DD60A3E43C}" srcOrd="2" destOrd="0" presId="urn:microsoft.com/office/officeart/2005/8/layout/hierarchy4"/>
    <dgm:cxn modelId="{0631F879-D4F5-46E2-860D-1A6C3E67A383}" type="presParOf" srcId="{9F7EE442-680A-47CA-BB6D-C8DD60A3E43C}" destId="{E0952596-B25C-4246-872A-448D806F5C40}" srcOrd="0" destOrd="0" presId="urn:microsoft.com/office/officeart/2005/8/layout/hierarchy4"/>
    <dgm:cxn modelId="{4A32A142-E005-4AAC-90E5-F4DDA507043D}" type="presParOf" srcId="{E0952596-B25C-4246-872A-448D806F5C40}" destId="{A0058DD8-5048-414D-B515-42C0059C1125}" srcOrd="0" destOrd="0" presId="urn:microsoft.com/office/officeart/2005/8/layout/hierarchy4"/>
    <dgm:cxn modelId="{BD145947-7BDB-458B-9E8E-A732DDDC74A8}" type="presParOf" srcId="{E0952596-B25C-4246-872A-448D806F5C40}" destId="{D197F006-E9F2-47FA-A99A-52C8E846C510}" srcOrd="1" destOrd="0" presId="urn:microsoft.com/office/officeart/2005/8/layout/hierarchy4"/>
    <dgm:cxn modelId="{B2063327-6317-4E15-A93A-A83E3C97F309}" type="presParOf" srcId="{9F7EE442-680A-47CA-BB6D-C8DD60A3E43C}" destId="{6955F232-E07D-4798-BC49-F74624973754}" srcOrd="1" destOrd="0" presId="urn:microsoft.com/office/officeart/2005/8/layout/hierarchy4"/>
    <dgm:cxn modelId="{CFCD3B18-0EA9-4A9F-BC56-D6B080811402}" type="presParOf" srcId="{9F7EE442-680A-47CA-BB6D-C8DD60A3E43C}" destId="{B35EBACD-AC56-4199-A31F-0EAA1C03C94C}" srcOrd="2" destOrd="0" presId="urn:microsoft.com/office/officeart/2005/8/layout/hierarchy4"/>
    <dgm:cxn modelId="{9F4B2E83-6657-4E53-BA8C-F5C3EC16C743}" type="presParOf" srcId="{B35EBACD-AC56-4199-A31F-0EAA1C03C94C}" destId="{204635EF-008D-47B3-84D1-83C6FD55728F}" srcOrd="0" destOrd="0" presId="urn:microsoft.com/office/officeart/2005/8/layout/hierarchy4"/>
    <dgm:cxn modelId="{B9581B94-E771-427C-8C1A-5D50A5651EA1}" type="presParOf" srcId="{B35EBACD-AC56-4199-A31F-0EAA1C03C94C}" destId="{8DA8E712-9168-40AF-8523-727626689278}" srcOrd="1" destOrd="0" presId="urn:microsoft.com/office/officeart/2005/8/layout/hierarchy4"/>
    <dgm:cxn modelId="{7D9C6B67-F8EE-44A5-A58F-3A7EF997BD60}" type="presParOf" srcId="{8DF99BDA-2A30-456E-B865-784C448FD1D8}" destId="{94051FDF-0497-40EE-9E16-59A41C9B5DD5}" srcOrd="1" destOrd="0" presId="urn:microsoft.com/office/officeart/2005/8/layout/hierarchy4"/>
    <dgm:cxn modelId="{DC4C2546-B8E0-4B3F-946C-B5E86E731FF2}" type="presParOf" srcId="{8DF99BDA-2A30-456E-B865-784C448FD1D8}" destId="{43FF62F8-251A-4628-A348-826A3F1F800F}" srcOrd="2" destOrd="0" presId="urn:microsoft.com/office/officeart/2005/8/layout/hierarchy4"/>
    <dgm:cxn modelId="{3D02AA55-90A4-4D11-8689-87743BD8491F}" type="presParOf" srcId="{43FF62F8-251A-4628-A348-826A3F1F800F}" destId="{F08B831B-B7E4-404A-9C92-9D2A01CA2026}" srcOrd="0" destOrd="0" presId="urn:microsoft.com/office/officeart/2005/8/layout/hierarchy4"/>
    <dgm:cxn modelId="{1FAAB1D4-207E-4B22-9D21-9EA0A6CE4BE6}" type="presParOf" srcId="{43FF62F8-251A-4628-A348-826A3F1F800F}" destId="{ED93DB48-C2E0-4DBC-B8BD-4BEA3149EC55}" srcOrd="1" destOrd="0" presId="urn:microsoft.com/office/officeart/2005/8/layout/hierarchy4"/>
    <dgm:cxn modelId="{E82C0DF7-25F3-42D7-94E4-EE4DE7105502}" type="presParOf" srcId="{43FF62F8-251A-4628-A348-826A3F1F800F}" destId="{D1E519AC-77F2-40BF-B7EF-279C9E5DB4CE}" srcOrd="2" destOrd="0" presId="urn:microsoft.com/office/officeart/2005/8/layout/hierarchy4"/>
    <dgm:cxn modelId="{28A33E17-3C5E-4D9C-A783-1CE9BD3459CB}" type="presParOf" srcId="{D1E519AC-77F2-40BF-B7EF-279C9E5DB4CE}" destId="{6237F73E-6B7A-4B03-8809-17A544F0E8D8}" srcOrd="0" destOrd="0" presId="urn:microsoft.com/office/officeart/2005/8/layout/hierarchy4"/>
    <dgm:cxn modelId="{8E8F6B9C-B7EC-4F3A-A9EE-08686485B8CB}" type="presParOf" srcId="{6237F73E-6B7A-4B03-8809-17A544F0E8D8}" destId="{4B829928-6D05-4FCE-8775-D445F29A93E7}" srcOrd="0" destOrd="0" presId="urn:microsoft.com/office/officeart/2005/8/layout/hierarchy4"/>
    <dgm:cxn modelId="{99F8FAF0-F4D0-4EA8-9954-C09B7CF866F2}" type="presParOf" srcId="{6237F73E-6B7A-4B03-8809-17A544F0E8D8}" destId="{2B004045-CECC-4845-AC9A-1B8ED3C9008C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1264E4F1-5375-49CE-A45D-D994B793841F}" type="doc">
      <dgm:prSet loTypeId="urn:microsoft.com/office/officeart/2005/8/layout/hierarchy4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A695C37-2514-4DCB-B0CC-31320086350E}">
      <dgm:prSet phldrT="[文本]"/>
      <dgm:spPr/>
      <dgm:t>
        <a:bodyPr/>
        <a:lstStyle/>
        <a:p>
          <a:r>
            <a:rPr lang="zh-CN" altLang="en-US" b="1" dirty="0">
              <a:solidFill>
                <a:srgbClr val="4C593D"/>
              </a:solidFill>
              <a:latin typeface="隶书" panose="02010509060101010101" pitchFamily="49" charset="-122"/>
              <a:ea typeface="隶书" panose="02010509060101010101" pitchFamily="49" charset="-122"/>
            </a:rPr>
            <a:t>五、争取民主和平的解放战争</a:t>
          </a:r>
        </a:p>
      </dgm:t>
    </dgm:pt>
    <dgm:pt modelId="{AA06A905-5ACE-463C-8D37-47A33A6D0DB4}" type="parTrans" cxnId="{943470DA-9174-4914-B86F-5B6A130C2B49}">
      <dgm:prSet/>
      <dgm:spPr/>
      <dgm:t>
        <a:bodyPr/>
        <a:lstStyle/>
        <a:p>
          <a:endParaRPr lang="zh-CN" altLang="en-US"/>
        </a:p>
      </dgm:t>
    </dgm:pt>
    <dgm:pt modelId="{5B5F2077-E0D6-4499-ACF7-7028AFC701E4}" type="sibTrans" cxnId="{943470DA-9174-4914-B86F-5B6A130C2B49}">
      <dgm:prSet/>
      <dgm:spPr/>
      <dgm:t>
        <a:bodyPr/>
        <a:lstStyle/>
        <a:p>
          <a:endParaRPr lang="zh-CN" altLang="en-US"/>
        </a:p>
      </dgm:t>
    </dgm:pt>
    <dgm:pt modelId="{CBFFD93F-67B0-4EF5-9DE2-A92700B0FABB}">
      <dgm:prSet phldrT="[文本]" custT="1"/>
      <dgm:spPr/>
      <dgm:t>
        <a:bodyPr/>
        <a:lstStyle/>
        <a:p>
          <a:r>
            <a:rPr lang="zh-CN" altLang="en-US" sz="4400" b="1" dirty="0">
              <a:latin typeface="华文琥珀" panose="02010800040101010101" pitchFamily="2" charset="-122"/>
              <a:ea typeface="华文琥珀" panose="02010800040101010101" pitchFamily="2" charset="-122"/>
            </a:rPr>
            <a:t>重庆谈判</a:t>
          </a:r>
        </a:p>
      </dgm:t>
    </dgm:pt>
    <dgm:pt modelId="{E219954D-59A4-4ACC-9265-FCD0D81292E6}" type="parTrans" cxnId="{75C993EC-97AD-4045-AA97-DD02899BA88E}">
      <dgm:prSet/>
      <dgm:spPr/>
      <dgm:t>
        <a:bodyPr/>
        <a:lstStyle/>
        <a:p>
          <a:endParaRPr lang="zh-CN" altLang="en-US"/>
        </a:p>
      </dgm:t>
    </dgm:pt>
    <dgm:pt modelId="{AA3ED29E-96A3-4029-9A83-6F31F4931543}" type="sibTrans" cxnId="{75C993EC-97AD-4045-AA97-DD02899BA88E}">
      <dgm:prSet/>
      <dgm:spPr/>
      <dgm:t>
        <a:bodyPr/>
        <a:lstStyle/>
        <a:p>
          <a:endParaRPr lang="zh-CN" altLang="en-US"/>
        </a:p>
      </dgm:t>
    </dgm:pt>
    <dgm:pt modelId="{B65EEA12-1283-4469-A454-34D6C19E3AF6}">
      <dgm:prSet phldrT="[文本]"/>
      <dgm:spPr/>
      <dgm:t>
        <a:bodyPr/>
        <a:lstStyle/>
        <a:p>
          <a:r>
            <a:rPr lang="zh-CN" altLang="en-US" b="1" dirty="0">
              <a:solidFill>
                <a:srgbClr val="7030A0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三大战役</a:t>
          </a:r>
        </a:p>
      </dgm:t>
    </dgm:pt>
    <dgm:pt modelId="{95181A9E-01B3-45F5-82CA-D6B334AEC8B9}" type="parTrans" cxnId="{AB545D84-0ED9-4836-AF0E-BAD202E22DD5}">
      <dgm:prSet/>
      <dgm:spPr/>
      <dgm:t>
        <a:bodyPr/>
        <a:lstStyle/>
        <a:p>
          <a:endParaRPr lang="zh-CN" altLang="en-US"/>
        </a:p>
      </dgm:t>
    </dgm:pt>
    <dgm:pt modelId="{FCA86EF2-E2FA-4088-ABA0-4F50E9E39BC9}" type="sibTrans" cxnId="{AB545D84-0ED9-4836-AF0E-BAD202E22DD5}">
      <dgm:prSet/>
      <dgm:spPr/>
      <dgm:t>
        <a:bodyPr/>
        <a:lstStyle/>
        <a:p>
          <a:endParaRPr lang="zh-CN" altLang="en-US"/>
        </a:p>
      </dgm:t>
    </dgm:pt>
    <dgm:pt modelId="{EBD4D654-732D-40B6-933F-8DFEF3247E94}">
      <dgm:prSet phldrT="[文本]"/>
      <dgm:spPr/>
      <dgm:t>
        <a:bodyPr/>
        <a:lstStyle/>
        <a:p>
          <a:r>
            <a:rPr lang="zh-CN" altLang="en-US" dirty="0">
              <a:latin typeface="华文琥珀" panose="02010800040101010101" pitchFamily="2" charset="-122"/>
              <a:ea typeface="华文琥珀" panose="02010800040101010101" pitchFamily="2" charset="-122"/>
            </a:rPr>
            <a:t>渡江战役</a:t>
          </a:r>
        </a:p>
      </dgm:t>
    </dgm:pt>
    <dgm:pt modelId="{78166C02-9FD4-4545-937F-E39F35FBA213}" type="parTrans" cxnId="{672E2141-9F70-4846-AC4E-C028D3AA3459}">
      <dgm:prSet/>
      <dgm:spPr/>
      <dgm:t>
        <a:bodyPr/>
        <a:lstStyle/>
        <a:p>
          <a:endParaRPr lang="zh-CN" altLang="en-US"/>
        </a:p>
      </dgm:t>
    </dgm:pt>
    <dgm:pt modelId="{64C332A8-F81F-4F8D-BD7F-FCBAFFDED037}" type="sibTrans" cxnId="{672E2141-9F70-4846-AC4E-C028D3AA3459}">
      <dgm:prSet/>
      <dgm:spPr/>
      <dgm:t>
        <a:bodyPr/>
        <a:lstStyle/>
        <a:p>
          <a:endParaRPr lang="zh-CN" altLang="en-US"/>
        </a:p>
      </dgm:t>
    </dgm:pt>
    <dgm:pt modelId="{F33EA40A-D0E8-4A9B-BC40-855E4E3E28FF}">
      <dgm:prSet phldrT="[文本]"/>
      <dgm:spPr/>
      <dgm:t>
        <a:bodyPr/>
        <a:lstStyle/>
        <a:p>
          <a:r>
            <a:rPr lang="zh-CN" altLang="en-US" dirty="0">
              <a:solidFill>
                <a:srgbClr val="7030A0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内战全面爆发</a:t>
          </a:r>
        </a:p>
      </dgm:t>
    </dgm:pt>
    <dgm:pt modelId="{4BAB60CB-5BE7-4C0C-A097-D5C27403CA4A}" type="parTrans" cxnId="{E7807EE3-BFE4-4155-AB0E-9D3294A88F50}">
      <dgm:prSet/>
      <dgm:spPr/>
      <dgm:t>
        <a:bodyPr/>
        <a:lstStyle/>
        <a:p>
          <a:endParaRPr lang="zh-CN" altLang="en-US"/>
        </a:p>
      </dgm:t>
    </dgm:pt>
    <dgm:pt modelId="{C31777E7-4DBA-4947-A297-AD9FFF136113}" type="sibTrans" cxnId="{E7807EE3-BFE4-4155-AB0E-9D3294A88F50}">
      <dgm:prSet/>
      <dgm:spPr/>
      <dgm:t>
        <a:bodyPr/>
        <a:lstStyle/>
        <a:p>
          <a:endParaRPr lang="zh-CN" altLang="en-US"/>
        </a:p>
      </dgm:t>
    </dgm:pt>
    <dgm:pt modelId="{21A6D809-A3E5-4E89-BAC7-B423F6CA8EB7}">
      <dgm:prSet phldrT="[文本]"/>
      <dgm:spPr/>
      <dgm:t>
        <a:bodyPr/>
        <a:lstStyle/>
        <a:p>
          <a:r>
            <a:rPr lang="zh-CN" altLang="en-US" dirty="0">
              <a:solidFill>
                <a:srgbClr val="7030A0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政协会议召开</a:t>
          </a:r>
        </a:p>
      </dgm:t>
    </dgm:pt>
    <dgm:pt modelId="{816BAAC7-B670-43C2-80E6-5E1333D92977}" type="parTrans" cxnId="{2E75CE35-6D23-4436-99F8-7ACE9A61FD56}">
      <dgm:prSet/>
      <dgm:spPr/>
      <dgm:t>
        <a:bodyPr/>
        <a:lstStyle/>
        <a:p>
          <a:endParaRPr lang="zh-CN" altLang="en-US"/>
        </a:p>
      </dgm:t>
    </dgm:pt>
    <dgm:pt modelId="{A34C54F1-DF51-4F70-BA07-918A3A0FE46C}" type="sibTrans" cxnId="{2E75CE35-6D23-4436-99F8-7ACE9A61FD56}">
      <dgm:prSet/>
      <dgm:spPr/>
      <dgm:t>
        <a:bodyPr/>
        <a:lstStyle/>
        <a:p>
          <a:endParaRPr lang="zh-CN" altLang="en-US"/>
        </a:p>
      </dgm:t>
    </dgm:pt>
    <dgm:pt modelId="{DBBFCA08-7444-4570-A47C-253BB6662DF9}" type="pres">
      <dgm:prSet presAssocID="{1264E4F1-5375-49CE-A45D-D994B793841F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514BE4A0-0BD4-43BF-8AFA-AE4942E2254C}" type="pres">
      <dgm:prSet presAssocID="{0A695C37-2514-4DCB-B0CC-31320086350E}" presName="vertOne" presStyleCnt="0"/>
      <dgm:spPr/>
    </dgm:pt>
    <dgm:pt modelId="{25236E82-2283-4DF7-993B-578EAC6BF89E}" type="pres">
      <dgm:prSet presAssocID="{0A695C37-2514-4DCB-B0CC-31320086350E}" presName="txOne" presStyleLbl="node0" presStyleIdx="0" presStyleCnt="1">
        <dgm:presLayoutVars>
          <dgm:chPref val="3"/>
        </dgm:presLayoutVars>
      </dgm:prSet>
      <dgm:spPr/>
    </dgm:pt>
    <dgm:pt modelId="{A9185098-FF36-4349-A4E0-F83940BE5634}" type="pres">
      <dgm:prSet presAssocID="{0A695C37-2514-4DCB-B0CC-31320086350E}" presName="parTransOne" presStyleCnt="0"/>
      <dgm:spPr/>
    </dgm:pt>
    <dgm:pt modelId="{8DF99BDA-2A30-456E-B865-784C448FD1D8}" type="pres">
      <dgm:prSet presAssocID="{0A695C37-2514-4DCB-B0CC-31320086350E}" presName="horzOne" presStyleCnt="0"/>
      <dgm:spPr/>
    </dgm:pt>
    <dgm:pt modelId="{6AA19016-4D89-41BE-B55F-D0BA910ED6F3}" type="pres">
      <dgm:prSet presAssocID="{CBFFD93F-67B0-4EF5-9DE2-A92700B0FABB}" presName="vertTwo" presStyleCnt="0"/>
      <dgm:spPr/>
    </dgm:pt>
    <dgm:pt modelId="{53E8284B-F4EB-4299-8503-3BB21B02ACC0}" type="pres">
      <dgm:prSet presAssocID="{CBFFD93F-67B0-4EF5-9DE2-A92700B0FABB}" presName="txTwo" presStyleLbl="node2" presStyleIdx="0" presStyleCnt="2">
        <dgm:presLayoutVars>
          <dgm:chPref val="3"/>
        </dgm:presLayoutVars>
      </dgm:prSet>
      <dgm:spPr/>
    </dgm:pt>
    <dgm:pt modelId="{EA9A07B9-A4EC-4204-A7DC-9D2ECFB11DA6}" type="pres">
      <dgm:prSet presAssocID="{CBFFD93F-67B0-4EF5-9DE2-A92700B0FABB}" presName="parTransTwo" presStyleCnt="0"/>
      <dgm:spPr/>
    </dgm:pt>
    <dgm:pt modelId="{9F7EE442-680A-47CA-BB6D-C8DD60A3E43C}" type="pres">
      <dgm:prSet presAssocID="{CBFFD93F-67B0-4EF5-9DE2-A92700B0FABB}" presName="horzTwo" presStyleCnt="0"/>
      <dgm:spPr/>
    </dgm:pt>
    <dgm:pt modelId="{E0952596-B25C-4246-872A-448D806F5C40}" type="pres">
      <dgm:prSet presAssocID="{B65EEA12-1283-4469-A454-34D6C19E3AF6}" presName="vertThree" presStyleCnt="0"/>
      <dgm:spPr/>
    </dgm:pt>
    <dgm:pt modelId="{A0058DD8-5048-414D-B515-42C0059C1125}" type="pres">
      <dgm:prSet presAssocID="{B65EEA12-1283-4469-A454-34D6C19E3AF6}" presName="txThree" presStyleLbl="node3" presStyleIdx="0" presStyleCnt="3">
        <dgm:presLayoutVars>
          <dgm:chPref val="3"/>
        </dgm:presLayoutVars>
      </dgm:prSet>
      <dgm:spPr/>
    </dgm:pt>
    <dgm:pt modelId="{D197F006-E9F2-47FA-A99A-52C8E846C510}" type="pres">
      <dgm:prSet presAssocID="{B65EEA12-1283-4469-A454-34D6C19E3AF6}" presName="horzThree" presStyleCnt="0"/>
      <dgm:spPr/>
    </dgm:pt>
    <dgm:pt modelId="{6955F232-E07D-4798-BC49-F74624973754}" type="pres">
      <dgm:prSet presAssocID="{FCA86EF2-E2FA-4088-ABA0-4F50E9E39BC9}" presName="sibSpaceThree" presStyleCnt="0"/>
      <dgm:spPr/>
    </dgm:pt>
    <dgm:pt modelId="{B35EBACD-AC56-4199-A31F-0EAA1C03C94C}" type="pres">
      <dgm:prSet presAssocID="{EBD4D654-732D-40B6-933F-8DFEF3247E94}" presName="vertThree" presStyleCnt="0"/>
      <dgm:spPr/>
    </dgm:pt>
    <dgm:pt modelId="{204635EF-008D-47B3-84D1-83C6FD55728F}" type="pres">
      <dgm:prSet presAssocID="{EBD4D654-732D-40B6-933F-8DFEF3247E94}" presName="txThree" presStyleLbl="node3" presStyleIdx="1" presStyleCnt="3">
        <dgm:presLayoutVars>
          <dgm:chPref val="3"/>
        </dgm:presLayoutVars>
      </dgm:prSet>
      <dgm:spPr/>
    </dgm:pt>
    <dgm:pt modelId="{8DA8E712-9168-40AF-8523-727626689278}" type="pres">
      <dgm:prSet presAssocID="{EBD4D654-732D-40B6-933F-8DFEF3247E94}" presName="horzThree" presStyleCnt="0"/>
      <dgm:spPr/>
    </dgm:pt>
    <dgm:pt modelId="{94051FDF-0497-40EE-9E16-59A41C9B5DD5}" type="pres">
      <dgm:prSet presAssocID="{AA3ED29E-96A3-4029-9A83-6F31F4931543}" presName="sibSpaceTwo" presStyleCnt="0"/>
      <dgm:spPr/>
    </dgm:pt>
    <dgm:pt modelId="{43FF62F8-251A-4628-A348-826A3F1F800F}" type="pres">
      <dgm:prSet presAssocID="{F33EA40A-D0E8-4A9B-BC40-855E4E3E28FF}" presName="vertTwo" presStyleCnt="0"/>
      <dgm:spPr/>
    </dgm:pt>
    <dgm:pt modelId="{F08B831B-B7E4-404A-9C92-9D2A01CA2026}" type="pres">
      <dgm:prSet presAssocID="{F33EA40A-D0E8-4A9B-BC40-855E4E3E28FF}" presName="txTwo" presStyleLbl="node2" presStyleIdx="1" presStyleCnt="2">
        <dgm:presLayoutVars>
          <dgm:chPref val="3"/>
        </dgm:presLayoutVars>
      </dgm:prSet>
      <dgm:spPr/>
    </dgm:pt>
    <dgm:pt modelId="{ED93DB48-C2E0-4DBC-B8BD-4BEA3149EC55}" type="pres">
      <dgm:prSet presAssocID="{F33EA40A-D0E8-4A9B-BC40-855E4E3E28FF}" presName="parTransTwo" presStyleCnt="0"/>
      <dgm:spPr/>
    </dgm:pt>
    <dgm:pt modelId="{D1E519AC-77F2-40BF-B7EF-279C9E5DB4CE}" type="pres">
      <dgm:prSet presAssocID="{F33EA40A-D0E8-4A9B-BC40-855E4E3E28FF}" presName="horzTwo" presStyleCnt="0"/>
      <dgm:spPr/>
    </dgm:pt>
    <dgm:pt modelId="{6237F73E-6B7A-4B03-8809-17A544F0E8D8}" type="pres">
      <dgm:prSet presAssocID="{21A6D809-A3E5-4E89-BAC7-B423F6CA8EB7}" presName="vertThree" presStyleCnt="0"/>
      <dgm:spPr/>
    </dgm:pt>
    <dgm:pt modelId="{4B829928-6D05-4FCE-8775-D445F29A93E7}" type="pres">
      <dgm:prSet presAssocID="{21A6D809-A3E5-4E89-BAC7-B423F6CA8EB7}" presName="txThree" presStyleLbl="node3" presStyleIdx="2" presStyleCnt="3">
        <dgm:presLayoutVars>
          <dgm:chPref val="3"/>
        </dgm:presLayoutVars>
      </dgm:prSet>
      <dgm:spPr/>
    </dgm:pt>
    <dgm:pt modelId="{2B004045-CECC-4845-AC9A-1B8ED3C9008C}" type="pres">
      <dgm:prSet presAssocID="{21A6D809-A3E5-4E89-BAC7-B423F6CA8EB7}" presName="horzThree" presStyleCnt="0"/>
      <dgm:spPr/>
    </dgm:pt>
  </dgm:ptLst>
  <dgm:cxnLst>
    <dgm:cxn modelId="{289D8D2D-0FC4-4139-B06B-459DA450DF09}" type="presOf" srcId="{EBD4D654-732D-40B6-933F-8DFEF3247E94}" destId="{204635EF-008D-47B3-84D1-83C6FD55728F}" srcOrd="0" destOrd="0" presId="urn:microsoft.com/office/officeart/2005/8/layout/hierarchy4"/>
    <dgm:cxn modelId="{2E75CE35-6D23-4436-99F8-7ACE9A61FD56}" srcId="{F33EA40A-D0E8-4A9B-BC40-855E4E3E28FF}" destId="{21A6D809-A3E5-4E89-BAC7-B423F6CA8EB7}" srcOrd="0" destOrd="0" parTransId="{816BAAC7-B670-43C2-80E6-5E1333D92977}" sibTransId="{A34C54F1-DF51-4F70-BA07-918A3A0FE46C}"/>
    <dgm:cxn modelId="{672E2141-9F70-4846-AC4E-C028D3AA3459}" srcId="{CBFFD93F-67B0-4EF5-9DE2-A92700B0FABB}" destId="{EBD4D654-732D-40B6-933F-8DFEF3247E94}" srcOrd="1" destOrd="0" parTransId="{78166C02-9FD4-4545-937F-E39F35FBA213}" sibTransId="{64C332A8-F81F-4F8D-BD7F-FCBAFFDED037}"/>
    <dgm:cxn modelId="{AB545D84-0ED9-4836-AF0E-BAD202E22DD5}" srcId="{CBFFD93F-67B0-4EF5-9DE2-A92700B0FABB}" destId="{B65EEA12-1283-4469-A454-34D6C19E3AF6}" srcOrd="0" destOrd="0" parTransId="{95181A9E-01B3-45F5-82CA-D6B334AEC8B9}" sibTransId="{FCA86EF2-E2FA-4088-ABA0-4F50E9E39BC9}"/>
    <dgm:cxn modelId="{3AC9ED89-9B6F-45F7-AB23-AD3C2E56A1EA}" type="presOf" srcId="{1264E4F1-5375-49CE-A45D-D994B793841F}" destId="{DBBFCA08-7444-4570-A47C-253BB6662DF9}" srcOrd="0" destOrd="0" presId="urn:microsoft.com/office/officeart/2005/8/layout/hierarchy4"/>
    <dgm:cxn modelId="{B0318997-0AC3-416E-A808-4549DC4D940E}" type="presOf" srcId="{0A695C37-2514-4DCB-B0CC-31320086350E}" destId="{25236E82-2283-4DF7-993B-578EAC6BF89E}" srcOrd="0" destOrd="0" presId="urn:microsoft.com/office/officeart/2005/8/layout/hierarchy4"/>
    <dgm:cxn modelId="{6F81EF9C-BCB5-4CB5-BB0F-A21009669908}" type="presOf" srcId="{CBFFD93F-67B0-4EF5-9DE2-A92700B0FABB}" destId="{53E8284B-F4EB-4299-8503-3BB21B02ACC0}" srcOrd="0" destOrd="0" presId="urn:microsoft.com/office/officeart/2005/8/layout/hierarchy4"/>
    <dgm:cxn modelId="{FC82BFB6-2481-4F08-ACA1-54969B162FA3}" type="presOf" srcId="{F33EA40A-D0E8-4A9B-BC40-855E4E3E28FF}" destId="{F08B831B-B7E4-404A-9C92-9D2A01CA2026}" srcOrd="0" destOrd="0" presId="urn:microsoft.com/office/officeart/2005/8/layout/hierarchy4"/>
    <dgm:cxn modelId="{0BFD32C5-A511-40D7-A6E7-350FB00BBD16}" type="presOf" srcId="{21A6D809-A3E5-4E89-BAC7-B423F6CA8EB7}" destId="{4B829928-6D05-4FCE-8775-D445F29A93E7}" srcOrd="0" destOrd="0" presId="urn:microsoft.com/office/officeart/2005/8/layout/hierarchy4"/>
    <dgm:cxn modelId="{943470DA-9174-4914-B86F-5B6A130C2B49}" srcId="{1264E4F1-5375-49CE-A45D-D994B793841F}" destId="{0A695C37-2514-4DCB-B0CC-31320086350E}" srcOrd="0" destOrd="0" parTransId="{AA06A905-5ACE-463C-8D37-47A33A6D0DB4}" sibTransId="{5B5F2077-E0D6-4499-ACF7-7028AFC701E4}"/>
    <dgm:cxn modelId="{E7807EE3-BFE4-4155-AB0E-9D3294A88F50}" srcId="{0A695C37-2514-4DCB-B0CC-31320086350E}" destId="{F33EA40A-D0E8-4A9B-BC40-855E4E3E28FF}" srcOrd="1" destOrd="0" parTransId="{4BAB60CB-5BE7-4C0C-A097-D5C27403CA4A}" sibTransId="{C31777E7-4DBA-4947-A297-AD9FFF136113}"/>
    <dgm:cxn modelId="{75C993EC-97AD-4045-AA97-DD02899BA88E}" srcId="{0A695C37-2514-4DCB-B0CC-31320086350E}" destId="{CBFFD93F-67B0-4EF5-9DE2-A92700B0FABB}" srcOrd="0" destOrd="0" parTransId="{E219954D-59A4-4ACC-9265-FCD0D81292E6}" sibTransId="{AA3ED29E-96A3-4029-9A83-6F31F4931543}"/>
    <dgm:cxn modelId="{84AD5BF4-8C04-49B8-9CBF-5B7812AAB198}" type="presOf" srcId="{B65EEA12-1283-4469-A454-34D6C19E3AF6}" destId="{A0058DD8-5048-414D-B515-42C0059C1125}" srcOrd="0" destOrd="0" presId="urn:microsoft.com/office/officeart/2005/8/layout/hierarchy4"/>
    <dgm:cxn modelId="{A611D58F-CB50-4B6B-8EBC-F5CCA0CA67E1}" type="presParOf" srcId="{DBBFCA08-7444-4570-A47C-253BB6662DF9}" destId="{514BE4A0-0BD4-43BF-8AFA-AE4942E2254C}" srcOrd="0" destOrd="0" presId="urn:microsoft.com/office/officeart/2005/8/layout/hierarchy4"/>
    <dgm:cxn modelId="{40BD2E58-FD27-465B-813A-4C2004473074}" type="presParOf" srcId="{514BE4A0-0BD4-43BF-8AFA-AE4942E2254C}" destId="{25236E82-2283-4DF7-993B-578EAC6BF89E}" srcOrd="0" destOrd="0" presId="urn:microsoft.com/office/officeart/2005/8/layout/hierarchy4"/>
    <dgm:cxn modelId="{28A31332-C5F3-41D6-992B-157B05AAC4A1}" type="presParOf" srcId="{514BE4A0-0BD4-43BF-8AFA-AE4942E2254C}" destId="{A9185098-FF36-4349-A4E0-F83940BE5634}" srcOrd="1" destOrd="0" presId="urn:microsoft.com/office/officeart/2005/8/layout/hierarchy4"/>
    <dgm:cxn modelId="{6879EC91-E5EF-4A47-BF75-F237AA82F0B8}" type="presParOf" srcId="{514BE4A0-0BD4-43BF-8AFA-AE4942E2254C}" destId="{8DF99BDA-2A30-456E-B865-784C448FD1D8}" srcOrd="2" destOrd="0" presId="urn:microsoft.com/office/officeart/2005/8/layout/hierarchy4"/>
    <dgm:cxn modelId="{EB949316-74EA-4B05-A3A2-6D25D6A0B4EC}" type="presParOf" srcId="{8DF99BDA-2A30-456E-B865-784C448FD1D8}" destId="{6AA19016-4D89-41BE-B55F-D0BA910ED6F3}" srcOrd="0" destOrd="0" presId="urn:microsoft.com/office/officeart/2005/8/layout/hierarchy4"/>
    <dgm:cxn modelId="{0EA8366A-684A-4E06-AA81-595B87E31A87}" type="presParOf" srcId="{6AA19016-4D89-41BE-B55F-D0BA910ED6F3}" destId="{53E8284B-F4EB-4299-8503-3BB21B02ACC0}" srcOrd="0" destOrd="0" presId="urn:microsoft.com/office/officeart/2005/8/layout/hierarchy4"/>
    <dgm:cxn modelId="{3C6CD57B-193F-42AD-83C4-B4037A3889E9}" type="presParOf" srcId="{6AA19016-4D89-41BE-B55F-D0BA910ED6F3}" destId="{EA9A07B9-A4EC-4204-A7DC-9D2ECFB11DA6}" srcOrd="1" destOrd="0" presId="urn:microsoft.com/office/officeart/2005/8/layout/hierarchy4"/>
    <dgm:cxn modelId="{DBA19289-1B45-4FB8-84E9-00AA955E7CC1}" type="presParOf" srcId="{6AA19016-4D89-41BE-B55F-D0BA910ED6F3}" destId="{9F7EE442-680A-47CA-BB6D-C8DD60A3E43C}" srcOrd="2" destOrd="0" presId="urn:microsoft.com/office/officeart/2005/8/layout/hierarchy4"/>
    <dgm:cxn modelId="{0631F879-D4F5-46E2-860D-1A6C3E67A383}" type="presParOf" srcId="{9F7EE442-680A-47CA-BB6D-C8DD60A3E43C}" destId="{E0952596-B25C-4246-872A-448D806F5C40}" srcOrd="0" destOrd="0" presId="urn:microsoft.com/office/officeart/2005/8/layout/hierarchy4"/>
    <dgm:cxn modelId="{4A32A142-E005-4AAC-90E5-F4DDA507043D}" type="presParOf" srcId="{E0952596-B25C-4246-872A-448D806F5C40}" destId="{A0058DD8-5048-414D-B515-42C0059C1125}" srcOrd="0" destOrd="0" presId="urn:microsoft.com/office/officeart/2005/8/layout/hierarchy4"/>
    <dgm:cxn modelId="{BD145947-7BDB-458B-9E8E-A732DDDC74A8}" type="presParOf" srcId="{E0952596-B25C-4246-872A-448D806F5C40}" destId="{D197F006-E9F2-47FA-A99A-52C8E846C510}" srcOrd="1" destOrd="0" presId="urn:microsoft.com/office/officeart/2005/8/layout/hierarchy4"/>
    <dgm:cxn modelId="{B2063327-6317-4E15-A93A-A83E3C97F309}" type="presParOf" srcId="{9F7EE442-680A-47CA-BB6D-C8DD60A3E43C}" destId="{6955F232-E07D-4798-BC49-F74624973754}" srcOrd="1" destOrd="0" presId="urn:microsoft.com/office/officeart/2005/8/layout/hierarchy4"/>
    <dgm:cxn modelId="{CFCD3B18-0EA9-4A9F-BC56-D6B080811402}" type="presParOf" srcId="{9F7EE442-680A-47CA-BB6D-C8DD60A3E43C}" destId="{B35EBACD-AC56-4199-A31F-0EAA1C03C94C}" srcOrd="2" destOrd="0" presId="urn:microsoft.com/office/officeart/2005/8/layout/hierarchy4"/>
    <dgm:cxn modelId="{9F4B2E83-6657-4E53-BA8C-F5C3EC16C743}" type="presParOf" srcId="{B35EBACD-AC56-4199-A31F-0EAA1C03C94C}" destId="{204635EF-008D-47B3-84D1-83C6FD55728F}" srcOrd="0" destOrd="0" presId="urn:microsoft.com/office/officeart/2005/8/layout/hierarchy4"/>
    <dgm:cxn modelId="{B9581B94-E771-427C-8C1A-5D50A5651EA1}" type="presParOf" srcId="{B35EBACD-AC56-4199-A31F-0EAA1C03C94C}" destId="{8DA8E712-9168-40AF-8523-727626689278}" srcOrd="1" destOrd="0" presId="urn:microsoft.com/office/officeart/2005/8/layout/hierarchy4"/>
    <dgm:cxn modelId="{7D9C6B67-F8EE-44A5-A58F-3A7EF997BD60}" type="presParOf" srcId="{8DF99BDA-2A30-456E-B865-784C448FD1D8}" destId="{94051FDF-0497-40EE-9E16-59A41C9B5DD5}" srcOrd="1" destOrd="0" presId="urn:microsoft.com/office/officeart/2005/8/layout/hierarchy4"/>
    <dgm:cxn modelId="{DC4C2546-B8E0-4B3F-946C-B5E86E731FF2}" type="presParOf" srcId="{8DF99BDA-2A30-456E-B865-784C448FD1D8}" destId="{43FF62F8-251A-4628-A348-826A3F1F800F}" srcOrd="2" destOrd="0" presId="urn:microsoft.com/office/officeart/2005/8/layout/hierarchy4"/>
    <dgm:cxn modelId="{3D02AA55-90A4-4D11-8689-87743BD8491F}" type="presParOf" srcId="{43FF62F8-251A-4628-A348-826A3F1F800F}" destId="{F08B831B-B7E4-404A-9C92-9D2A01CA2026}" srcOrd="0" destOrd="0" presId="urn:microsoft.com/office/officeart/2005/8/layout/hierarchy4"/>
    <dgm:cxn modelId="{1FAAB1D4-207E-4B22-9D21-9EA0A6CE4BE6}" type="presParOf" srcId="{43FF62F8-251A-4628-A348-826A3F1F800F}" destId="{ED93DB48-C2E0-4DBC-B8BD-4BEA3149EC55}" srcOrd="1" destOrd="0" presId="urn:microsoft.com/office/officeart/2005/8/layout/hierarchy4"/>
    <dgm:cxn modelId="{E82C0DF7-25F3-42D7-94E4-EE4DE7105502}" type="presParOf" srcId="{43FF62F8-251A-4628-A348-826A3F1F800F}" destId="{D1E519AC-77F2-40BF-B7EF-279C9E5DB4CE}" srcOrd="2" destOrd="0" presId="urn:microsoft.com/office/officeart/2005/8/layout/hierarchy4"/>
    <dgm:cxn modelId="{28A33E17-3C5E-4D9C-A783-1CE9BD3459CB}" type="presParOf" srcId="{D1E519AC-77F2-40BF-B7EF-279C9E5DB4CE}" destId="{6237F73E-6B7A-4B03-8809-17A544F0E8D8}" srcOrd="0" destOrd="0" presId="urn:microsoft.com/office/officeart/2005/8/layout/hierarchy4"/>
    <dgm:cxn modelId="{8E8F6B9C-B7EC-4F3A-A9EE-08686485B8CB}" type="presParOf" srcId="{6237F73E-6B7A-4B03-8809-17A544F0E8D8}" destId="{4B829928-6D05-4FCE-8775-D445F29A93E7}" srcOrd="0" destOrd="0" presId="urn:microsoft.com/office/officeart/2005/8/layout/hierarchy4"/>
    <dgm:cxn modelId="{99F8FAF0-F4D0-4EA8-9954-C09B7CF866F2}" type="presParOf" srcId="{6237F73E-6B7A-4B03-8809-17A544F0E8D8}" destId="{2B004045-CECC-4845-AC9A-1B8ED3C9008C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1264E4F1-5375-49CE-A45D-D994B793841F}" type="doc">
      <dgm:prSet loTypeId="urn:microsoft.com/office/officeart/2005/8/layout/hierarchy4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A695C37-2514-4DCB-B0CC-31320086350E}">
      <dgm:prSet phldrT="[文本]"/>
      <dgm:spPr/>
      <dgm:t>
        <a:bodyPr/>
        <a:lstStyle/>
        <a:p>
          <a:r>
            <a:rPr lang="zh-CN" altLang="en-US" b="1" dirty="0">
              <a:solidFill>
                <a:srgbClr val="3E4832"/>
              </a:solidFill>
              <a:latin typeface="隶书" panose="02010509060101010101" pitchFamily="49" charset="-122"/>
              <a:ea typeface="隶书" panose="02010509060101010101" pitchFamily="49" charset="-122"/>
            </a:rPr>
            <a:t>六、不懈进取的科技文化 </a:t>
          </a:r>
          <a:r>
            <a:rPr lang="en-US" altLang="zh-CN" b="1" dirty="0">
              <a:solidFill>
                <a:srgbClr val="3E4832"/>
              </a:solidFill>
              <a:latin typeface="隶书" panose="02010509060101010101" pitchFamily="49" charset="-122"/>
              <a:ea typeface="隶书" panose="02010509060101010101" pitchFamily="49" charset="-122"/>
            </a:rPr>
            <a:t>· </a:t>
          </a:r>
          <a:r>
            <a:rPr lang="zh-CN" altLang="en-US" b="1" dirty="0">
              <a:solidFill>
                <a:srgbClr val="3E4832"/>
              </a:solidFill>
              <a:latin typeface="隶书" panose="02010509060101010101" pitchFamily="49" charset="-122"/>
              <a:ea typeface="隶书" panose="02010509060101010101" pitchFamily="49" charset="-122"/>
            </a:rPr>
            <a:t>自然科学</a:t>
          </a:r>
        </a:p>
      </dgm:t>
    </dgm:pt>
    <dgm:pt modelId="{AA06A905-5ACE-463C-8D37-47A33A6D0DB4}" type="parTrans" cxnId="{943470DA-9174-4914-B86F-5B6A130C2B49}">
      <dgm:prSet/>
      <dgm:spPr/>
      <dgm:t>
        <a:bodyPr/>
        <a:lstStyle/>
        <a:p>
          <a:endParaRPr lang="zh-CN" altLang="en-US"/>
        </a:p>
      </dgm:t>
    </dgm:pt>
    <dgm:pt modelId="{5B5F2077-E0D6-4499-ACF7-7028AFC701E4}" type="sibTrans" cxnId="{943470DA-9174-4914-B86F-5B6A130C2B49}">
      <dgm:prSet/>
      <dgm:spPr/>
      <dgm:t>
        <a:bodyPr/>
        <a:lstStyle/>
        <a:p>
          <a:endParaRPr lang="zh-CN" altLang="en-US"/>
        </a:p>
      </dgm:t>
    </dgm:pt>
    <dgm:pt modelId="{CBFFD93F-67B0-4EF5-9DE2-A92700B0FABB}">
      <dgm:prSet phldrT="[文本]"/>
      <dgm:spPr/>
      <dgm:t>
        <a:bodyPr/>
        <a:lstStyle/>
        <a:p>
          <a:r>
            <a:rPr lang="zh-CN" altLang="en-US" dirty="0">
              <a:solidFill>
                <a:srgbClr val="7030A0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代表人物及主要成就</a:t>
          </a:r>
        </a:p>
      </dgm:t>
    </dgm:pt>
    <dgm:pt modelId="{E219954D-59A4-4ACC-9265-FCD0D81292E6}" type="parTrans" cxnId="{75C993EC-97AD-4045-AA97-DD02899BA88E}">
      <dgm:prSet/>
      <dgm:spPr/>
      <dgm:t>
        <a:bodyPr/>
        <a:lstStyle/>
        <a:p>
          <a:endParaRPr lang="zh-CN" altLang="en-US"/>
        </a:p>
      </dgm:t>
    </dgm:pt>
    <dgm:pt modelId="{AA3ED29E-96A3-4029-9A83-6F31F4931543}" type="sibTrans" cxnId="{75C993EC-97AD-4045-AA97-DD02899BA88E}">
      <dgm:prSet/>
      <dgm:spPr/>
      <dgm:t>
        <a:bodyPr/>
        <a:lstStyle/>
        <a:p>
          <a:endParaRPr lang="zh-CN" altLang="en-US"/>
        </a:p>
      </dgm:t>
    </dgm:pt>
    <dgm:pt modelId="{B65EEA12-1283-4469-A454-34D6C19E3AF6}">
      <dgm:prSet phldrT="[文本]"/>
      <dgm:spPr/>
      <dgm:t>
        <a:bodyPr/>
        <a:lstStyle/>
        <a:p>
          <a:r>
            <a:rPr lang="zh-CN" altLang="en-US" b="1" dirty="0">
              <a:latin typeface="华文琥珀" panose="02010800040101010101" pitchFamily="2" charset="-122"/>
              <a:ea typeface="华文琥珀" panose="02010800040101010101" pitchFamily="2" charset="-122"/>
            </a:rPr>
            <a:t>紫金山天文台</a:t>
          </a:r>
        </a:p>
      </dgm:t>
    </dgm:pt>
    <dgm:pt modelId="{95181A9E-01B3-45F5-82CA-D6B334AEC8B9}" type="parTrans" cxnId="{AB545D84-0ED9-4836-AF0E-BAD202E22DD5}">
      <dgm:prSet/>
      <dgm:spPr/>
      <dgm:t>
        <a:bodyPr/>
        <a:lstStyle/>
        <a:p>
          <a:endParaRPr lang="zh-CN" altLang="en-US"/>
        </a:p>
      </dgm:t>
    </dgm:pt>
    <dgm:pt modelId="{FCA86EF2-E2FA-4088-ABA0-4F50E9E39BC9}" type="sibTrans" cxnId="{AB545D84-0ED9-4836-AF0E-BAD202E22DD5}">
      <dgm:prSet/>
      <dgm:spPr/>
      <dgm:t>
        <a:bodyPr/>
        <a:lstStyle/>
        <a:p>
          <a:endParaRPr lang="zh-CN" altLang="en-US"/>
        </a:p>
      </dgm:t>
    </dgm:pt>
    <dgm:pt modelId="{EBD4D654-732D-40B6-933F-8DFEF3247E94}">
      <dgm:prSet phldrT="[文本]"/>
      <dgm:spPr/>
      <dgm:t>
        <a:bodyPr/>
        <a:lstStyle/>
        <a:p>
          <a:r>
            <a:rPr lang="zh-CN" altLang="en-US" b="1" dirty="0">
              <a:latin typeface="华文琥珀" panose="02010800040101010101" pitchFamily="2" charset="-122"/>
              <a:ea typeface="华文琥珀" panose="02010800040101010101" pitchFamily="2" charset="-122"/>
            </a:rPr>
            <a:t>中央研究院</a:t>
          </a:r>
        </a:p>
      </dgm:t>
    </dgm:pt>
    <dgm:pt modelId="{78166C02-9FD4-4545-937F-E39F35FBA213}" type="parTrans" cxnId="{672E2141-9F70-4846-AC4E-C028D3AA3459}">
      <dgm:prSet/>
      <dgm:spPr/>
      <dgm:t>
        <a:bodyPr/>
        <a:lstStyle/>
        <a:p>
          <a:endParaRPr lang="zh-CN" altLang="en-US"/>
        </a:p>
      </dgm:t>
    </dgm:pt>
    <dgm:pt modelId="{64C332A8-F81F-4F8D-BD7F-FCBAFFDED037}" type="sibTrans" cxnId="{672E2141-9F70-4846-AC4E-C028D3AA3459}">
      <dgm:prSet/>
      <dgm:spPr/>
      <dgm:t>
        <a:bodyPr/>
        <a:lstStyle/>
        <a:p>
          <a:endParaRPr lang="zh-CN" altLang="en-US"/>
        </a:p>
      </dgm:t>
    </dgm:pt>
    <dgm:pt modelId="{F33EA40A-D0E8-4A9B-BC40-855E4E3E28FF}">
      <dgm:prSet phldrT="[文本]" custT="1"/>
      <dgm:spPr/>
      <dgm:t>
        <a:bodyPr/>
        <a:lstStyle/>
        <a:p>
          <a:r>
            <a:rPr lang="zh-CN" altLang="en-US" sz="3600" b="0" dirty="0">
              <a:latin typeface="华文琥珀" panose="02010800040101010101" pitchFamily="2" charset="-122"/>
              <a:ea typeface="华文琥珀" panose="02010800040101010101" pitchFamily="2" charset="-122"/>
            </a:rPr>
            <a:t>地图绘制</a:t>
          </a:r>
        </a:p>
      </dgm:t>
    </dgm:pt>
    <dgm:pt modelId="{4BAB60CB-5BE7-4C0C-A097-D5C27403CA4A}" type="parTrans" cxnId="{E7807EE3-BFE4-4155-AB0E-9D3294A88F50}">
      <dgm:prSet/>
      <dgm:spPr/>
      <dgm:t>
        <a:bodyPr/>
        <a:lstStyle/>
        <a:p>
          <a:endParaRPr lang="zh-CN" altLang="en-US"/>
        </a:p>
      </dgm:t>
    </dgm:pt>
    <dgm:pt modelId="{C31777E7-4DBA-4947-A297-AD9FFF136113}" type="sibTrans" cxnId="{E7807EE3-BFE4-4155-AB0E-9D3294A88F50}">
      <dgm:prSet/>
      <dgm:spPr/>
      <dgm:t>
        <a:bodyPr/>
        <a:lstStyle/>
        <a:p>
          <a:endParaRPr lang="zh-CN" altLang="en-US"/>
        </a:p>
      </dgm:t>
    </dgm:pt>
    <dgm:pt modelId="{21A6D809-A3E5-4E89-BAC7-B423F6CA8EB7}">
      <dgm:prSet phldrT="[文本]"/>
      <dgm:spPr/>
      <dgm:t>
        <a:bodyPr/>
        <a:lstStyle/>
        <a:p>
          <a:r>
            <a:rPr lang="zh-CN" altLang="en-US" dirty="0">
              <a:solidFill>
                <a:srgbClr val="7030A0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中国科学社</a:t>
          </a:r>
        </a:p>
      </dgm:t>
    </dgm:pt>
    <dgm:pt modelId="{816BAAC7-B670-43C2-80E6-5E1333D92977}" type="parTrans" cxnId="{2E75CE35-6D23-4436-99F8-7ACE9A61FD56}">
      <dgm:prSet/>
      <dgm:spPr/>
      <dgm:t>
        <a:bodyPr/>
        <a:lstStyle/>
        <a:p>
          <a:endParaRPr lang="zh-CN" altLang="en-US"/>
        </a:p>
      </dgm:t>
    </dgm:pt>
    <dgm:pt modelId="{A34C54F1-DF51-4F70-BA07-918A3A0FE46C}" type="sibTrans" cxnId="{2E75CE35-6D23-4436-99F8-7ACE9A61FD56}">
      <dgm:prSet/>
      <dgm:spPr/>
      <dgm:t>
        <a:bodyPr/>
        <a:lstStyle/>
        <a:p>
          <a:endParaRPr lang="zh-CN" altLang="en-US"/>
        </a:p>
      </dgm:t>
    </dgm:pt>
    <dgm:pt modelId="{DBBFCA08-7444-4570-A47C-253BB6662DF9}" type="pres">
      <dgm:prSet presAssocID="{1264E4F1-5375-49CE-A45D-D994B793841F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514BE4A0-0BD4-43BF-8AFA-AE4942E2254C}" type="pres">
      <dgm:prSet presAssocID="{0A695C37-2514-4DCB-B0CC-31320086350E}" presName="vertOne" presStyleCnt="0"/>
      <dgm:spPr/>
    </dgm:pt>
    <dgm:pt modelId="{25236E82-2283-4DF7-993B-578EAC6BF89E}" type="pres">
      <dgm:prSet presAssocID="{0A695C37-2514-4DCB-B0CC-31320086350E}" presName="txOne" presStyleLbl="node0" presStyleIdx="0" presStyleCnt="1">
        <dgm:presLayoutVars>
          <dgm:chPref val="3"/>
        </dgm:presLayoutVars>
      </dgm:prSet>
      <dgm:spPr/>
    </dgm:pt>
    <dgm:pt modelId="{A9185098-FF36-4349-A4E0-F83940BE5634}" type="pres">
      <dgm:prSet presAssocID="{0A695C37-2514-4DCB-B0CC-31320086350E}" presName="parTransOne" presStyleCnt="0"/>
      <dgm:spPr/>
    </dgm:pt>
    <dgm:pt modelId="{8DF99BDA-2A30-456E-B865-784C448FD1D8}" type="pres">
      <dgm:prSet presAssocID="{0A695C37-2514-4DCB-B0CC-31320086350E}" presName="horzOne" presStyleCnt="0"/>
      <dgm:spPr/>
    </dgm:pt>
    <dgm:pt modelId="{6AA19016-4D89-41BE-B55F-D0BA910ED6F3}" type="pres">
      <dgm:prSet presAssocID="{CBFFD93F-67B0-4EF5-9DE2-A92700B0FABB}" presName="vertTwo" presStyleCnt="0"/>
      <dgm:spPr/>
    </dgm:pt>
    <dgm:pt modelId="{53E8284B-F4EB-4299-8503-3BB21B02ACC0}" type="pres">
      <dgm:prSet presAssocID="{CBFFD93F-67B0-4EF5-9DE2-A92700B0FABB}" presName="txTwo" presStyleLbl="node2" presStyleIdx="0" presStyleCnt="2" custLinFactY="99264" custLinFactNeighborX="53103" custLinFactNeighborY="100000">
        <dgm:presLayoutVars>
          <dgm:chPref val="3"/>
        </dgm:presLayoutVars>
      </dgm:prSet>
      <dgm:spPr/>
    </dgm:pt>
    <dgm:pt modelId="{EA9A07B9-A4EC-4204-A7DC-9D2ECFB11DA6}" type="pres">
      <dgm:prSet presAssocID="{CBFFD93F-67B0-4EF5-9DE2-A92700B0FABB}" presName="parTransTwo" presStyleCnt="0"/>
      <dgm:spPr/>
    </dgm:pt>
    <dgm:pt modelId="{9F7EE442-680A-47CA-BB6D-C8DD60A3E43C}" type="pres">
      <dgm:prSet presAssocID="{CBFFD93F-67B0-4EF5-9DE2-A92700B0FABB}" presName="horzTwo" presStyleCnt="0"/>
      <dgm:spPr/>
    </dgm:pt>
    <dgm:pt modelId="{E0952596-B25C-4246-872A-448D806F5C40}" type="pres">
      <dgm:prSet presAssocID="{B65EEA12-1283-4469-A454-34D6C19E3AF6}" presName="vertThree" presStyleCnt="0"/>
      <dgm:spPr/>
    </dgm:pt>
    <dgm:pt modelId="{A0058DD8-5048-414D-B515-42C0059C1125}" type="pres">
      <dgm:prSet presAssocID="{B65EEA12-1283-4469-A454-34D6C19E3AF6}" presName="txThree" presStyleLbl="node3" presStyleIdx="0" presStyleCnt="3">
        <dgm:presLayoutVars>
          <dgm:chPref val="3"/>
        </dgm:presLayoutVars>
      </dgm:prSet>
      <dgm:spPr/>
    </dgm:pt>
    <dgm:pt modelId="{D197F006-E9F2-47FA-A99A-52C8E846C510}" type="pres">
      <dgm:prSet presAssocID="{B65EEA12-1283-4469-A454-34D6C19E3AF6}" presName="horzThree" presStyleCnt="0"/>
      <dgm:spPr/>
    </dgm:pt>
    <dgm:pt modelId="{6955F232-E07D-4798-BC49-F74624973754}" type="pres">
      <dgm:prSet presAssocID="{FCA86EF2-E2FA-4088-ABA0-4F50E9E39BC9}" presName="sibSpaceThree" presStyleCnt="0"/>
      <dgm:spPr/>
    </dgm:pt>
    <dgm:pt modelId="{B35EBACD-AC56-4199-A31F-0EAA1C03C94C}" type="pres">
      <dgm:prSet presAssocID="{EBD4D654-732D-40B6-933F-8DFEF3247E94}" presName="vertThree" presStyleCnt="0"/>
      <dgm:spPr/>
    </dgm:pt>
    <dgm:pt modelId="{204635EF-008D-47B3-84D1-83C6FD55728F}" type="pres">
      <dgm:prSet presAssocID="{EBD4D654-732D-40B6-933F-8DFEF3247E94}" presName="txThree" presStyleLbl="node3" presStyleIdx="1" presStyleCnt="3" custLinFactY="-14634" custLinFactNeighborX="2100" custLinFactNeighborY="-100000">
        <dgm:presLayoutVars>
          <dgm:chPref val="3"/>
        </dgm:presLayoutVars>
      </dgm:prSet>
      <dgm:spPr/>
    </dgm:pt>
    <dgm:pt modelId="{8DA8E712-9168-40AF-8523-727626689278}" type="pres">
      <dgm:prSet presAssocID="{EBD4D654-732D-40B6-933F-8DFEF3247E94}" presName="horzThree" presStyleCnt="0"/>
      <dgm:spPr/>
    </dgm:pt>
    <dgm:pt modelId="{94051FDF-0497-40EE-9E16-59A41C9B5DD5}" type="pres">
      <dgm:prSet presAssocID="{AA3ED29E-96A3-4029-9A83-6F31F4931543}" presName="sibSpaceTwo" presStyleCnt="0"/>
      <dgm:spPr/>
    </dgm:pt>
    <dgm:pt modelId="{43FF62F8-251A-4628-A348-826A3F1F800F}" type="pres">
      <dgm:prSet presAssocID="{F33EA40A-D0E8-4A9B-BC40-855E4E3E28FF}" presName="vertTwo" presStyleCnt="0"/>
      <dgm:spPr/>
    </dgm:pt>
    <dgm:pt modelId="{F08B831B-B7E4-404A-9C92-9D2A01CA2026}" type="pres">
      <dgm:prSet presAssocID="{F33EA40A-D0E8-4A9B-BC40-855E4E3E28FF}" presName="txTwo" presStyleLbl="node2" presStyleIdx="1" presStyleCnt="2">
        <dgm:presLayoutVars>
          <dgm:chPref val="3"/>
        </dgm:presLayoutVars>
      </dgm:prSet>
      <dgm:spPr/>
    </dgm:pt>
    <dgm:pt modelId="{ED93DB48-C2E0-4DBC-B8BD-4BEA3149EC55}" type="pres">
      <dgm:prSet presAssocID="{F33EA40A-D0E8-4A9B-BC40-855E4E3E28FF}" presName="parTransTwo" presStyleCnt="0"/>
      <dgm:spPr/>
    </dgm:pt>
    <dgm:pt modelId="{D1E519AC-77F2-40BF-B7EF-279C9E5DB4CE}" type="pres">
      <dgm:prSet presAssocID="{F33EA40A-D0E8-4A9B-BC40-855E4E3E28FF}" presName="horzTwo" presStyleCnt="0"/>
      <dgm:spPr/>
    </dgm:pt>
    <dgm:pt modelId="{6237F73E-6B7A-4B03-8809-17A544F0E8D8}" type="pres">
      <dgm:prSet presAssocID="{21A6D809-A3E5-4E89-BAC7-B423F6CA8EB7}" presName="vertThree" presStyleCnt="0"/>
      <dgm:spPr/>
    </dgm:pt>
    <dgm:pt modelId="{4B829928-6D05-4FCE-8775-D445F29A93E7}" type="pres">
      <dgm:prSet presAssocID="{21A6D809-A3E5-4E89-BAC7-B423F6CA8EB7}" presName="txThree" presStyleLbl="node3" presStyleIdx="2" presStyleCnt="3" custLinFactX="-100000" custLinFactY="-13815" custLinFactNeighborX="-112636" custLinFactNeighborY="-100000">
        <dgm:presLayoutVars>
          <dgm:chPref val="3"/>
        </dgm:presLayoutVars>
      </dgm:prSet>
      <dgm:spPr/>
    </dgm:pt>
    <dgm:pt modelId="{2B004045-CECC-4845-AC9A-1B8ED3C9008C}" type="pres">
      <dgm:prSet presAssocID="{21A6D809-A3E5-4E89-BAC7-B423F6CA8EB7}" presName="horzThree" presStyleCnt="0"/>
      <dgm:spPr/>
    </dgm:pt>
  </dgm:ptLst>
  <dgm:cxnLst>
    <dgm:cxn modelId="{289D8D2D-0FC4-4139-B06B-459DA450DF09}" type="presOf" srcId="{EBD4D654-732D-40B6-933F-8DFEF3247E94}" destId="{204635EF-008D-47B3-84D1-83C6FD55728F}" srcOrd="0" destOrd="0" presId="urn:microsoft.com/office/officeart/2005/8/layout/hierarchy4"/>
    <dgm:cxn modelId="{2E75CE35-6D23-4436-99F8-7ACE9A61FD56}" srcId="{F33EA40A-D0E8-4A9B-BC40-855E4E3E28FF}" destId="{21A6D809-A3E5-4E89-BAC7-B423F6CA8EB7}" srcOrd="0" destOrd="0" parTransId="{816BAAC7-B670-43C2-80E6-5E1333D92977}" sibTransId="{A34C54F1-DF51-4F70-BA07-918A3A0FE46C}"/>
    <dgm:cxn modelId="{672E2141-9F70-4846-AC4E-C028D3AA3459}" srcId="{CBFFD93F-67B0-4EF5-9DE2-A92700B0FABB}" destId="{EBD4D654-732D-40B6-933F-8DFEF3247E94}" srcOrd="1" destOrd="0" parTransId="{78166C02-9FD4-4545-937F-E39F35FBA213}" sibTransId="{64C332A8-F81F-4F8D-BD7F-FCBAFFDED037}"/>
    <dgm:cxn modelId="{AB545D84-0ED9-4836-AF0E-BAD202E22DD5}" srcId="{CBFFD93F-67B0-4EF5-9DE2-A92700B0FABB}" destId="{B65EEA12-1283-4469-A454-34D6C19E3AF6}" srcOrd="0" destOrd="0" parTransId="{95181A9E-01B3-45F5-82CA-D6B334AEC8B9}" sibTransId="{FCA86EF2-E2FA-4088-ABA0-4F50E9E39BC9}"/>
    <dgm:cxn modelId="{3AC9ED89-9B6F-45F7-AB23-AD3C2E56A1EA}" type="presOf" srcId="{1264E4F1-5375-49CE-A45D-D994B793841F}" destId="{DBBFCA08-7444-4570-A47C-253BB6662DF9}" srcOrd="0" destOrd="0" presId="urn:microsoft.com/office/officeart/2005/8/layout/hierarchy4"/>
    <dgm:cxn modelId="{B0318997-0AC3-416E-A808-4549DC4D940E}" type="presOf" srcId="{0A695C37-2514-4DCB-B0CC-31320086350E}" destId="{25236E82-2283-4DF7-993B-578EAC6BF89E}" srcOrd="0" destOrd="0" presId="urn:microsoft.com/office/officeart/2005/8/layout/hierarchy4"/>
    <dgm:cxn modelId="{6F81EF9C-BCB5-4CB5-BB0F-A21009669908}" type="presOf" srcId="{CBFFD93F-67B0-4EF5-9DE2-A92700B0FABB}" destId="{53E8284B-F4EB-4299-8503-3BB21B02ACC0}" srcOrd="0" destOrd="0" presId="urn:microsoft.com/office/officeart/2005/8/layout/hierarchy4"/>
    <dgm:cxn modelId="{FC82BFB6-2481-4F08-ACA1-54969B162FA3}" type="presOf" srcId="{F33EA40A-D0E8-4A9B-BC40-855E4E3E28FF}" destId="{F08B831B-B7E4-404A-9C92-9D2A01CA2026}" srcOrd="0" destOrd="0" presId="urn:microsoft.com/office/officeart/2005/8/layout/hierarchy4"/>
    <dgm:cxn modelId="{0BFD32C5-A511-40D7-A6E7-350FB00BBD16}" type="presOf" srcId="{21A6D809-A3E5-4E89-BAC7-B423F6CA8EB7}" destId="{4B829928-6D05-4FCE-8775-D445F29A93E7}" srcOrd="0" destOrd="0" presId="urn:microsoft.com/office/officeart/2005/8/layout/hierarchy4"/>
    <dgm:cxn modelId="{943470DA-9174-4914-B86F-5B6A130C2B49}" srcId="{1264E4F1-5375-49CE-A45D-D994B793841F}" destId="{0A695C37-2514-4DCB-B0CC-31320086350E}" srcOrd="0" destOrd="0" parTransId="{AA06A905-5ACE-463C-8D37-47A33A6D0DB4}" sibTransId="{5B5F2077-E0D6-4499-ACF7-7028AFC701E4}"/>
    <dgm:cxn modelId="{E7807EE3-BFE4-4155-AB0E-9D3294A88F50}" srcId="{0A695C37-2514-4DCB-B0CC-31320086350E}" destId="{F33EA40A-D0E8-4A9B-BC40-855E4E3E28FF}" srcOrd="1" destOrd="0" parTransId="{4BAB60CB-5BE7-4C0C-A097-D5C27403CA4A}" sibTransId="{C31777E7-4DBA-4947-A297-AD9FFF136113}"/>
    <dgm:cxn modelId="{75C993EC-97AD-4045-AA97-DD02899BA88E}" srcId="{0A695C37-2514-4DCB-B0CC-31320086350E}" destId="{CBFFD93F-67B0-4EF5-9DE2-A92700B0FABB}" srcOrd="0" destOrd="0" parTransId="{E219954D-59A4-4ACC-9265-FCD0D81292E6}" sibTransId="{AA3ED29E-96A3-4029-9A83-6F31F4931543}"/>
    <dgm:cxn modelId="{84AD5BF4-8C04-49B8-9CBF-5B7812AAB198}" type="presOf" srcId="{B65EEA12-1283-4469-A454-34D6C19E3AF6}" destId="{A0058DD8-5048-414D-B515-42C0059C1125}" srcOrd="0" destOrd="0" presId="urn:microsoft.com/office/officeart/2005/8/layout/hierarchy4"/>
    <dgm:cxn modelId="{A611D58F-CB50-4B6B-8EBC-F5CCA0CA67E1}" type="presParOf" srcId="{DBBFCA08-7444-4570-A47C-253BB6662DF9}" destId="{514BE4A0-0BD4-43BF-8AFA-AE4942E2254C}" srcOrd="0" destOrd="0" presId="urn:microsoft.com/office/officeart/2005/8/layout/hierarchy4"/>
    <dgm:cxn modelId="{40BD2E58-FD27-465B-813A-4C2004473074}" type="presParOf" srcId="{514BE4A0-0BD4-43BF-8AFA-AE4942E2254C}" destId="{25236E82-2283-4DF7-993B-578EAC6BF89E}" srcOrd="0" destOrd="0" presId="urn:microsoft.com/office/officeart/2005/8/layout/hierarchy4"/>
    <dgm:cxn modelId="{28A31332-C5F3-41D6-992B-157B05AAC4A1}" type="presParOf" srcId="{514BE4A0-0BD4-43BF-8AFA-AE4942E2254C}" destId="{A9185098-FF36-4349-A4E0-F83940BE5634}" srcOrd="1" destOrd="0" presId="urn:microsoft.com/office/officeart/2005/8/layout/hierarchy4"/>
    <dgm:cxn modelId="{6879EC91-E5EF-4A47-BF75-F237AA82F0B8}" type="presParOf" srcId="{514BE4A0-0BD4-43BF-8AFA-AE4942E2254C}" destId="{8DF99BDA-2A30-456E-B865-784C448FD1D8}" srcOrd="2" destOrd="0" presId="urn:microsoft.com/office/officeart/2005/8/layout/hierarchy4"/>
    <dgm:cxn modelId="{EB949316-74EA-4B05-A3A2-6D25D6A0B4EC}" type="presParOf" srcId="{8DF99BDA-2A30-456E-B865-784C448FD1D8}" destId="{6AA19016-4D89-41BE-B55F-D0BA910ED6F3}" srcOrd="0" destOrd="0" presId="urn:microsoft.com/office/officeart/2005/8/layout/hierarchy4"/>
    <dgm:cxn modelId="{0EA8366A-684A-4E06-AA81-595B87E31A87}" type="presParOf" srcId="{6AA19016-4D89-41BE-B55F-D0BA910ED6F3}" destId="{53E8284B-F4EB-4299-8503-3BB21B02ACC0}" srcOrd="0" destOrd="0" presId="urn:microsoft.com/office/officeart/2005/8/layout/hierarchy4"/>
    <dgm:cxn modelId="{3C6CD57B-193F-42AD-83C4-B4037A3889E9}" type="presParOf" srcId="{6AA19016-4D89-41BE-B55F-D0BA910ED6F3}" destId="{EA9A07B9-A4EC-4204-A7DC-9D2ECFB11DA6}" srcOrd="1" destOrd="0" presId="urn:microsoft.com/office/officeart/2005/8/layout/hierarchy4"/>
    <dgm:cxn modelId="{DBA19289-1B45-4FB8-84E9-00AA955E7CC1}" type="presParOf" srcId="{6AA19016-4D89-41BE-B55F-D0BA910ED6F3}" destId="{9F7EE442-680A-47CA-BB6D-C8DD60A3E43C}" srcOrd="2" destOrd="0" presId="urn:microsoft.com/office/officeart/2005/8/layout/hierarchy4"/>
    <dgm:cxn modelId="{0631F879-D4F5-46E2-860D-1A6C3E67A383}" type="presParOf" srcId="{9F7EE442-680A-47CA-BB6D-C8DD60A3E43C}" destId="{E0952596-B25C-4246-872A-448D806F5C40}" srcOrd="0" destOrd="0" presId="urn:microsoft.com/office/officeart/2005/8/layout/hierarchy4"/>
    <dgm:cxn modelId="{4A32A142-E005-4AAC-90E5-F4DDA507043D}" type="presParOf" srcId="{E0952596-B25C-4246-872A-448D806F5C40}" destId="{A0058DD8-5048-414D-B515-42C0059C1125}" srcOrd="0" destOrd="0" presId="urn:microsoft.com/office/officeart/2005/8/layout/hierarchy4"/>
    <dgm:cxn modelId="{BD145947-7BDB-458B-9E8E-A732DDDC74A8}" type="presParOf" srcId="{E0952596-B25C-4246-872A-448D806F5C40}" destId="{D197F006-E9F2-47FA-A99A-52C8E846C510}" srcOrd="1" destOrd="0" presId="urn:microsoft.com/office/officeart/2005/8/layout/hierarchy4"/>
    <dgm:cxn modelId="{B2063327-6317-4E15-A93A-A83E3C97F309}" type="presParOf" srcId="{9F7EE442-680A-47CA-BB6D-C8DD60A3E43C}" destId="{6955F232-E07D-4798-BC49-F74624973754}" srcOrd="1" destOrd="0" presId="urn:microsoft.com/office/officeart/2005/8/layout/hierarchy4"/>
    <dgm:cxn modelId="{CFCD3B18-0EA9-4A9F-BC56-D6B080811402}" type="presParOf" srcId="{9F7EE442-680A-47CA-BB6D-C8DD60A3E43C}" destId="{B35EBACD-AC56-4199-A31F-0EAA1C03C94C}" srcOrd="2" destOrd="0" presId="urn:microsoft.com/office/officeart/2005/8/layout/hierarchy4"/>
    <dgm:cxn modelId="{9F4B2E83-6657-4E53-BA8C-F5C3EC16C743}" type="presParOf" srcId="{B35EBACD-AC56-4199-A31F-0EAA1C03C94C}" destId="{204635EF-008D-47B3-84D1-83C6FD55728F}" srcOrd="0" destOrd="0" presId="urn:microsoft.com/office/officeart/2005/8/layout/hierarchy4"/>
    <dgm:cxn modelId="{B9581B94-E771-427C-8C1A-5D50A5651EA1}" type="presParOf" srcId="{B35EBACD-AC56-4199-A31F-0EAA1C03C94C}" destId="{8DA8E712-9168-40AF-8523-727626689278}" srcOrd="1" destOrd="0" presId="urn:microsoft.com/office/officeart/2005/8/layout/hierarchy4"/>
    <dgm:cxn modelId="{7D9C6B67-F8EE-44A5-A58F-3A7EF997BD60}" type="presParOf" srcId="{8DF99BDA-2A30-456E-B865-784C448FD1D8}" destId="{94051FDF-0497-40EE-9E16-59A41C9B5DD5}" srcOrd="1" destOrd="0" presId="urn:microsoft.com/office/officeart/2005/8/layout/hierarchy4"/>
    <dgm:cxn modelId="{DC4C2546-B8E0-4B3F-946C-B5E86E731FF2}" type="presParOf" srcId="{8DF99BDA-2A30-456E-B865-784C448FD1D8}" destId="{43FF62F8-251A-4628-A348-826A3F1F800F}" srcOrd="2" destOrd="0" presId="urn:microsoft.com/office/officeart/2005/8/layout/hierarchy4"/>
    <dgm:cxn modelId="{3D02AA55-90A4-4D11-8689-87743BD8491F}" type="presParOf" srcId="{43FF62F8-251A-4628-A348-826A3F1F800F}" destId="{F08B831B-B7E4-404A-9C92-9D2A01CA2026}" srcOrd="0" destOrd="0" presId="urn:microsoft.com/office/officeart/2005/8/layout/hierarchy4"/>
    <dgm:cxn modelId="{1FAAB1D4-207E-4B22-9D21-9EA0A6CE4BE6}" type="presParOf" srcId="{43FF62F8-251A-4628-A348-826A3F1F800F}" destId="{ED93DB48-C2E0-4DBC-B8BD-4BEA3149EC55}" srcOrd="1" destOrd="0" presId="urn:microsoft.com/office/officeart/2005/8/layout/hierarchy4"/>
    <dgm:cxn modelId="{E82C0DF7-25F3-42D7-94E4-EE4DE7105502}" type="presParOf" srcId="{43FF62F8-251A-4628-A348-826A3F1F800F}" destId="{D1E519AC-77F2-40BF-B7EF-279C9E5DB4CE}" srcOrd="2" destOrd="0" presId="urn:microsoft.com/office/officeart/2005/8/layout/hierarchy4"/>
    <dgm:cxn modelId="{28A33E17-3C5E-4D9C-A783-1CE9BD3459CB}" type="presParOf" srcId="{D1E519AC-77F2-40BF-B7EF-279C9E5DB4CE}" destId="{6237F73E-6B7A-4B03-8809-17A544F0E8D8}" srcOrd="0" destOrd="0" presId="urn:microsoft.com/office/officeart/2005/8/layout/hierarchy4"/>
    <dgm:cxn modelId="{8E8F6B9C-B7EC-4F3A-A9EE-08686485B8CB}" type="presParOf" srcId="{6237F73E-6B7A-4B03-8809-17A544F0E8D8}" destId="{4B829928-6D05-4FCE-8775-D445F29A93E7}" srcOrd="0" destOrd="0" presId="urn:microsoft.com/office/officeart/2005/8/layout/hierarchy4"/>
    <dgm:cxn modelId="{99F8FAF0-F4D0-4EA8-9954-C09B7CF866F2}" type="presParOf" srcId="{6237F73E-6B7A-4B03-8809-17A544F0E8D8}" destId="{2B004045-CECC-4845-AC9A-1B8ED3C9008C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164B428-B45B-4528-8DC9-1DFD078FE933}" type="doc">
      <dgm:prSet loTypeId="urn:microsoft.com/office/officeart/2005/8/layout/radial4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84C1A21-4DDB-4993-B7D2-E4693701532D}">
      <dgm:prSet phldrT="[文本]"/>
      <dgm:spPr/>
      <dgm:t>
        <a:bodyPr/>
        <a:lstStyle/>
        <a:p>
          <a:r>
            <a:rPr lang="zh-CN" altLang="en-US" b="1" dirty="0">
              <a:solidFill>
                <a:schemeClr val="bg2">
                  <a:lumMod val="1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睁眼看世界</a:t>
          </a:r>
        </a:p>
      </dgm:t>
    </dgm:pt>
    <dgm:pt modelId="{65D1CF57-8D8F-4819-99F5-7E3FB7F7561A}" type="parTrans" cxnId="{152E339C-4161-425E-A730-86DDB5F9A9BD}">
      <dgm:prSet/>
      <dgm:spPr/>
      <dgm:t>
        <a:bodyPr/>
        <a:lstStyle/>
        <a:p>
          <a:endParaRPr lang="zh-CN" altLang="en-US"/>
        </a:p>
      </dgm:t>
    </dgm:pt>
    <dgm:pt modelId="{1169200C-27D5-49EA-9A0F-B432CB761C5C}" type="sibTrans" cxnId="{152E339C-4161-425E-A730-86DDB5F9A9BD}">
      <dgm:prSet/>
      <dgm:spPr/>
      <dgm:t>
        <a:bodyPr/>
        <a:lstStyle/>
        <a:p>
          <a:endParaRPr lang="zh-CN" altLang="en-US"/>
        </a:p>
      </dgm:t>
    </dgm:pt>
    <dgm:pt modelId="{05290676-4FCD-43F7-8067-AF27966A6BA4}">
      <dgm:prSet phldrT="[文本]" custT="1"/>
      <dgm:spPr/>
      <dgm:t>
        <a:bodyPr/>
        <a:lstStyle/>
        <a:p>
          <a:pPr algn="l"/>
          <a:r>
            <a:rPr lang="zh-CN" altLang="en-US" sz="3600" b="1" dirty="0">
              <a:solidFill>
                <a:srgbClr val="213A4F"/>
              </a:solidFill>
            </a:rPr>
            <a:t>龚自珍：</a:t>
          </a:r>
          <a:r>
            <a: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</a:rPr>
            <a:t>支持林则徐禁烟，主张武力抵抗外国侵略和学习外国长处</a:t>
          </a:r>
        </a:p>
      </dgm:t>
    </dgm:pt>
    <dgm:pt modelId="{A15B1719-BEBC-4B6D-B401-CCB9AD6AC5BC}" type="parTrans" cxnId="{71B75051-38BD-4810-8959-F3D644087916}">
      <dgm:prSet/>
      <dgm:spPr/>
      <dgm:t>
        <a:bodyPr/>
        <a:lstStyle/>
        <a:p>
          <a:endParaRPr lang="zh-CN" altLang="en-US"/>
        </a:p>
      </dgm:t>
    </dgm:pt>
    <dgm:pt modelId="{810F7EBA-4C4F-4211-888A-DEA4F694F49C}" type="sibTrans" cxnId="{71B75051-38BD-4810-8959-F3D644087916}">
      <dgm:prSet/>
      <dgm:spPr/>
      <dgm:t>
        <a:bodyPr/>
        <a:lstStyle/>
        <a:p>
          <a:endParaRPr lang="zh-CN" altLang="en-US"/>
        </a:p>
      </dgm:t>
    </dgm:pt>
    <dgm:pt modelId="{77B0E43A-2FED-45C8-9EB7-B884E6D3A599}">
      <dgm:prSet phldrT="[文本]" custT="1"/>
      <dgm:spPr/>
      <dgm:t>
        <a:bodyPr/>
        <a:lstStyle/>
        <a:p>
          <a:pPr algn="l"/>
          <a:r>
            <a:rPr lang="zh-CN" altLang="en-US" sz="3600" b="1" dirty="0">
              <a:solidFill>
                <a:srgbClr val="213A4F"/>
              </a:solidFill>
            </a:rPr>
            <a:t>林则徐：</a:t>
          </a:r>
          <a:r>
            <a: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</a:rPr>
            <a:t>主张禁烟，对西方“学其优而用之”</a:t>
          </a:r>
        </a:p>
      </dgm:t>
    </dgm:pt>
    <dgm:pt modelId="{2C0438C0-DE70-4A5D-A410-1FAC88789FE5}" type="parTrans" cxnId="{5B051232-5BCE-40E5-97CC-A1D99A327A84}">
      <dgm:prSet/>
      <dgm:spPr/>
      <dgm:t>
        <a:bodyPr/>
        <a:lstStyle/>
        <a:p>
          <a:endParaRPr lang="zh-CN" altLang="en-US"/>
        </a:p>
      </dgm:t>
    </dgm:pt>
    <dgm:pt modelId="{70F3E84D-C615-4395-8EBA-AD1CC6A09B2F}" type="sibTrans" cxnId="{5B051232-5BCE-40E5-97CC-A1D99A327A84}">
      <dgm:prSet/>
      <dgm:spPr/>
      <dgm:t>
        <a:bodyPr/>
        <a:lstStyle/>
        <a:p>
          <a:endParaRPr lang="zh-CN" altLang="en-US"/>
        </a:p>
      </dgm:t>
    </dgm:pt>
    <dgm:pt modelId="{D0B948E3-2ECC-4998-ABD3-D516A208DF1C}">
      <dgm:prSet phldrT="[文本]" custT="1"/>
      <dgm:spPr/>
      <dgm:t>
        <a:bodyPr/>
        <a:lstStyle/>
        <a:p>
          <a:pPr algn="l"/>
          <a:r>
            <a:rPr lang="zh-CN" altLang="en-US" sz="3600" b="1" dirty="0">
              <a:solidFill>
                <a:srgbClr val="213A4F"/>
              </a:solidFill>
            </a:rPr>
            <a:t>魏源：</a:t>
          </a:r>
          <a:r>
            <a: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</a:rPr>
            <a:t>倡导学习西方，提出“师夷长技以制夷”，著</a:t>
          </a:r>
          <a:r>
            <a:rPr lang="en-US" altLang="zh-CN" sz="2000" b="1" dirty="0">
              <a:solidFill>
                <a:schemeClr val="tx1">
                  <a:lumMod val="95000"/>
                  <a:lumOff val="5000"/>
                </a:schemeClr>
              </a:solidFill>
            </a:rPr>
            <a:t>《</a:t>
          </a:r>
          <a:r>
            <a:rPr lang="zh-CN" altLang="en-US" sz="2000" b="1" dirty="0">
              <a:solidFill>
                <a:schemeClr val="tx1">
                  <a:lumMod val="95000"/>
                  <a:lumOff val="5000"/>
                </a:schemeClr>
              </a:solidFill>
            </a:rPr>
            <a:t>海国图志</a:t>
          </a:r>
          <a:r>
            <a:rPr lang="en-US" altLang="zh-CN" sz="2000" b="1" dirty="0">
              <a:solidFill>
                <a:schemeClr val="tx1">
                  <a:lumMod val="95000"/>
                  <a:lumOff val="5000"/>
                </a:schemeClr>
              </a:solidFill>
            </a:rPr>
            <a:t>》</a:t>
          </a:r>
          <a:endParaRPr lang="zh-CN" altLang="en-US" sz="2000" b="1" dirty="0">
            <a:solidFill>
              <a:schemeClr val="tx1">
                <a:lumMod val="95000"/>
                <a:lumOff val="5000"/>
              </a:schemeClr>
            </a:solidFill>
          </a:endParaRPr>
        </a:p>
      </dgm:t>
    </dgm:pt>
    <dgm:pt modelId="{A2F6EE2F-5299-454D-80F4-A49DC4DB9740}" type="parTrans" cxnId="{93907041-9A01-4F36-9C70-2F68EECCA27D}">
      <dgm:prSet/>
      <dgm:spPr/>
      <dgm:t>
        <a:bodyPr/>
        <a:lstStyle/>
        <a:p>
          <a:endParaRPr lang="zh-CN" altLang="en-US"/>
        </a:p>
      </dgm:t>
    </dgm:pt>
    <dgm:pt modelId="{EEB75CF5-48C2-478A-A25C-A61A572357E6}" type="sibTrans" cxnId="{93907041-9A01-4F36-9C70-2F68EECCA27D}">
      <dgm:prSet/>
      <dgm:spPr/>
      <dgm:t>
        <a:bodyPr/>
        <a:lstStyle/>
        <a:p>
          <a:endParaRPr lang="zh-CN" altLang="en-US"/>
        </a:p>
      </dgm:t>
    </dgm:pt>
    <dgm:pt modelId="{E6D1011C-7E00-4507-B38C-850853B8E4B3}" type="pres">
      <dgm:prSet presAssocID="{7164B428-B45B-4528-8DC9-1DFD078FE933}" presName="cycle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7D3CCA3D-727C-467C-96F4-F48FECD057E3}" type="pres">
      <dgm:prSet presAssocID="{E84C1A21-4DDB-4993-B7D2-E4693701532D}" presName="centerShape" presStyleLbl="node0" presStyleIdx="0" presStyleCnt="1"/>
      <dgm:spPr/>
    </dgm:pt>
    <dgm:pt modelId="{365678EF-18E2-4927-9DB3-884127A92D28}" type="pres">
      <dgm:prSet presAssocID="{A15B1719-BEBC-4B6D-B401-CCB9AD6AC5BC}" presName="parTrans" presStyleLbl="bgSibTrans2D1" presStyleIdx="0" presStyleCnt="3"/>
      <dgm:spPr/>
    </dgm:pt>
    <dgm:pt modelId="{AA7273FF-ADAF-473C-AADB-8C7873700DF9}" type="pres">
      <dgm:prSet presAssocID="{05290676-4FCD-43F7-8067-AF27966A6BA4}" presName="node" presStyleLbl="node1" presStyleIdx="0" presStyleCnt="3" custScaleX="162651" custRadScaleRad="136333" custRadScaleInc="-17604">
        <dgm:presLayoutVars>
          <dgm:bulletEnabled val="1"/>
        </dgm:presLayoutVars>
      </dgm:prSet>
      <dgm:spPr/>
    </dgm:pt>
    <dgm:pt modelId="{54DE0039-157F-4078-9985-66DDD7AFD671}" type="pres">
      <dgm:prSet presAssocID="{2C0438C0-DE70-4A5D-A410-1FAC88789FE5}" presName="parTrans" presStyleLbl="bgSibTrans2D1" presStyleIdx="1" presStyleCnt="3"/>
      <dgm:spPr/>
    </dgm:pt>
    <dgm:pt modelId="{AEF2DE58-D29F-4A6F-AD14-D550948C941E}" type="pres">
      <dgm:prSet presAssocID="{77B0E43A-2FED-45C8-9EB7-B884E6D3A599}" presName="node" presStyleLbl="node1" presStyleIdx="1" presStyleCnt="3" custScaleX="163207" custScaleY="101973">
        <dgm:presLayoutVars>
          <dgm:bulletEnabled val="1"/>
        </dgm:presLayoutVars>
      </dgm:prSet>
      <dgm:spPr/>
    </dgm:pt>
    <dgm:pt modelId="{945D63A6-927C-4F2D-8DDB-75AF2CA2087B}" type="pres">
      <dgm:prSet presAssocID="{A2F6EE2F-5299-454D-80F4-A49DC4DB9740}" presName="parTrans" presStyleLbl="bgSibTrans2D1" presStyleIdx="2" presStyleCnt="3"/>
      <dgm:spPr/>
    </dgm:pt>
    <dgm:pt modelId="{8C3C9DD2-D19B-4F5B-B8E1-F0AA922FD0D9}" type="pres">
      <dgm:prSet presAssocID="{D0B948E3-2ECC-4998-ABD3-D516A208DF1C}" presName="node" presStyleLbl="node1" presStyleIdx="2" presStyleCnt="3" custScaleX="159570" custRadScaleRad="133641" custRadScaleInc="18133">
        <dgm:presLayoutVars>
          <dgm:bulletEnabled val="1"/>
        </dgm:presLayoutVars>
      </dgm:prSet>
      <dgm:spPr/>
    </dgm:pt>
  </dgm:ptLst>
  <dgm:cxnLst>
    <dgm:cxn modelId="{839F9D17-3EA5-447E-BF3A-1A8D207D1168}" type="presOf" srcId="{D0B948E3-2ECC-4998-ABD3-D516A208DF1C}" destId="{8C3C9DD2-D19B-4F5B-B8E1-F0AA922FD0D9}" srcOrd="0" destOrd="0" presId="urn:microsoft.com/office/officeart/2005/8/layout/radial4"/>
    <dgm:cxn modelId="{75674620-5578-4130-8D7B-C36D2B8D98EC}" type="presOf" srcId="{A15B1719-BEBC-4B6D-B401-CCB9AD6AC5BC}" destId="{365678EF-18E2-4927-9DB3-884127A92D28}" srcOrd="0" destOrd="0" presId="urn:microsoft.com/office/officeart/2005/8/layout/radial4"/>
    <dgm:cxn modelId="{A6C65320-8978-4088-8E9E-D44AF37BBA17}" type="presOf" srcId="{E84C1A21-4DDB-4993-B7D2-E4693701532D}" destId="{7D3CCA3D-727C-467C-96F4-F48FECD057E3}" srcOrd="0" destOrd="0" presId="urn:microsoft.com/office/officeart/2005/8/layout/radial4"/>
    <dgm:cxn modelId="{5B051232-5BCE-40E5-97CC-A1D99A327A84}" srcId="{E84C1A21-4DDB-4993-B7D2-E4693701532D}" destId="{77B0E43A-2FED-45C8-9EB7-B884E6D3A599}" srcOrd="1" destOrd="0" parTransId="{2C0438C0-DE70-4A5D-A410-1FAC88789FE5}" sibTransId="{70F3E84D-C615-4395-8EBA-AD1CC6A09B2F}"/>
    <dgm:cxn modelId="{60ABC83E-EE70-4420-918B-179F66FEC0FB}" type="presOf" srcId="{2C0438C0-DE70-4A5D-A410-1FAC88789FE5}" destId="{54DE0039-157F-4078-9985-66DDD7AFD671}" srcOrd="0" destOrd="0" presId="urn:microsoft.com/office/officeart/2005/8/layout/radial4"/>
    <dgm:cxn modelId="{93907041-9A01-4F36-9C70-2F68EECCA27D}" srcId="{E84C1A21-4DDB-4993-B7D2-E4693701532D}" destId="{D0B948E3-2ECC-4998-ABD3-D516A208DF1C}" srcOrd="2" destOrd="0" parTransId="{A2F6EE2F-5299-454D-80F4-A49DC4DB9740}" sibTransId="{EEB75CF5-48C2-478A-A25C-A61A572357E6}"/>
    <dgm:cxn modelId="{B5E1BD65-4446-4738-9F72-6F4995B3C7F7}" type="presOf" srcId="{77B0E43A-2FED-45C8-9EB7-B884E6D3A599}" destId="{AEF2DE58-D29F-4A6F-AD14-D550948C941E}" srcOrd="0" destOrd="0" presId="urn:microsoft.com/office/officeart/2005/8/layout/radial4"/>
    <dgm:cxn modelId="{D265C270-09BB-444C-AEF9-9B2F01F99FDA}" type="presOf" srcId="{A2F6EE2F-5299-454D-80F4-A49DC4DB9740}" destId="{945D63A6-927C-4F2D-8DDB-75AF2CA2087B}" srcOrd="0" destOrd="0" presId="urn:microsoft.com/office/officeart/2005/8/layout/radial4"/>
    <dgm:cxn modelId="{71B75051-38BD-4810-8959-F3D644087916}" srcId="{E84C1A21-4DDB-4993-B7D2-E4693701532D}" destId="{05290676-4FCD-43F7-8067-AF27966A6BA4}" srcOrd="0" destOrd="0" parTransId="{A15B1719-BEBC-4B6D-B401-CCB9AD6AC5BC}" sibTransId="{810F7EBA-4C4F-4211-888A-DEA4F694F49C}"/>
    <dgm:cxn modelId="{E0F8A485-5735-479F-A481-E56E94FA9F1F}" type="presOf" srcId="{7164B428-B45B-4528-8DC9-1DFD078FE933}" destId="{E6D1011C-7E00-4507-B38C-850853B8E4B3}" srcOrd="0" destOrd="0" presId="urn:microsoft.com/office/officeart/2005/8/layout/radial4"/>
    <dgm:cxn modelId="{152E339C-4161-425E-A730-86DDB5F9A9BD}" srcId="{7164B428-B45B-4528-8DC9-1DFD078FE933}" destId="{E84C1A21-4DDB-4993-B7D2-E4693701532D}" srcOrd="0" destOrd="0" parTransId="{65D1CF57-8D8F-4819-99F5-7E3FB7F7561A}" sibTransId="{1169200C-27D5-49EA-9A0F-B432CB761C5C}"/>
    <dgm:cxn modelId="{B0C139B3-A4E2-4A6C-BB9A-FCCA0D9A556E}" type="presOf" srcId="{05290676-4FCD-43F7-8067-AF27966A6BA4}" destId="{AA7273FF-ADAF-473C-AADB-8C7873700DF9}" srcOrd="0" destOrd="0" presId="urn:microsoft.com/office/officeart/2005/8/layout/radial4"/>
    <dgm:cxn modelId="{62E45C02-7CEF-4B81-915D-27CFAA915E40}" type="presParOf" srcId="{E6D1011C-7E00-4507-B38C-850853B8E4B3}" destId="{7D3CCA3D-727C-467C-96F4-F48FECD057E3}" srcOrd="0" destOrd="0" presId="urn:microsoft.com/office/officeart/2005/8/layout/radial4"/>
    <dgm:cxn modelId="{ECFDA56A-6DE6-46C3-BE98-5C5D168FA335}" type="presParOf" srcId="{E6D1011C-7E00-4507-B38C-850853B8E4B3}" destId="{365678EF-18E2-4927-9DB3-884127A92D28}" srcOrd="1" destOrd="0" presId="urn:microsoft.com/office/officeart/2005/8/layout/radial4"/>
    <dgm:cxn modelId="{1F41BADC-A585-4126-BADE-5FDBA7DE1A6A}" type="presParOf" srcId="{E6D1011C-7E00-4507-B38C-850853B8E4B3}" destId="{AA7273FF-ADAF-473C-AADB-8C7873700DF9}" srcOrd="2" destOrd="0" presId="urn:microsoft.com/office/officeart/2005/8/layout/radial4"/>
    <dgm:cxn modelId="{C8D0EEE5-B4B4-40F1-9864-FC6BD8CEAFEB}" type="presParOf" srcId="{E6D1011C-7E00-4507-B38C-850853B8E4B3}" destId="{54DE0039-157F-4078-9985-66DDD7AFD671}" srcOrd="3" destOrd="0" presId="urn:microsoft.com/office/officeart/2005/8/layout/radial4"/>
    <dgm:cxn modelId="{45AD24C3-3F0A-4F74-B4E7-0F91149E4C9A}" type="presParOf" srcId="{E6D1011C-7E00-4507-B38C-850853B8E4B3}" destId="{AEF2DE58-D29F-4A6F-AD14-D550948C941E}" srcOrd="4" destOrd="0" presId="urn:microsoft.com/office/officeart/2005/8/layout/radial4"/>
    <dgm:cxn modelId="{4E52BA6E-7D89-4147-A824-FD9F6A85C2E6}" type="presParOf" srcId="{E6D1011C-7E00-4507-B38C-850853B8E4B3}" destId="{945D63A6-927C-4F2D-8DDB-75AF2CA2087B}" srcOrd="5" destOrd="0" presId="urn:microsoft.com/office/officeart/2005/8/layout/radial4"/>
    <dgm:cxn modelId="{DBA76CA2-B2EE-4C3D-A866-1B83283E9C1D}" type="presParOf" srcId="{E6D1011C-7E00-4507-B38C-850853B8E4B3}" destId="{8C3C9DD2-D19B-4F5B-B8E1-F0AA922FD0D9}" srcOrd="6" destOrd="0" presId="urn:microsoft.com/office/officeart/2005/8/layout/radial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1264E4F1-5375-49CE-A45D-D994B793841F}" type="doc">
      <dgm:prSet loTypeId="urn:microsoft.com/office/officeart/2005/8/layout/hierarchy4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A695C37-2514-4DCB-B0CC-31320086350E}">
      <dgm:prSet phldrT="[文本]" custT="1"/>
      <dgm:spPr/>
      <dgm:t>
        <a:bodyPr/>
        <a:lstStyle/>
        <a:p>
          <a:r>
            <a:rPr lang="zh-CN" altLang="en-US" sz="4400" b="1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rPr>
            <a:t>自然科学成就与代表人物的主要领域</a:t>
          </a:r>
        </a:p>
      </dgm:t>
    </dgm:pt>
    <dgm:pt modelId="{AA06A905-5ACE-463C-8D37-47A33A6D0DB4}" type="parTrans" cxnId="{943470DA-9174-4914-B86F-5B6A130C2B49}">
      <dgm:prSet/>
      <dgm:spPr/>
      <dgm:t>
        <a:bodyPr/>
        <a:lstStyle/>
        <a:p>
          <a:endParaRPr lang="zh-CN" altLang="en-US"/>
        </a:p>
      </dgm:t>
    </dgm:pt>
    <dgm:pt modelId="{5B5F2077-E0D6-4499-ACF7-7028AFC701E4}" type="sibTrans" cxnId="{943470DA-9174-4914-B86F-5B6A130C2B49}">
      <dgm:prSet/>
      <dgm:spPr/>
      <dgm:t>
        <a:bodyPr/>
        <a:lstStyle/>
        <a:p>
          <a:endParaRPr lang="zh-CN" altLang="en-US"/>
        </a:p>
      </dgm:t>
    </dgm:pt>
    <dgm:pt modelId="{CBFFD93F-67B0-4EF5-9DE2-A92700B0FABB}">
      <dgm:prSet phldrT="[文本]" custT="1"/>
      <dgm:spPr/>
      <dgm:t>
        <a:bodyPr/>
        <a:lstStyle/>
        <a:p>
          <a:r>
            <a:rPr lang="zh-CN" altLang="en-US" sz="3600" dirty="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地质地理研究及</a:t>
          </a:r>
          <a:r>
            <a:rPr lang="zh-CN" altLang="en-US" sz="3600" dirty="0">
              <a:solidFill>
                <a:srgbClr val="7030A0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其他研究</a:t>
          </a:r>
        </a:p>
      </dgm:t>
    </dgm:pt>
    <dgm:pt modelId="{E219954D-59A4-4ACC-9265-FCD0D81292E6}" type="parTrans" cxnId="{75C993EC-97AD-4045-AA97-DD02899BA88E}">
      <dgm:prSet/>
      <dgm:spPr/>
      <dgm:t>
        <a:bodyPr/>
        <a:lstStyle/>
        <a:p>
          <a:endParaRPr lang="zh-CN" altLang="en-US"/>
        </a:p>
      </dgm:t>
    </dgm:pt>
    <dgm:pt modelId="{AA3ED29E-96A3-4029-9A83-6F31F4931543}" type="sibTrans" cxnId="{75C993EC-97AD-4045-AA97-DD02899BA88E}">
      <dgm:prSet/>
      <dgm:spPr/>
      <dgm:t>
        <a:bodyPr/>
        <a:lstStyle/>
        <a:p>
          <a:endParaRPr lang="zh-CN" altLang="en-US"/>
        </a:p>
      </dgm:t>
    </dgm:pt>
    <dgm:pt modelId="{B65EEA12-1283-4469-A454-34D6C19E3AF6}">
      <dgm:prSet phldrT="[文本]"/>
      <dgm:spPr/>
      <dgm:t>
        <a:bodyPr/>
        <a:lstStyle/>
        <a:p>
          <a:r>
            <a:rPr lang="zh-CN" altLang="en-US" b="1" dirty="0">
              <a:solidFill>
                <a:srgbClr val="7030A0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古生物学研究</a:t>
          </a:r>
        </a:p>
      </dgm:t>
    </dgm:pt>
    <dgm:pt modelId="{95181A9E-01B3-45F5-82CA-D6B334AEC8B9}" type="parTrans" cxnId="{AB545D84-0ED9-4836-AF0E-BAD202E22DD5}">
      <dgm:prSet/>
      <dgm:spPr/>
      <dgm:t>
        <a:bodyPr/>
        <a:lstStyle/>
        <a:p>
          <a:endParaRPr lang="zh-CN" altLang="en-US"/>
        </a:p>
      </dgm:t>
    </dgm:pt>
    <dgm:pt modelId="{FCA86EF2-E2FA-4088-ABA0-4F50E9E39BC9}" type="sibTrans" cxnId="{AB545D84-0ED9-4836-AF0E-BAD202E22DD5}">
      <dgm:prSet/>
      <dgm:spPr/>
      <dgm:t>
        <a:bodyPr/>
        <a:lstStyle/>
        <a:p>
          <a:endParaRPr lang="zh-CN" altLang="en-US"/>
        </a:p>
      </dgm:t>
    </dgm:pt>
    <dgm:pt modelId="{EBD4D654-732D-40B6-933F-8DFEF3247E94}">
      <dgm:prSet phldrT="[文本]" custT="1"/>
      <dgm:spPr/>
      <dgm:t>
        <a:bodyPr/>
        <a:lstStyle/>
        <a:p>
          <a:r>
            <a:rPr lang="zh-CN" altLang="en-US" sz="3600" b="0" dirty="0">
              <a:solidFill>
                <a:srgbClr val="7030A0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物理研究</a:t>
          </a:r>
        </a:p>
      </dgm:t>
    </dgm:pt>
    <dgm:pt modelId="{78166C02-9FD4-4545-937F-E39F35FBA213}" type="parTrans" cxnId="{672E2141-9F70-4846-AC4E-C028D3AA3459}">
      <dgm:prSet/>
      <dgm:spPr/>
      <dgm:t>
        <a:bodyPr/>
        <a:lstStyle/>
        <a:p>
          <a:endParaRPr lang="zh-CN" altLang="en-US"/>
        </a:p>
      </dgm:t>
    </dgm:pt>
    <dgm:pt modelId="{64C332A8-F81F-4F8D-BD7F-FCBAFFDED037}" type="sibTrans" cxnId="{672E2141-9F70-4846-AC4E-C028D3AA3459}">
      <dgm:prSet/>
      <dgm:spPr/>
      <dgm:t>
        <a:bodyPr/>
        <a:lstStyle/>
        <a:p>
          <a:endParaRPr lang="zh-CN" altLang="en-US"/>
        </a:p>
      </dgm:t>
    </dgm:pt>
    <dgm:pt modelId="{F33EA40A-D0E8-4A9B-BC40-855E4E3E28FF}">
      <dgm:prSet phldrT="[文本]" custT="1"/>
      <dgm:spPr/>
      <dgm:t>
        <a:bodyPr/>
        <a:lstStyle/>
        <a:p>
          <a:r>
            <a:rPr lang="zh-CN" altLang="en-US" sz="3600" b="0" dirty="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生物学研究</a:t>
          </a:r>
        </a:p>
      </dgm:t>
    </dgm:pt>
    <dgm:pt modelId="{4BAB60CB-5BE7-4C0C-A097-D5C27403CA4A}" type="parTrans" cxnId="{E7807EE3-BFE4-4155-AB0E-9D3294A88F50}">
      <dgm:prSet/>
      <dgm:spPr/>
      <dgm:t>
        <a:bodyPr/>
        <a:lstStyle/>
        <a:p>
          <a:endParaRPr lang="zh-CN" altLang="en-US"/>
        </a:p>
      </dgm:t>
    </dgm:pt>
    <dgm:pt modelId="{C31777E7-4DBA-4947-A297-AD9FFF136113}" type="sibTrans" cxnId="{E7807EE3-BFE4-4155-AB0E-9D3294A88F50}">
      <dgm:prSet/>
      <dgm:spPr/>
      <dgm:t>
        <a:bodyPr/>
        <a:lstStyle/>
        <a:p>
          <a:endParaRPr lang="zh-CN" altLang="en-US"/>
        </a:p>
      </dgm:t>
    </dgm:pt>
    <dgm:pt modelId="{21A6D809-A3E5-4E89-BAC7-B423F6CA8EB7}">
      <dgm:prSet phldrT="[文本]" custT="1"/>
      <dgm:spPr/>
      <dgm:t>
        <a:bodyPr/>
        <a:lstStyle/>
        <a:p>
          <a:r>
            <a:rPr lang="zh-CN" altLang="en-US" sz="3600" dirty="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数学研究</a:t>
          </a:r>
        </a:p>
      </dgm:t>
    </dgm:pt>
    <dgm:pt modelId="{816BAAC7-B670-43C2-80E6-5E1333D92977}" type="parTrans" cxnId="{2E75CE35-6D23-4436-99F8-7ACE9A61FD56}">
      <dgm:prSet/>
      <dgm:spPr/>
      <dgm:t>
        <a:bodyPr/>
        <a:lstStyle/>
        <a:p>
          <a:endParaRPr lang="zh-CN" altLang="en-US"/>
        </a:p>
      </dgm:t>
    </dgm:pt>
    <dgm:pt modelId="{A34C54F1-DF51-4F70-BA07-918A3A0FE46C}" type="sibTrans" cxnId="{2E75CE35-6D23-4436-99F8-7ACE9A61FD56}">
      <dgm:prSet/>
      <dgm:spPr/>
      <dgm:t>
        <a:bodyPr/>
        <a:lstStyle/>
        <a:p>
          <a:endParaRPr lang="zh-CN" altLang="en-US"/>
        </a:p>
      </dgm:t>
    </dgm:pt>
    <dgm:pt modelId="{DBBFCA08-7444-4570-A47C-253BB6662DF9}" type="pres">
      <dgm:prSet presAssocID="{1264E4F1-5375-49CE-A45D-D994B793841F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514BE4A0-0BD4-43BF-8AFA-AE4942E2254C}" type="pres">
      <dgm:prSet presAssocID="{0A695C37-2514-4DCB-B0CC-31320086350E}" presName="vertOne" presStyleCnt="0"/>
      <dgm:spPr/>
    </dgm:pt>
    <dgm:pt modelId="{25236E82-2283-4DF7-993B-578EAC6BF89E}" type="pres">
      <dgm:prSet presAssocID="{0A695C37-2514-4DCB-B0CC-31320086350E}" presName="txOne" presStyleLbl="node0" presStyleIdx="0" presStyleCnt="1">
        <dgm:presLayoutVars>
          <dgm:chPref val="3"/>
        </dgm:presLayoutVars>
      </dgm:prSet>
      <dgm:spPr/>
    </dgm:pt>
    <dgm:pt modelId="{A9185098-FF36-4349-A4E0-F83940BE5634}" type="pres">
      <dgm:prSet presAssocID="{0A695C37-2514-4DCB-B0CC-31320086350E}" presName="parTransOne" presStyleCnt="0"/>
      <dgm:spPr/>
    </dgm:pt>
    <dgm:pt modelId="{8DF99BDA-2A30-456E-B865-784C448FD1D8}" type="pres">
      <dgm:prSet presAssocID="{0A695C37-2514-4DCB-B0CC-31320086350E}" presName="horzOne" presStyleCnt="0"/>
      <dgm:spPr/>
    </dgm:pt>
    <dgm:pt modelId="{6AA19016-4D89-41BE-B55F-D0BA910ED6F3}" type="pres">
      <dgm:prSet presAssocID="{CBFFD93F-67B0-4EF5-9DE2-A92700B0FABB}" presName="vertTwo" presStyleCnt="0"/>
      <dgm:spPr/>
    </dgm:pt>
    <dgm:pt modelId="{53E8284B-F4EB-4299-8503-3BB21B02ACC0}" type="pres">
      <dgm:prSet presAssocID="{CBFFD93F-67B0-4EF5-9DE2-A92700B0FABB}" presName="txTwo" presStyleLbl="node2" presStyleIdx="0" presStyleCnt="2" custLinFactY="99264" custLinFactNeighborX="53103" custLinFactNeighborY="100000">
        <dgm:presLayoutVars>
          <dgm:chPref val="3"/>
        </dgm:presLayoutVars>
      </dgm:prSet>
      <dgm:spPr/>
    </dgm:pt>
    <dgm:pt modelId="{EA9A07B9-A4EC-4204-A7DC-9D2ECFB11DA6}" type="pres">
      <dgm:prSet presAssocID="{CBFFD93F-67B0-4EF5-9DE2-A92700B0FABB}" presName="parTransTwo" presStyleCnt="0"/>
      <dgm:spPr/>
    </dgm:pt>
    <dgm:pt modelId="{9F7EE442-680A-47CA-BB6D-C8DD60A3E43C}" type="pres">
      <dgm:prSet presAssocID="{CBFFD93F-67B0-4EF5-9DE2-A92700B0FABB}" presName="horzTwo" presStyleCnt="0"/>
      <dgm:spPr/>
    </dgm:pt>
    <dgm:pt modelId="{E0952596-B25C-4246-872A-448D806F5C40}" type="pres">
      <dgm:prSet presAssocID="{B65EEA12-1283-4469-A454-34D6C19E3AF6}" presName="vertThree" presStyleCnt="0"/>
      <dgm:spPr/>
    </dgm:pt>
    <dgm:pt modelId="{A0058DD8-5048-414D-B515-42C0059C1125}" type="pres">
      <dgm:prSet presAssocID="{B65EEA12-1283-4469-A454-34D6C19E3AF6}" presName="txThree" presStyleLbl="node3" presStyleIdx="0" presStyleCnt="3">
        <dgm:presLayoutVars>
          <dgm:chPref val="3"/>
        </dgm:presLayoutVars>
      </dgm:prSet>
      <dgm:spPr/>
    </dgm:pt>
    <dgm:pt modelId="{D197F006-E9F2-47FA-A99A-52C8E846C510}" type="pres">
      <dgm:prSet presAssocID="{B65EEA12-1283-4469-A454-34D6C19E3AF6}" presName="horzThree" presStyleCnt="0"/>
      <dgm:spPr/>
    </dgm:pt>
    <dgm:pt modelId="{6955F232-E07D-4798-BC49-F74624973754}" type="pres">
      <dgm:prSet presAssocID="{FCA86EF2-E2FA-4088-ABA0-4F50E9E39BC9}" presName="sibSpaceThree" presStyleCnt="0"/>
      <dgm:spPr/>
    </dgm:pt>
    <dgm:pt modelId="{B35EBACD-AC56-4199-A31F-0EAA1C03C94C}" type="pres">
      <dgm:prSet presAssocID="{EBD4D654-732D-40B6-933F-8DFEF3247E94}" presName="vertThree" presStyleCnt="0"/>
      <dgm:spPr/>
    </dgm:pt>
    <dgm:pt modelId="{204635EF-008D-47B3-84D1-83C6FD55728F}" type="pres">
      <dgm:prSet presAssocID="{EBD4D654-732D-40B6-933F-8DFEF3247E94}" presName="txThree" presStyleLbl="node3" presStyleIdx="1" presStyleCnt="3" custLinFactY="-14634" custLinFactNeighborX="2100" custLinFactNeighborY="-100000">
        <dgm:presLayoutVars>
          <dgm:chPref val="3"/>
        </dgm:presLayoutVars>
      </dgm:prSet>
      <dgm:spPr/>
    </dgm:pt>
    <dgm:pt modelId="{8DA8E712-9168-40AF-8523-727626689278}" type="pres">
      <dgm:prSet presAssocID="{EBD4D654-732D-40B6-933F-8DFEF3247E94}" presName="horzThree" presStyleCnt="0"/>
      <dgm:spPr/>
    </dgm:pt>
    <dgm:pt modelId="{94051FDF-0497-40EE-9E16-59A41C9B5DD5}" type="pres">
      <dgm:prSet presAssocID="{AA3ED29E-96A3-4029-9A83-6F31F4931543}" presName="sibSpaceTwo" presStyleCnt="0"/>
      <dgm:spPr/>
    </dgm:pt>
    <dgm:pt modelId="{43FF62F8-251A-4628-A348-826A3F1F800F}" type="pres">
      <dgm:prSet presAssocID="{F33EA40A-D0E8-4A9B-BC40-855E4E3E28FF}" presName="vertTwo" presStyleCnt="0"/>
      <dgm:spPr/>
    </dgm:pt>
    <dgm:pt modelId="{F08B831B-B7E4-404A-9C92-9D2A01CA2026}" type="pres">
      <dgm:prSet presAssocID="{F33EA40A-D0E8-4A9B-BC40-855E4E3E28FF}" presName="txTwo" presStyleLbl="node2" presStyleIdx="1" presStyleCnt="2">
        <dgm:presLayoutVars>
          <dgm:chPref val="3"/>
        </dgm:presLayoutVars>
      </dgm:prSet>
      <dgm:spPr/>
    </dgm:pt>
    <dgm:pt modelId="{ED93DB48-C2E0-4DBC-B8BD-4BEA3149EC55}" type="pres">
      <dgm:prSet presAssocID="{F33EA40A-D0E8-4A9B-BC40-855E4E3E28FF}" presName="parTransTwo" presStyleCnt="0"/>
      <dgm:spPr/>
    </dgm:pt>
    <dgm:pt modelId="{D1E519AC-77F2-40BF-B7EF-279C9E5DB4CE}" type="pres">
      <dgm:prSet presAssocID="{F33EA40A-D0E8-4A9B-BC40-855E4E3E28FF}" presName="horzTwo" presStyleCnt="0"/>
      <dgm:spPr/>
    </dgm:pt>
    <dgm:pt modelId="{6237F73E-6B7A-4B03-8809-17A544F0E8D8}" type="pres">
      <dgm:prSet presAssocID="{21A6D809-A3E5-4E89-BAC7-B423F6CA8EB7}" presName="vertThree" presStyleCnt="0"/>
      <dgm:spPr/>
    </dgm:pt>
    <dgm:pt modelId="{4B829928-6D05-4FCE-8775-D445F29A93E7}" type="pres">
      <dgm:prSet presAssocID="{21A6D809-A3E5-4E89-BAC7-B423F6CA8EB7}" presName="txThree" presStyleLbl="node3" presStyleIdx="2" presStyleCnt="3" custLinFactX="-100000" custLinFactY="-13815" custLinFactNeighborX="-112636" custLinFactNeighborY="-100000">
        <dgm:presLayoutVars>
          <dgm:chPref val="3"/>
        </dgm:presLayoutVars>
      </dgm:prSet>
      <dgm:spPr/>
    </dgm:pt>
    <dgm:pt modelId="{2B004045-CECC-4845-AC9A-1B8ED3C9008C}" type="pres">
      <dgm:prSet presAssocID="{21A6D809-A3E5-4E89-BAC7-B423F6CA8EB7}" presName="horzThree" presStyleCnt="0"/>
      <dgm:spPr/>
    </dgm:pt>
  </dgm:ptLst>
  <dgm:cxnLst>
    <dgm:cxn modelId="{289D8D2D-0FC4-4139-B06B-459DA450DF09}" type="presOf" srcId="{EBD4D654-732D-40B6-933F-8DFEF3247E94}" destId="{204635EF-008D-47B3-84D1-83C6FD55728F}" srcOrd="0" destOrd="0" presId="urn:microsoft.com/office/officeart/2005/8/layout/hierarchy4"/>
    <dgm:cxn modelId="{2E75CE35-6D23-4436-99F8-7ACE9A61FD56}" srcId="{F33EA40A-D0E8-4A9B-BC40-855E4E3E28FF}" destId="{21A6D809-A3E5-4E89-BAC7-B423F6CA8EB7}" srcOrd="0" destOrd="0" parTransId="{816BAAC7-B670-43C2-80E6-5E1333D92977}" sibTransId="{A34C54F1-DF51-4F70-BA07-918A3A0FE46C}"/>
    <dgm:cxn modelId="{672E2141-9F70-4846-AC4E-C028D3AA3459}" srcId="{CBFFD93F-67B0-4EF5-9DE2-A92700B0FABB}" destId="{EBD4D654-732D-40B6-933F-8DFEF3247E94}" srcOrd="1" destOrd="0" parTransId="{78166C02-9FD4-4545-937F-E39F35FBA213}" sibTransId="{64C332A8-F81F-4F8D-BD7F-FCBAFFDED037}"/>
    <dgm:cxn modelId="{AB545D84-0ED9-4836-AF0E-BAD202E22DD5}" srcId="{CBFFD93F-67B0-4EF5-9DE2-A92700B0FABB}" destId="{B65EEA12-1283-4469-A454-34D6C19E3AF6}" srcOrd="0" destOrd="0" parTransId="{95181A9E-01B3-45F5-82CA-D6B334AEC8B9}" sibTransId="{FCA86EF2-E2FA-4088-ABA0-4F50E9E39BC9}"/>
    <dgm:cxn modelId="{3AC9ED89-9B6F-45F7-AB23-AD3C2E56A1EA}" type="presOf" srcId="{1264E4F1-5375-49CE-A45D-D994B793841F}" destId="{DBBFCA08-7444-4570-A47C-253BB6662DF9}" srcOrd="0" destOrd="0" presId="urn:microsoft.com/office/officeart/2005/8/layout/hierarchy4"/>
    <dgm:cxn modelId="{B0318997-0AC3-416E-A808-4549DC4D940E}" type="presOf" srcId="{0A695C37-2514-4DCB-B0CC-31320086350E}" destId="{25236E82-2283-4DF7-993B-578EAC6BF89E}" srcOrd="0" destOrd="0" presId="urn:microsoft.com/office/officeart/2005/8/layout/hierarchy4"/>
    <dgm:cxn modelId="{6F81EF9C-BCB5-4CB5-BB0F-A21009669908}" type="presOf" srcId="{CBFFD93F-67B0-4EF5-9DE2-A92700B0FABB}" destId="{53E8284B-F4EB-4299-8503-3BB21B02ACC0}" srcOrd="0" destOrd="0" presId="urn:microsoft.com/office/officeart/2005/8/layout/hierarchy4"/>
    <dgm:cxn modelId="{FC82BFB6-2481-4F08-ACA1-54969B162FA3}" type="presOf" srcId="{F33EA40A-D0E8-4A9B-BC40-855E4E3E28FF}" destId="{F08B831B-B7E4-404A-9C92-9D2A01CA2026}" srcOrd="0" destOrd="0" presId="urn:microsoft.com/office/officeart/2005/8/layout/hierarchy4"/>
    <dgm:cxn modelId="{0BFD32C5-A511-40D7-A6E7-350FB00BBD16}" type="presOf" srcId="{21A6D809-A3E5-4E89-BAC7-B423F6CA8EB7}" destId="{4B829928-6D05-4FCE-8775-D445F29A93E7}" srcOrd="0" destOrd="0" presId="urn:microsoft.com/office/officeart/2005/8/layout/hierarchy4"/>
    <dgm:cxn modelId="{943470DA-9174-4914-B86F-5B6A130C2B49}" srcId="{1264E4F1-5375-49CE-A45D-D994B793841F}" destId="{0A695C37-2514-4DCB-B0CC-31320086350E}" srcOrd="0" destOrd="0" parTransId="{AA06A905-5ACE-463C-8D37-47A33A6D0DB4}" sibTransId="{5B5F2077-E0D6-4499-ACF7-7028AFC701E4}"/>
    <dgm:cxn modelId="{E7807EE3-BFE4-4155-AB0E-9D3294A88F50}" srcId="{0A695C37-2514-4DCB-B0CC-31320086350E}" destId="{F33EA40A-D0E8-4A9B-BC40-855E4E3E28FF}" srcOrd="1" destOrd="0" parTransId="{4BAB60CB-5BE7-4C0C-A097-D5C27403CA4A}" sibTransId="{C31777E7-4DBA-4947-A297-AD9FFF136113}"/>
    <dgm:cxn modelId="{75C993EC-97AD-4045-AA97-DD02899BA88E}" srcId="{0A695C37-2514-4DCB-B0CC-31320086350E}" destId="{CBFFD93F-67B0-4EF5-9DE2-A92700B0FABB}" srcOrd="0" destOrd="0" parTransId="{E219954D-59A4-4ACC-9265-FCD0D81292E6}" sibTransId="{AA3ED29E-96A3-4029-9A83-6F31F4931543}"/>
    <dgm:cxn modelId="{84AD5BF4-8C04-49B8-9CBF-5B7812AAB198}" type="presOf" srcId="{B65EEA12-1283-4469-A454-34D6C19E3AF6}" destId="{A0058DD8-5048-414D-B515-42C0059C1125}" srcOrd="0" destOrd="0" presId="urn:microsoft.com/office/officeart/2005/8/layout/hierarchy4"/>
    <dgm:cxn modelId="{A611D58F-CB50-4B6B-8EBC-F5CCA0CA67E1}" type="presParOf" srcId="{DBBFCA08-7444-4570-A47C-253BB6662DF9}" destId="{514BE4A0-0BD4-43BF-8AFA-AE4942E2254C}" srcOrd="0" destOrd="0" presId="urn:microsoft.com/office/officeart/2005/8/layout/hierarchy4"/>
    <dgm:cxn modelId="{40BD2E58-FD27-465B-813A-4C2004473074}" type="presParOf" srcId="{514BE4A0-0BD4-43BF-8AFA-AE4942E2254C}" destId="{25236E82-2283-4DF7-993B-578EAC6BF89E}" srcOrd="0" destOrd="0" presId="urn:microsoft.com/office/officeart/2005/8/layout/hierarchy4"/>
    <dgm:cxn modelId="{28A31332-C5F3-41D6-992B-157B05AAC4A1}" type="presParOf" srcId="{514BE4A0-0BD4-43BF-8AFA-AE4942E2254C}" destId="{A9185098-FF36-4349-A4E0-F83940BE5634}" srcOrd="1" destOrd="0" presId="urn:microsoft.com/office/officeart/2005/8/layout/hierarchy4"/>
    <dgm:cxn modelId="{6879EC91-E5EF-4A47-BF75-F237AA82F0B8}" type="presParOf" srcId="{514BE4A0-0BD4-43BF-8AFA-AE4942E2254C}" destId="{8DF99BDA-2A30-456E-B865-784C448FD1D8}" srcOrd="2" destOrd="0" presId="urn:microsoft.com/office/officeart/2005/8/layout/hierarchy4"/>
    <dgm:cxn modelId="{EB949316-74EA-4B05-A3A2-6D25D6A0B4EC}" type="presParOf" srcId="{8DF99BDA-2A30-456E-B865-784C448FD1D8}" destId="{6AA19016-4D89-41BE-B55F-D0BA910ED6F3}" srcOrd="0" destOrd="0" presId="urn:microsoft.com/office/officeart/2005/8/layout/hierarchy4"/>
    <dgm:cxn modelId="{0EA8366A-684A-4E06-AA81-595B87E31A87}" type="presParOf" srcId="{6AA19016-4D89-41BE-B55F-D0BA910ED6F3}" destId="{53E8284B-F4EB-4299-8503-3BB21B02ACC0}" srcOrd="0" destOrd="0" presId="urn:microsoft.com/office/officeart/2005/8/layout/hierarchy4"/>
    <dgm:cxn modelId="{3C6CD57B-193F-42AD-83C4-B4037A3889E9}" type="presParOf" srcId="{6AA19016-4D89-41BE-B55F-D0BA910ED6F3}" destId="{EA9A07B9-A4EC-4204-A7DC-9D2ECFB11DA6}" srcOrd="1" destOrd="0" presId="urn:microsoft.com/office/officeart/2005/8/layout/hierarchy4"/>
    <dgm:cxn modelId="{DBA19289-1B45-4FB8-84E9-00AA955E7CC1}" type="presParOf" srcId="{6AA19016-4D89-41BE-B55F-D0BA910ED6F3}" destId="{9F7EE442-680A-47CA-BB6D-C8DD60A3E43C}" srcOrd="2" destOrd="0" presId="urn:microsoft.com/office/officeart/2005/8/layout/hierarchy4"/>
    <dgm:cxn modelId="{0631F879-D4F5-46E2-860D-1A6C3E67A383}" type="presParOf" srcId="{9F7EE442-680A-47CA-BB6D-C8DD60A3E43C}" destId="{E0952596-B25C-4246-872A-448D806F5C40}" srcOrd="0" destOrd="0" presId="urn:microsoft.com/office/officeart/2005/8/layout/hierarchy4"/>
    <dgm:cxn modelId="{4A32A142-E005-4AAC-90E5-F4DDA507043D}" type="presParOf" srcId="{E0952596-B25C-4246-872A-448D806F5C40}" destId="{A0058DD8-5048-414D-B515-42C0059C1125}" srcOrd="0" destOrd="0" presId="urn:microsoft.com/office/officeart/2005/8/layout/hierarchy4"/>
    <dgm:cxn modelId="{BD145947-7BDB-458B-9E8E-A732DDDC74A8}" type="presParOf" srcId="{E0952596-B25C-4246-872A-448D806F5C40}" destId="{D197F006-E9F2-47FA-A99A-52C8E846C510}" srcOrd="1" destOrd="0" presId="urn:microsoft.com/office/officeart/2005/8/layout/hierarchy4"/>
    <dgm:cxn modelId="{B2063327-6317-4E15-A93A-A83E3C97F309}" type="presParOf" srcId="{9F7EE442-680A-47CA-BB6D-C8DD60A3E43C}" destId="{6955F232-E07D-4798-BC49-F74624973754}" srcOrd="1" destOrd="0" presId="urn:microsoft.com/office/officeart/2005/8/layout/hierarchy4"/>
    <dgm:cxn modelId="{CFCD3B18-0EA9-4A9F-BC56-D6B080811402}" type="presParOf" srcId="{9F7EE442-680A-47CA-BB6D-C8DD60A3E43C}" destId="{B35EBACD-AC56-4199-A31F-0EAA1C03C94C}" srcOrd="2" destOrd="0" presId="urn:microsoft.com/office/officeart/2005/8/layout/hierarchy4"/>
    <dgm:cxn modelId="{9F4B2E83-6657-4E53-BA8C-F5C3EC16C743}" type="presParOf" srcId="{B35EBACD-AC56-4199-A31F-0EAA1C03C94C}" destId="{204635EF-008D-47B3-84D1-83C6FD55728F}" srcOrd="0" destOrd="0" presId="urn:microsoft.com/office/officeart/2005/8/layout/hierarchy4"/>
    <dgm:cxn modelId="{B9581B94-E771-427C-8C1A-5D50A5651EA1}" type="presParOf" srcId="{B35EBACD-AC56-4199-A31F-0EAA1C03C94C}" destId="{8DA8E712-9168-40AF-8523-727626689278}" srcOrd="1" destOrd="0" presId="urn:microsoft.com/office/officeart/2005/8/layout/hierarchy4"/>
    <dgm:cxn modelId="{7D9C6B67-F8EE-44A5-A58F-3A7EF997BD60}" type="presParOf" srcId="{8DF99BDA-2A30-456E-B865-784C448FD1D8}" destId="{94051FDF-0497-40EE-9E16-59A41C9B5DD5}" srcOrd="1" destOrd="0" presId="urn:microsoft.com/office/officeart/2005/8/layout/hierarchy4"/>
    <dgm:cxn modelId="{DC4C2546-B8E0-4B3F-946C-B5E86E731FF2}" type="presParOf" srcId="{8DF99BDA-2A30-456E-B865-784C448FD1D8}" destId="{43FF62F8-251A-4628-A348-826A3F1F800F}" srcOrd="2" destOrd="0" presId="urn:microsoft.com/office/officeart/2005/8/layout/hierarchy4"/>
    <dgm:cxn modelId="{3D02AA55-90A4-4D11-8689-87743BD8491F}" type="presParOf" srcId="{43FF62F8-251A-4628-A348-826A3F1F800F}" destId="{F08B831B-B7E4-404A-9C92-9D2A01CA2026}" srcOrd="0" destOrd="0" presId="urn:microsoft.com/office/officeart/2005/8/layout/hierarchy4"/>
    <dgm:cxn modelId="{1FAAB1D4-207E-4B22-9D21-9EA0A6CE4BE6}" type="presParOf" srcId="{43FF62F8-251A-4628-A348-826A3F1F800F}" destId="{ED93DB48-C2E0-4DBC-B8BD-4BEA3149EC55}" srcOrd="1" destOrd="0" presId="urn:microsoft.com/office/officeart/2005/8/layout/hierarchy4"/>
    <dgm:cxn modelId="{E82C0DF7-25F3-42D7-94E4-EE4DE7105502}" type="presParOf" srcId="{43FF62F8-251A-4628-A348-826A3F1F800F}" destId="{D1E519AC-77F2-40BF-B7EF-279C9E5DB4CE}" srcOrd="2" destOrd="0" presId="urn:microsoft.com/office/officeart/2005/8/layout/hierarchy4"/>
    <dgm:cxn modelId="{28A33E17-3C5E-4D9C-A783-1CE9BD3459CB}" type="presParOf" srcId="{D1E519AC-77F2-40BF-B7EF-279C9E5DB4CE}" destId="{6237F73E-6B7A-4B03-8809-17A544F0E8D8}" srcOrd="0" destOrd="0" presId="urn:microsoft.com/office/officeart/2005/8/layout/hierarchy4"/>
    <dgm:cxn modelId="{8E8F6B9C-B7EC-4F3A-A9EE-08686485B8CB}" type="presParOf" srcId="{6237F73E-6B7A-4B03-8809-17A544F0E8D8}" destId="{4B829928-6D05-4FCE-8775-D445F29A93E7}" srcOrd="0" destOrd="0" presId="urn:microsoft.com/office/officeart/2005/8/layout/hierarchy4"/>
    <dgm:cxn modelId="{99F8FAF0-F4D0-4EA8-9954-C09B7CF866F2}" type="presParOf" srcId="{6237F73E-6B7A-4B03-8809-17A544F0E8D8}" destId="{2B004045-CECC-4845-AC9A-1B8ED3C9008C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1264E4F1-5375-49CE-A45D-D994B793841F}" type="doc">
      <dgm:prSet loTypeId="urn:microsoft.com/office/officeart/2005/8/layout/hierarchy4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A695C37-2514-4DCB-B0CC-31320086350E}">
      <dgm:prSet phldrT="[文本]"/>
      <dgm:spPr/>
      <dgm:t>
        <a:bodyPr/>
        <a:lstStyle/>
        <a:p>
          <a:r>
            <a:rPr lang="zh-CN" altLang="en-US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六、不懈进取的科技文化 </a:t>
          </a:r>
          <a:r>
            <a:rPr lang="en-US" altLang="zh-CN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· </a:t>
          </a:r>
          <a:r>
            <a:rPr lang="zh-CN" altLang="en-US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社会科学</a:t>
          </a:r>
        </a:p>
      </dgm:t>
    </dgm:pt>
    <dgm:pt modelId="{AA06A905-5ACE-463C-8D37-47A33A6D0DB4}" type="parTrans" cxnId="{943470DA-9174-4914-B86F-5B6A130C2B49}">
      <dgm:prSet/>
      <dgm:spPr/>
      <dgm:t>
        <a:bodyPr/>
        <a:lstStyle/>
        <a:p>
          <a:endParaRPr lang="zh-CN" altLang="en-US"/>
        </a:p>
      </dgm:t>
    </dgm:pt>
    <dgm:pt modelId="{5B5F2077-E0D6-4499-ACF7-7028AFC701E4}" type="sibTrans" cxnId="{943470DA-9174-4914-B86F-5B6A130C2B49}">
      <dgm:prSet/>
      <dgm:spPr/>
      <dgm:t>
        <a:bodyPr/>
        <a:lstStyle/>
        <a:p>
          <a:endParaRPr lang="zh-CN" altLang="en-US"/>
        </a:p>
      </dgm:t>
    </dgm:pt>
    <dgm:pt modelId="{CBFFD93F-67B0-4EF5-9DE2-A92700B0FABB}">
      <dgm:prSet phldrT="[文本]"/>
      <dgm:spPr/>
      <dgm:t>
        <a:bodyPr/>
        <a:lstStyle/>
        <a:p>
          <a:r>
            <a:rPr lang="zh-CN" altLang="en-US" dirty="0">
              <a:latin typeface="隶书" panose="02010509060101010101" pitchFamily="49" charset="-122"/>
              <a:ea typeface="隶书" panose="02010509060101010101" pitchFamily="49" charset="-122"/>
            </a:rPr>
            <a:t>鲁迅等代表人物及主要成就</a:t>
          </a:r>
        </a:p>
      </dgm:t>
    </dgm:pt>
    <dgm:pt modelId="{E219954D-59A4-4ACC-9265-FCD0D81292E6}" type="parTrans" cxnId="{75C993EC-97AD-4045-AA97-DD02899BA88E}">
      <dgm:prSet/>
      <dgm:spPr/>
      <dgm:t>
        <a:bodyPr/>
        <a:lstStyle/>
        <a:p>
          <a:endParaRPr lang="zh-CN" altLang="en-US"/>
        </a:p>
      </dgm:t>
    </dgm:pt>
    <dgm:pt modelId="{AA3ED29E-96A3-4029-9A83-6F31F4931543}" type="sibTrans" cxnId="{75C993EC-97AD-4045-AA97-DD02899BA88E}">
      <dgm:prSet/>
      <dgm:spPr/>
      <dgm:t>
        <a:bodyPr/>
        <a:lstStyle/>
        <a:p>
          <a:endParaRPr lang="zh-CN" altLang="en-US"/>
        </a:p>
      </dgm:t>
    </dgm:pt>
    <dgm:pt modelId="{B65EEA12-1283-4469-A454-34D6C19E3AF6}">
      <dgm:prSet phldrT="[文本]"/>
      <dgm:spPr/>
      <dgm:t>
        <a:bodyPr/>
        <a:lstStyle/>
        <a:p>
          <a:r>
            <a:rPr lang="zh-CN" altLang="en-US" dirty="0">
              <a:latin typeface="隶书" panose="02010509060101010101" pitchFamily="49" charset="-122"/>
              <a:ea typeface="隶书" panose="02010509060101010101" pitchFamily="49" charset="-122"/>
            </a:rPr>
            <a:t>典型流派</a:t>
          </a:r>
        </a:p>
      </dgm:t>
    </dgm:pt>
    <dgm:pt modelId="{95181A9E-01B3-45F5-82CA-D6B334AEC8B9}" type="parTrans" cxnId="{AB545D84-0ED9-4836-AF0E-BAD202E22DD5}">
      <dgm:prSet/>
      <dgm:spPr/>
      <dgm:t>
        <a:bodyPr/>
        <a:lstStyle/>
        <a:p>
          <a:endParaRPr lang="zh-CN" altLang="en-US"/>
        </a:p>
      </dgm:t>
    </dgm:pt>
    <dgm:pt modelId="{FCA86EF2-E2FA-4088-ABA0-4F50E9E39BC9}" type="sibTrans" cxnId="{AB545D84-0ED9-4836-AF0E-BAD202E22DD5}">
      <dgm:prSet/>
      <dgm:spPr/>
      <dgm:t>
        <a:bodyPr/>
        <a:lstStyle/>
        <a:p>
          <a:endParaRPr lang="zh-CN" altLang="en-US"/>
        </a:p>
      </dgm:t>
    </dgm:pt>
    <dgm:pt modelId="{EBD4D654-732D-40B6-933F-8DFEF3247E94}">
      <dgm:prSet phldrT="[文本]" custT="1"/>
      <dgm:spPr/>
      <dgm:t>
        <a:bodyPr/>
        <a:lstStyle/>
        <a:p>
          <a:r>
            <a:rPr lang="zh-CN" altLang="en-US" sz="4000" dirty="0">
              <a:solidFill>
                <a:srgbClr val="002060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史学</a:t>
          </a:r>
        </a:p>
      </dgm:t>
    </dgm:pt>
    <dgm:pt modelId="{78166C02-9FD4-4545-937F-E39F35FBA213}" type="parTrans" cxnId="{672E2141-9F70-4846-AC4E-C028D3AA3459}">
      <dgm:prSet/>
      <dgm:spPr/>
      <dgm:t>
        <a:bodyPr/>
        <a:lstStyle/>
        <a:p>
          <a:endParaRPr lang="zh-CN" altLang="en-US"/>
        </a:p>
      </dgm:t>
    </dgm:pt>
    <dgm:pt modelId="{64C332A8-F81F-4F8D-BD7F-FCBAFFDED037}" type="sibTrans" cxnId="{672E2141-9F70-4846-AC4E-C028D3AA3459}">
      <dgm:prSet/>
      <dgm:spPr/>
      <dgm:t>
        <a:bodyPr/>
        <a:lstStyle/>
        <a:p>
          <a:endParaRPr lang="zh-CN" altLang="en-US"/>
        </a:p>
      </dgm:t>
    </dgm:pt>
    <dgm:pt modelId="{F33EA40A-D0E8-4A9B-BC40-855E4E3E28FF}">
      <dgm:prSet phldrT="[文本]" custT="1"/>
      <dgm:spPr/>
      <dgm:t>
        <a:bodyPr/>
        <a:lstStyle/>
        <a:p>
          <a:r>
            <a:rPr lang="zh-CN" altLang="en-US" sz="4000" dirty="0">
              <a:solidFill>
                <a:srgbClr val="002060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文学</a:t>
          </a:r>
        </a:p>
      </dgm:t>
    </dgm:pt>
    <dgm:pt modelId="{4BAB60CB-5BE7-4C0C-A097-D5C27403CA4A}" type="parTrans" cxnId="{E7807EE3-BFE4-4155-AB0E-9D3294A88F50}">
      <dgm:prSet/>
      <dgm:spPr/>
      <dgm:t>
        <a:bodyPr/>
        <a:lstStyle/>
        <a:p>
          <a:endParaRPr lang="zh-CN" altLang="en-US"/>
        </a:p>
      </dgm:t>
    </dgm:pt>
    <dgm:pt modelId="{C31777E7-4DBA-4947-A297-AD9FFF136113}" type="sibTrans" cxnId="{E7807EE3-BFE4-4155-AB0E-9D3294A88F50}">
      <dgm:prSet/>
      <dgm:spPr/>
      <dgm:t>
        <a:bodyPr/>
        <a:lstStyle/>
        <a:p>
          <a:endParaRPr lang="zh-CN" altLang="en-US"/>
        </a:p>
      </dgm:t>
    </dgm:pt>
    <dgm:pt modelId="{21A6D809-A3E5-4E89-BAC7-B423F6CA8EB7}">
      <dgm:prSet phldrT="[文本]" custT="1"/>
      <dgm:spPr/>
      <dgm:t>
        <a:bodyPr/>
        <a:lstStyle/>
        <a:p>
          <a:r>
            <a:rPr lang="zh-CN" altLang="en-US" sz="4000" dirty="0">
              <a:solidFill>
                <a:srgbClr val="002060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哲学</a:t>
          </a:r>
        </a:p>
      </dgm:t>
    </dgm:pt>
    <dgm:pt modelId="{816BAAC7-B670-43C2-80E6-5E1333D92977}" type="parTrans" cxnId="{2E75CE35-6D23-4436-99F8-7ACE9A61FD56}">
      <dgm:prSet/>
      <dgm:spPr/>
      <dgm:t>
        <a:bodyPr/>
        <a:lstStyle/>
        <a:p>
          <a:endParaRPr lang="zh-CN" altLang="en-US"/>
        </a:p>
      </dgm:t>
    </dgm:pt>
    <dgm:pt modelId="{A34C54F1-DF51-4F70-BA07-918A3A0FE46C}" type="sibTrans" cxnId="{2E75CE35-6D23-4436-99F8-7ACE9A61FD56}">
      <dgm:prSet/>
      <dgm:spPr/>
      <dgm:t>
        <a:bodyPr/>
        <a:lstStyle/>
        <a:p>
          <a:endParaRPr lang="zh-CN" altLang="en-US"/>
        </a:p>
      </dgm:t>
    </dgm:pt>
    <dgm:pt modelId="{DBBFCA08-7444-4570-A47C-253BB6662DF9}" type="pres">
      <dgm:prSet presAssocID="{1264E4F1-5375-49CE-A45D-D994B793841F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514BE4A0-0BD4-43BF-8AFA-AE4942E2254C}" type="pres">
      <dgm:prSet presAssocID="{0A695C37-2514-4DCB-B0CC-31320086350E}" presName="vertOne" presStyleCnt="0"/>
      <dgm:spPr/>
    </dgm:pt>
    <dgm:pt modelId="{25236E82-2283-4DF7-993B-578EAC6BF89E}" type="pres">
      <dgm:prSet presAssocID="{0A695C37-2514-4DCB-B0CC-31320086350E}" presName="txOne" presStyleLbl="node0" presStyleIdx="0" presStyleCnt="1">
        <dgm:presLayoutVars>
          <dgm:chPref val="3"/>
        </dgm:presLayoutVars>
      </dgm:prSet>
      <dgm:spPr/>
    </dgm:pt>
    <dgm:pt modelId="{A9185098-FF36-4349-A4E0-F83940BE5634}" type="pres">
      <dgm:prSet presAssocID="{0A695C37-2514-4DCB-B0CC-31320086350E}" presName="parTransOne" presStyleCnt="0"/>
      <dgm:spPr/>
    </dgm:pt>
    <dgm:pt modelId="{8DF99BDA-2A30-456E-B865-784C448FD1D8}" type="pres">
      <dgm:prSet presAssocID="{0A695C37-2514-4DCB-B0CC-31320086350E}" presName="horzOne" presStyleCnt="0"/>
      <dgm:spPr/>
    </dgm:pt>
    <dgm:pt modelId="{6AA19016-4D89-41BE-B55F-D0BA910ED6F3}" type="pres">
      <dgm:prSet presAssocID="{CBFFD93F-67B0-4EF5-9DE2-A92700B0FABB}" presName="vertTwo" presStyleCnt="0"/>
      <dgm:spPr/>
    </dgm:pt>
    <dgm:pt modelId="{53E8284B-F4EB-4299-8503-3BB21B02ACC0}" type="pres">
      <dgm:prSet presAssocID="{CBFFD93F-67B0-4EF5-9DE2-A92700B0FABB}" presName="txTwo" presStyleLbl="node2" presStyleIdx="0" presStyleCnt="2" custLinFactY="99264" custLinFactNeighborX="53103" custLinFactNeighborY="100000">
        <dgm:presLayoutVars>
          <dgm:chPref val="3"/>
        </dgm:presLayoutVars>
      </dgm:prSet>
      <dgm:spPr/>
    </dgm:pt>
    <dgm:pt modelId="{EA9A07B9-A4EC-4204-A7DC-9D2ECFB11DA6}" type="pres">
      <dgm:prSet presAssocID="{CBFFD93F-67B0-4EF5-9DE2-A92700B0FABB}" presName="parTransTwo" presStyleCnt="0"/>
      <dgm:spPr/>
    </dgm:pt>
    <dgm:pt modelId="{9F7EE442-680A-47CA-BB6D-C8DD60A3E43C}" type="pres">
      <dgm:prSet presAssocID="{CBFFD93F-67B0-4EF5-9DE2-A92700B0FABB}" presName="horzTwo" presStyleCnt="0"/>
      <dgm:spPr/>
    </dgm:pt>
    <dgm:pt modelId="{E0952596-B25C-4246-872A-448D806F5C40}" type="pres">
      <dgm:prSet presAssocID="{B65EEA12-1283-4469-A454-34D6C19E3AF6}" presName="vertThree" presStyleCnt="0"/>
      <dgm:spPr/>
    </dgm:pt>
    <dgm:pt modelId="{A0058DD8-5048-414D-B515-42C0059C1125}" type="pres">
      <dgm:prSet presAssocID="{B65EEA12-1283-4469-A454-34D6C19E3AF6}" presName="txThree" presStyleLbl="node3" presStyleIdx="0" presStyleCnt="3">
        <dgm:presLayoutVars>
          <dgm:chPref val="3"/>
        </dgm:presLayoutVars>
      </dgm:prSet>
      <dgm:spPr/>
    </dgm:pt>
    <dgm:pt modelId="{D197F006-E9F2-47FA-A99A-52C8E846C510}" type="pres">
      <dgm:prSet presAssocID="{B65EEA12-1283-4469-A454-34D6C19E3AF6}" presName="horzThree" presStyleCnt="0"/>
      <dgm:spPr/>
    </dgm:pt>
    <dgm:pt modelId="{6955F232-E07D-4798-BC49-F74624973754}" type="pres">
      <dgm:prSet presAssocID="{FCA86EF2-E2FA-4088-ABA0-4F50E9E39BC9}" presName="sibSpaceThree" presStyleCnt="0"/>
      <dgm:spPr/>
    </dgm:pt>
    <dgm:pt modelId="{B35EBACD-AC56-4199-A31F-0EAA1C03C94C}" type="pres">
      <dgm:prSet presAssocID="{EBD4D654-732D-40B6-933F-8DFEF3247E94}" presName="vertThree" presStyleCnt="0"/>
      <dgm:spPr/>
    </dgm:pt>
    <dgm:pt modelId="{204635EF-008D-47B3-84D1-83C6FD55728F}" type="pres">
      <dgm:prSet presAssocID="{EBD4D654-732D-40B6-933F-8DFEF3247E94}" presName="txThree" presStyleLbl="node3" presStyleIdx="1" presStyleCnt="3" custLinFactY="-14634" custLinFactNeighborX="2100" custLinFactNeighborY="-100000">
        <dgm:presLayoutVars>
          <dgm:chPref val="3"/>
        </dgm:presLayoutVars>
      </dgm:prSet>
      <dgm:spPr/>
    </dgm:pt>
    <dgm:pt modelId="{8DA8E712-9168-40AF-8523-727626689278}" type="pres">
      <dgm:prSet presAssocID="{EBD4D654-732D-40B6-933F-8DFEF3247E94}" presName="horzThree" presStyleCnt="0"/>
      <dgm:spPr/>
    </dgm:pt>
    <dgm:pt modelId="{94051FDF-0497-40EE-9E16-59A41C9B5DD5}" type="pres">
      <dgm:prSet presAssocID="{AA3ED29E-96A3-4029-9A83-6F31F4931543}" presName="sibSpaceTwo" presStyleCnt="0"/>
      <dgm:spPr/>
    </dgm:pt>
    <dgm:pt modelId="{43FF62F8-251A-4628-A348-826A3F1F800F}" type="pres">
      <dgm:prSet presAssocID="{F33EA40A-D0E8-4A9B-BC40-855E4E3E28FF}" presName="vertTwo" presStyleCnt="0"/>
      <dgm:spPr/>
    </dgm:pt>
    <dgm:pt modelId="{F08B831B-B7E4-404A-9C92-9D2A01CA2026}" type="pres">
      <dgm:prSet presAssocID="{F33EA40A-D0E8-4A9B-BC40-855E4E3E28FF}" presName="txTwo" presStyleLbl="node2" presStyleIdx="1" presStyleCnt="2">
        <dgm:presLayoutVars>
          <dgm:chPref val="3"/>
        </dgm:presLayoutVars>
      </dgm:prSet>
      <dgm:spPr/>
    </dgm:pt>
    <dgm:pt modelId="{ED93DB48-C2E0-4DBC-B8BD-4BEA3149EC55}" type="pres">
      <dgm:prSet presAssocID="{F33EA40A-D0E8-4A9B-BC40-855E4E3E28FF}" presName="parTransTwo" presStyleCnt="0"/>
      <dgm:spPr/>
    </dgm:pt>
    <dgm:pt modelId="{D1E519AC-77F2-40BF-B7EF-279C9E5DB4CE}" type="pres">
      <dgm:prSet presAssocID="{F33EA40A-D0E8-4A9B-BC40-855E4E3E28FF}" presName="horzTwo" presStyleCnt="0"/>
      <dgm:spPr/>
    </dgm:pt>
    <dgm:pt modelId="{6237F73E-6B7A-4B03-8809-17A544F0E8D8}" type="pres">
      <dgm:prSet presAssocID="{21A6D809-A3E5-4E89-BAC7-B423F6CA8EB7}" presName="vertThree" presStyleCnt="0"/>
      <dgm:spPr/>
    </dgm:pt>
    <dgm:pt modelId="{4B829928-6D05-4FCE-8775-D445F29A93E7}" type="pres">
      <dgm:prSet presAssocID="{21A6D809-A3E5-4E89-BAC7-B423F6CA8EB7}" presName="txThree" presStyleLbl="node3" presStyleIdx="2" presStyleCnt="3" custLinFactX="-100000" custLinFactY="-13815" custLinFactNeighborX="-112636" custLinFactNeighborY="-100000">
        <dgm:presLayoutVars>
          <dgm:chPref val="3"/>
        </dgm:presLayoutVars>
      </dgm:prSet>
      <dgm:spPr/>
    </dgm:pt>
    <dgm:pt modelId="{2B004045-CECC-4845-AC9A-1B8ED3C9008C}" type="pres">
      <dgm:prSet presAssocID="{21A6D809-A3E5-4E89-BAC7-B423F6CA8EB7}" presName="horzThree" presStyleCnt="0"/>
      <dgm:spPr/>
    </dgm:pt>
  </dgm:ptLst>
  <dgm:cxnLst>
    <dgm:cxn modelId="{289D8D2D-0FC4-4139-B06B-459DA450DF09}" type="presOf" srcId="{EBD4D654-732D-40B6-933F-8DFEF3247E94}" destId="{204635EF-008D-47B3-84D1-83C6FD55728F}" srcOrd="0" destOrd="0" presId="urn:microsoft.com/office/officeart/2005/8/layout/hierarchy4"/>
    <dgm:cxn modelId="{2E75CE35-6D23-4436-99F8-7ACE9A61FD56}" srcId="{F33EA40A-D0E8-4A9B-BC40-855E4E3E28FF}" destId="{21A6D809-A3E5-4E89-BAC7-B423F6CA8EB7}" srcOrd="0" destOrd="0" parTransId="{816BAAC7-B670-43C2-80E6-5E1333D92977}" sibTransId="{A34C54F1-DF51-4F70-BA07-918A3A0FE46C}"/>
    <dgm:cxn modelId="{672E2141-9F70-4846-AC4E-C028D3AA3459}" srcId="{CBFFD93F-67B0-4EF5-9DE2-A92700B0FABB}" destId="{EBD4D654-732D-40B6-933F-8DFEF3247E94}" srcOrd="1" destOrd="0" parTransId="{78166C02-9FD4-4545-937F-E39F35FBA213}" sibTransId="{64C332A8-F81F-4F8D-BD7F-FCBAFFDED037}"/>
    <dgm:cxn modelId="{AB545D84-0ED9-4836-AF0E-BAD202E22DD5}" srcId="{CBFFD93F-67B0-4EF5-9DE2-A92700B0FABB}" destId="{B65EEA12-1283-4469-A454-34D6C19E3AF6}" srcOrd="0" destOrd="0" parTransId="{95181A9E-01B3-45F5-82CA-D6B334AEC8B9}" sibTransId="{FCA86EF2-E2FA-4088-ABA0-4F50E9E39BC9}"/>
    <dgm:cxn modelId="{3AC9ED89-9B6F-45F7-AB23-AD3C2E56A1EA}" type="presOf" srcId="{1264E4F1-5375-49CE-A45D-D994B793841F}" destId="{DBBFCA08-7444-4570-A47C-253BB6662DF9}" srcOrd="0" destOrd="0" presId="urn:microsoft.com/office/officeart/2005/8/layout/hierarchy4"/>
    <dgm:cxn modelId="{B0318997-0AC3-416E-A808-4549DC4D940E}" type="presOf" srcId="{0A695C37-2514-4DCB-B0CC-31320086350E}" destId="{25236E82-2283-4DF7-993B-578EAC6BF89E}" srcOrd="0" destOrd="0" presId="urn:microsoft.com/office/officeart/2005/8/layout/hierarchy4"/>
    <dgm:cxn modelId="{6F81EF9C-BCB5-4CB5-BB0F-A21009669908}" type="presOf" srcId="{CBFFD93F-67B0-4EF5-9DE2-A92700B0FABB}" destId="{53E8284B-F4EB-4299-8503-3BB21B02ACC0}" srcOrd="0" destOrd="0" presId="urn:microsoft.com/office/officeart/2005/8/layout/hierarchy4"/>
    <dgm:cxn modelId="{FC82BFB6-2481-4F08-ACA1-54969B162FA3}" type="presOf" srcId="{F33EA40A-D0E8-4A9B-BC40-855E4E3E28FF}" destId="{F08B831B-B7E4-404A-9C92-9D2A01CA2026}" srcOrd="0" destOrd="0" presId="urn:microsoft.com/office/officeart/2005/8/layout/hierarchy4"/>
    <dgm:cxn modelId="{0BFD32C5-A511-40D7-A6E7-350FB00BBD16}" type="presOf" srcId="{21A6D809-A3E5-4E89-BAC7-B423F6CA8EB7}" destId="{4B829928-6D05-4FCE-8775-D445F29A93E7}" srcOrd="0" destOrd="0" presId="urn:microsoft.com/office/officeart/2005/8/layout/hierarchy4"/>
    <dgm:cxn modelId="{943470DA-9174-4914-B86F-5B6A130C2B49}" srcId="{1264E4F1-5375-49CE-A45D-D994B793841F}" destId="{0A695C37-2514-4DCB-B0CC-31320086350E}" srcOrd="0" destOrd="0" parTransId="{AA06A905-5ACE-463C-8D37-47A33A6D0DB4}" sibTransId="{5B5F2077-E0D6-4499-ACF7-7028AFC701E4}"/>
    <dgm:cxn modelId="{E7807EE3-BFE4-4155-AB0E-9D3294A88F50}" srcId="{0A695C37-2514-4DCB-B0CC-31320086350E}" destId="{F33EA40A-D0E8-4A9B-BC40-855E4E3E28FF}" srcOrd="1" destOrd="0" parTransId="{4BAB60CB-5BE7-4C0C-A097-D5C27403CA4A}" sibTransId="{C31777E7-4DBA-4947-A297-AD9FFF136113}"/>
    <dgm:cxn modelId="{75C993EC-97AD-4045-AA97-DD02899BA88E}" srcId="{0A695C37-2514-4DCB-B0CC-31320086350E}" destId="{CBFFD93F-67B0-4EF5-9DE2-A92700B0FABB}" srcOrd="0" destOrd="0" parTransId="{E219954D-59A4-4ACC-9265-FCD0D81292E6}" sibTransId="{AA3ED29E-96A3-4029-9A83-6F31F4931543}"/>
    <dgm:cxn modelId="{84AD5BF4-8C04-49B8-9CBF-5B7812AAB198}" type="presOf" srcId="{B65EEA12-1283-4469-A454-34D6C19E3AF6}" destId="{A0058DD8-5048-414D-B515-42C0059C1125}" srcOrd="0" destOrd="0" presId="urn:microsoft.com/office/officeart/2005/8/layout/hierarchy4"/>
    <dgm:cxn modelId="{A611D58F-CB50-4B6B-8EBC-F5CCA0CA67E1}" type="presParOf" srcId="{DBBFCA08-7444-4570-A47C-253BB6662DF9}" destId="{514BE4A0-0BD4-43BF-8AFA-AE4942E2254C}" srcOrd="0" destOrd="0" presId="urn:microsoft.com/office/officeart/2005/8/layout/hierarchy4"/>
    <dgm:cxn modelId="{40BD2E58-FD27-465B-813A-4C2004473074}" type="presParOf" srcId="{514BE4A0-0BD4-43BF-8AFA-AE4942E2254C}" destId="{25236E82-2283-4DF7-993B-578EAC6BF89E}" srcOrd="0" destOrd="0" presId="urn:microsoft.com/office/officeart/2005/8/layout/hierarchy4"/>
    <dgm:cxn modelId="{28A31332-C5F3-41D6-992B-157B05AAC4A1}" type="presParOf" srcId="{514BE4A0-0BD4-43BF-8AFA-AE4942E2254C}" destId="{A9185098-FF36-4349-A4E0-F83940BE5634}" srcOrd="1" destOrd="0" presId="urn:microsoft.com/office/officeart/2005/8/layout/hierarchy4"/>
    <dgm:cxn modelId="{6879EC91-E5EF-4A47-BF75-F237AA82F0B8}" type="presParOf" srcId="{514BE4A0-0BD4-43BF-8AFA-AE4942E2254C}" destId="{8DF99BDA-2A30-456E-B865-784C448FD1D8}" srcOrd="2" destOrd="0" presId="urn:microsoft.com/office/officeart/2005/8/layout/hierarchy4"/>
    <dgm:cxn modelId="{EB949316-74EA-4B05-A3A2-6D25D6A0B4EC}" type="presParOf" srcId="{8DF99BDA-2A30-456E-B865-784C448FD1D8}" destId="{6AA19016-4D89-41BE-B55F-D0BA910ED6F3}" srcOrd="0" destOrd="0" presId="urn:microsoft.com/office/officeart/2005/8/layout/hierarchy4"/>
    <dgm:cxn modelId="{0EA8366A-684A-4E06-AA81-595B87E31A87}" type="presParOf" srcId="{6AA19016-4D89-41BE-B55F-D0BA910ED6F3}" destId="{53E8284B-F4EB-4299-8503-3BB21B02ACC0}" srcOrd="0" destOrd="0" presId="urn:microsoft.com/office/officeart/2005/8/layout/hierarchy4"/>
    <dgm:cxn modelId="{3C6CD57B-193F-42AD-83C4-B4037A3889E9}" type="presParOf" srcId="{6AA19016-4D89-41BE-B55F-D0BA910ED6F3}" destId="{EA9A07B9-A4EC-4204-A7DC-9D2ECFB11DA6}" srcOrd="1" destOrd="0" presId="urn:microsoft.com/office/officeart/2005/8/layout/hierarchy4"/>
    <dgm:cxn modelId="{DBA19289-1B45-4FB8-84E9-00AA955E7CC1}" type="presParOf" srcId="{6AA19016-4D89-41BE-B55F-D0BA910ED6F3}" destId="{9F7EE442-680A-47CA-BB6D-C8DD60A3E43C}" srcOrd="2" destOrd="0" presId="urn:microsoft.com/office/officeart/2005/8/layout/hierarchy4"/>
    <dgm:cxn modelId="{0631F879-D4F5-46E2-860D-1A6C3E67A383}" type="presParOf" srcId="{9F7EE442-680A-47CA-BB6D-C8DD60A3E43C}" destId="{E0952596-B25C-4246-872A-448D806F5C40}" srcOrd="0" destOrd="0" presId="urn:microsoft.com/office/officeart/2005/8/layout/hierarchy4"/>
    <dgm:cxn modelId="{4A32A142-E005-4AAC-90E5-F4DDA507043D}" type="presParOf" srcId="{E0952596-B25C-4246-872A-448D806F5C40}" destId="{A0058DD8-5048-414D-B515-42C0059C1125}" srcOrd="0" destOrd="0" presId="urn:microsoft.com/office/officeart/2005/8/layout/hierarchy4"/>
    <dgm:cxn modelId="{BD145947-7BDB-458B-9E8E-A732DDDC74A8}" type="presParOf" srcId="{E0952596-B25C-4246-872A-448D806F5C40}" destId="{D197F006-E9F2-47FA-A99A-52C8E846C510}" srcOrd="1" destOrd="0" presId="urn:microsoft.com/office/officeart/2005/8/layout/hierarchy4"/>
    <dgm:cxn modelId="{B2063327-6317-4E15-A93A-A83E3C97F309}" type="presParOf" srcId="{9F7EE442-680A-47CA-BB6D-C8DD60A3E43C}" destId="{6955F232-E07D-4798-BC49-F74624973754}" srcOrd="1" destOrd="0" presId="urn:microsoft.com/office/officeart/2005/8/layout/hierarchy4"/>
    <dgm:cxn modelId="{CFCD3B18-0EA9-4A9F-BC56-D6B080811402}" type="presParOf" srcId="{9F7EE442-680A-47CA-BB6D-C8DD60A3E43C}" destId="{B35EBACD-AC56-4199-A31F-0EAA1C03C94C}" srcOrd="2" destOrd="0" presId="urn:microsoft.com/office/officeart/2005/8/layout/hierarchy4"/>
    <dgm:cxn modelId="{9F4B2E83-6657-4E53-BA8C-F5C3EC16C743}" type="presParOf" srcId="{B35EBACD-AC56-4199-A31F-0EAA1C03C94C}" destId="{204635EF-008D-47B3-84D1-83C6FD55728F}" srcOrd="0" destOrd="0" presId="urn:microsoft.com/office/officeart/2005/8/layout/hierarchy4"/>
    <dgm:cxn modelId="{B9581B94-E771-427C-8C1A-5D50A5651EA1}" type="presParOf" srcId="{B35EBACD-AC56-4199-A31F-0EAA1C03C94C}" destId="{8DA8E712-9168-40AF-8523-727626689278}" srcOrd="1" destOrd="0" presId="urn:microsoft.com/office/officeart/2005/8/layout/hierarchy4"/>
    <dgm:cxn modelId="{7D9C6B67-F8EE-44A5-A58F-3A7EF997BD60}" type="presParOf" srcId="{8DF99BDA-2A30-456E-B865-784C448FD1D8}" destId="{94051FDF-0497-40EE-9E16-59A41C9B5DD5}" srcOrd="1" destOrd="0" presId="urn:microsoft.com/office/officeart/2005/8/layout/hierarchy4"/>
    <dgm:cxn modelId="{DC4C2546-B8E0-4B3F-946C-B5E86E731FF2}" type="presParOf" srcId="{8DF99BDA-2A30-456E-B865-784C448FD1D8}" destId="{43FF62F8-251A-4628-A348-826A3F1F800F}" srcOrd="2" destOrd="0" presId="urn:microsoft.com/office/officeart/2005/8/layout/hierarchy4"/>
    <dgm:cxn modelId="{3D02AA55-90A4-4D11-8689-87743BD8491F}" type="presParOf" srcId="{43FF62F8-251A-4628-A348-826A3F1F800F}" destId="{F08B831B-B7E4-404A-9C92-9D2A01CA2026}" srcOrd="0" destOrd="0" presId="urn:microsoft.com/office/officeart/2005/8/layout/hierarchy4"/>
    <dgm:cxn modelId="{1FAAB1D4-207E-4B22-9D21-9EA0A6CE4BE6}" type="presParOf" srcId="{43FF62F8-251A-4628-A348-826A3F1F800F}" destId="{ED93DB48-C2E0-4DBC-B8BD-4BEA3149EC55}" srcOrd="1" destOrd="0" presId="urn:microsoft.com/office/officeart/2005/8/layout/hierarchy4"/>
    <dgm:cxn modelId="{E82C0DF7-25F3-42D7-94E4-EE4DE7105502}" type="presParOf" srcId="{43FF62F8-251A-4628-A348-826A3F1F800F}" destId="{D1E519AC-77F2-40BF-B7EF-279C9E5DB4CE}" srcOrd="2" destOrd="0" presId="urn:microsoft.com/office/officeart/2005/8/layout/hierarchy4"/>
    <dgm:cxn modelId="{28A33E17-3C5E-4D9C-A783-1CE9BD3459CB}" type="presParOf" srcId="{D1E519AC-77F2-40BF-B7EF-279C9E5DB4CE}" destId="{6237F73E-6B7A-4B03-8809-17A544F0E8D8}" srcOrd="0" destOrd="0" presId="urn:microsoft.com/office/officeart/2005/8/layout/hierarchy4"/>
    <dgm:cxn modelId="{8E8F6B9C-B7EC-4F3A-A9EE-08686485B8CB}" type="presParOf" srcId="{6237F73E-6B7A-4B03-8809-17A544F0E8D8}" destId="{4B829928-6D05-4FCE-8775-D445F29A93E7}" srcOrd="0" destOrd="0" presId="urn:microsoft.com/office/officeart/2005/8/layout/hierarchy4"/>
    <dgm:cxn modelId="{99F8FAF0-F4D0-4EA8-9954-C09B7CF866F2}" type="presParOf" srcId="{6237F73E-6B7A-4B03-8809-17A544F0E8D8}" destId="{2B004045-CECC-4845-AC9A-1B8ED3C9008C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6E4EF730-9148-4ACD-856E-37FC9A9DAF06}" type="doc">
      <dgm:prSet loTypeId="urn:microsoft.com/office/officeart/2005/8/layout/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40C9EAC-4A03-4D3B-8215-FF53CC4C1BE3}">
      <dgm:prSet phldrT="[文本]" custT="1"/>
      <dgm:spPr/>
      <dgm:t>
        <a:bodyPr/>
        <a:lstStyle/>
        <a:p>
          <a:r>
            <a:rPr lang="zh-CN" altLang="en-US" sz="2800" dirty="0">
              <a:latin typeface="隶书" panose="02010509060101010101" pitchFamily="49" charset="-122"/>
              <a:ea typeface="隶书" panose="02010509060101010101" pitchFamily="49" charset="-122"/>
            </a:rPr>
            <a:t>一、中华人民共和国成立，建立社会主义制度，迈入主权独立、民族解放、国家统一、人民当家做主的新社会</a:t>
          </a:r>
          <a:endParaRPr lang="en-US" altLang="zh-CN" sz="2800" dirty="0">
            <a:latin typeface="隶书" panose="02010509060101010101" pitchFamily="49" charset="-122"/>
            <a:ea typeface="隶书" panose="02010509060101010101" pitchFamily="49" charset="-122"/>
          </a:endParaRPr>
        </a:p>
      </dgm:t>
    </dgm:pt>
    <dgm:pt modelId="{D427119C-F5D1-43D2-A83E-3F5CB06075E2}" type="parTrans" cxnId="{8F430C4D-FB1C-4455-9985-6213EC5D6ABF}">
      <dgm:prSet/>
      <dgm:spPr/>
      <dgm:t>
        <a:bodyPr/>
        <a:lstStyle/>
        <a:p>
          <a:endParaRPr lang="zh-CN" altLang="en-US"/>
        </a:p>
      </dgm:t>
    </dgm:pt>
    <dgm:pt modelId="{F1621BC5-A310-4738-B150-C41EF02F855F}" type="sibTrans" cxnId="{8F430C4D-FB1C-4455-9985-6213EC5D6ABF}">
      <dgm:prSet/>
      <dgm:spPr/>
      <dgm:t>
        <a:bodyPr/>
        <a:lstStyle/>
        <a:p>
          <a:endParaRPr lang="zh-CN" altLang="en-US"/>
        </a:p>
      </dgm:t>
    </dgm:pt>
    <dgm:pt modelId="{FF0D61F4-F81C-4965-BC6B-93E334E1ED15}">
      <dgm:prSet phldrT="[文本]" custT="1"/>
      <dgm:spPr/>
      <dgm:t>
        <a:bodyPr/>
        <a:lstStyle/>
        <a:p>
          <a:r>
            <a:rPr lang="zh-CN" altLang="en-US" sz="2800" dirty="0">
              <a:latin typeface="隶书" panose="02010509060101010101" pitchFamily="49" charset="-122"/>
              <a:ea typeface="隶书" panose="02010509060101010101" pitchFamily="49" charset="-122"/>
            </a:rPr>
            <a:t>二、实行改革开放，转向社会主义现代化建设，走上国家富强、民族振兴、人民幸福的伟大复兴之路</a:t>
          </a:r>
        </a:p>
      </dgm:t>
    </dgm:pt>
    <dgm:pt modelId="{242198CB-3F24-4A78-A96D-9C560BE4BF03}" type="parTrans" cxnId="{6414CAE9-1A8E-4081-8CB0-E0294C8FAD09}">
      <dgm:prSet/>
      <dgm:spPr/>
      <dgm:t>
        <a:bodyPr/>
        <a:lstStyle/>
        <a:p>
          <a:endParaRPr lang="zh-CN" altLang="en-US"/>
        </a:p>
      </dgm:t>
    </dgm:pt>
    <dgm:pt modelId="{28D7E973-1F29-43E7-BD8F-D6C1C28F0442}" type="sibTrans" cxnId="{6414CAE9-1A8E-4081-8CB0-E0294C8FAD09}">
      <dgm:prSet/>
      <dgm:spPr/>
      <dgm:t>
        <a:bodyPr/>
        <a:lstStyle/>
        <a:p>
          <a:endParaRPr lang="zh-CN" altLang="en-US"/>
        </a:p>
      </dgm:t>
    </dgm:pt>
    <dgm:pt modelId="{D88910F8-1FFF-4DD5-8ABF-4BACFB5CFFA4}" type="pres">
      <dgm:prSet presAssocID="{6E4EF730-9148-4ACD-856E-37FC9A9DAF06}" presName="linear" presStyleCnt="0">
        <dgm:presLayoutVars>
          <dgm:dir/>
          <dgm:animLvl val="lvl"/>
          <dgm:resizeHandles val="exact"/>
        </dgm:presLayoutVars>
      </dgm:prSet>
      <dgm:spPr/>
    </dgm:pt>
    <dgm:pt modelId="{129BF1EC-5038-4342-9B23-DA2582402753}" type="pres">
      <dgm:prSet presAssocID="{640C9EAC-4A03-4D3B-8215-FF53CC4C1BE3}" presName="parentLin" presStyleCnt="0"/>
      <dgm:spPr/>
    </dgm:pt>
    <dgm:pt modelId="{455299AB-ED3D-49ED-977E-2FFDF9BA37A2}" type="pres">
      <dgm:prSet presAssocID="{640C9EAC-4A03-4D3B-8215-FF53CC4C1BE3}" presName="parentLeftMargin" presStyleLbl="node1" presStyleIdx="0" presStyleCnt="2"/>
      <dgm:spPr/>
    </dgm:pt>
    <dgm:pt modelId="{F92437BD-CDD5-45A6-BD2D-E87B776D1D1F}" type="pres">
      <dgm:prSet presAssocID="{640C9EAC-4A03-4D3B-8215-FF53CC4C1BE3}" presName="parentText" presStyleLbl="node1" presStyleIdx="0" presStyleCnt="2" custScaleX="101785" custScaleY="429076">
        <dgm:presLayoutVars>
          <dgm:chMax val="0"/>
          <dgm:bulletEnabled val="1"/>
        </dgm:presLayoutVars>
      </dgm:prSet>
      <dgm:spPr/>
    </dgm:pt>
    <dgm:pt modelId="{DB24DF8A-E19E-4A22-ACCB-70BDC5FC9127}" type="pres">
      <dgm:prSet presAssocID="{640C9EAC-4A03-4D3B-8215-FF53CC4C1BE3}" presName="negativeSpace" presStyleCnt="0"/>
      <dgm:spPr/>
    </dgm:pt>
    <dgm:pt modelId="{2157C463-6C55-4748-811D-0462AB421949}" type="pres">
      <dgm:prSet presAssocID="{640C9EAC-4A03-4D3B-8215-FF53CC4C1BE3}" presName="childText" presStyleLbl="conFgAcc1" presStyleIdx="0" presStyleCnt="2" custScaleX="100000" custScaleY="308273" custLinFactY="-45400" custLinFactNeighborY="-100000">
        <dgm:presLayoutVars>
          <dgm:bulletEnabled val="1"/>
        </dgm:presLayoutVars>
      </dgm:prSet>
      <dgm:spPr/>
    </dgm:pt>
    <dgm:pt modelId="{12F7B979-872F-4DEC-A408-16BD323561DC}" type="pres">
      <dgm:prSet presAssocID="{F1621BC5-A310-4738-B150-C41EF02F855F}" presName="spaceBetweenRectangles" presStyleCnt="0"/>
      <dgm:spPr/>
    </dgm:pt>
    <dgm:pt modelId="{72566703-FB9C-46BA-939C-935630AB2367}" type="pres">
      <dgm:prSet presAssocID="{FF0D61F4-F81C-4965-BC6B-93E334E1ED15}" presName="parentLin" presStyleCnt="0"/>
      <dgm:spPr/>
    </dgm:pt>
    <dgm:pt modelId="{3B4751D1-821B-4904-BDD0-E4C8D5FB2624}" type="pres">
      <dgm:prSet presAssocID="{FF0D61F4-F81C-4965-BC6B-93E334E1ED15}" presName="parentLeftMargin" presStyleLbl="node1" presStyleIdx="0" presStyleCnt="2"/>
      <dgm:spPr/>
    </dgm:pt>
    <dgm:pt modelId="{31D3D6B0-45B5-4131-8FDD-DE4FA691062E}" type="pres">
      <dgm:prSet presAssocID="{FF0D61F4-F81C-4965-BC6B-93E334E1ED15}" presName="parentText" presStyleLbl="node1" presStyleIdx="1" presStyleCnt="2" custScaleX="127467" custScaleY="339720" custLinFactNeighborX="14809" custLinFactNeighborY="30073">
        <dgm:presLayoutVars>
          <dgm:chMax val="0"/>
          <dgm:bulletEnabled val="1"/>
        </dgm:presLayoutVars>
      </dgm:prSet>
      <dgm:spPr/>
    </dgm:pt>
    <dgm:pt modelId="{820F094A-DF90-48D7-BE47-838FDFB2AF80}" type="pres">
      <dgm:prSet presAssocID="{FF0D61F4-F81C-4965-BC6B-93E334E1ED15}" presName="negativeSpace" presStyleCnt="0"/>
      <dgm:spPr/>
    </dgm:pt>
    <dgm:pt modelId="{2028085A-634C-4C7C-B1E1-C9D3C43C187B}" type="pres">
      <dgm:prSet presAssocID="{FF0D61F4-F81C-4965-BC6B-93E334E1ED15}" presName="childText" presStyleLbl="conFgAcc1" presStyleIdx="1" presStyleCnt="2" custScaleY="294650">
        <dgm:presLayoutVars>
          <dgm:bulletEnabled val="1"/>
        </dgm:presLayoutVars>
      </dgm:prSet>
      <dgm:spPr/>
    </dgm:pt>
  </dgm:ptLst>
  <dgm:cxnLst>
    <dgm:cxn modelId="{B644762C-2112-4E7A-AD5E-253876D619D2}" type="presOf" srcId="{6E4EF730-9148-4ACD-856E-37FC9A9DAF06}" destId="{D88910F8-1FFF-4DD5-8ABF-4BACFB5CFFA4}" srcOrd="0" destOrd="0" presId="urn:microsoft.com/office/officeart/2005/8/layout/list1"/>
    <dgm:cxn modelId="{95B3175C-0F65-4C0D-A15E-72E3BC546E41}" type="presOf" srcId="{FF0D61F4-F81C-4965-BC6B-93E334E1ED15}" destId="{3B4751D1-821B-4904-BDD0-E4C8D5FB2624}" srcOrd="0" destOrd="0" presId="urn:microsoft.com/office/officeart/2005/8/layout/list1"/>
    <dgm:cxn modelId="{8F430C4D-FB1C-4455-9985-6213EC5D6ABF}" srcId="{6E4EF730-9148-4ACD-856E-37FC9A9DAF06}" destId="{640C9EAC-4A03-4D3B-8215-FF53CC4C1BE3}" srcOrd="0" destOrd="0" parTransId="{D427119C-F5D1-43D2-A83E-3F5CB06075E2}" sibTransId="{F1621BC5-A310-4738-B150-C41EF02F855F}"/>
    <dgm:cxn modelId="{C9EA9F87-12D5-4803-BFA3-8CCDA434C763}" type="presOf" srcId="{640C9EAC-4A03-4D3B-8215-FF53CC4C1BE3}" destId="{455299AB-ED3D-49ED-977E-2FFDF9BA37A2}" srcOrd="0" destOrd="0" presId="urn:microsoft.com/office/officeart/2005/8/layout/list1"/>
    <dgm:cxn modelId="{71A18DB9-9B81-4377-9BAA-02EDC79DE147}" type="presOf" srcId="{640C9EAC-4A03-4D3B-8215-FF53CC4C1BE3}" destId="{F92437BD-CDD5-45A6-BD2D-E87B776D1D1F}" srcOrd="1" destOrd="0" presId="urn:microsoft.com/office/officeart/2005/8/layout/list1"/>
    <dgm:cxn modelId="{5028D6BC-A3E2-4415-B591-60398CF219D4}" type="presOf" srcId="{FF0D61F4-F81C-4965-BC6B-93E334E1ED15}" destId="{31D3D6B0-45B5-4131-8FDD-DE4FA691062E}" srcOrd="1" destOrd="0" presId="urn:microsoft.com/office/officeart/2005/8/layout/list1"/>
    <dgm:cxn modelId="{6414CAE9-1A8E-4081-8CB0-E0294C8FAD09}" srcId="{6E4EF730-9148-4ACD-856E-37FC9A9DAF06}" destId="{FF0D61F4-F81C-4965-BC6B-93E334E1ED15}" srcOrd="1" destOrd="0" parTransId="{242198CB-3F24-4A78-A96D-9C560BE4BF03}" sibTransId="{28D7E973-1F29-43E7-BD8F-D6C1C28F0442}"/>
    <dgm:cxn modelId="{2336A27F-F40E-4CD3-BADF-CA2940E11078}" type="presParOf" srcId="{D88910F8-1FFF-4DD5-8ABF-4BACFB5CFFA4}" destId="{129BF1EC-5038-4342-9B23-DA2582402753}" srcOrd="0" destOrd="0" presId="urn:microsoft.com/office/officeart/2005/8/layout/list1"/>
    <dgm:cxn modelId="{CEDB9BA3-9007-411E-A981-A5CD75B8D84F}" type="presParOf" srcId="{129BF1EC-5038-4342-9B23-DA2582402753}" destId="{455299AB-ED3D-49ED-977E-2FFDF9BA37A2}" srcOrd="0" destOrd="0" presId="urn:microsoft.com/office/officeart/2005/8/layout/list1"/>
    <dgm:cxn modelId="{7021DB22-9038-486D-8172-C4432D82736E}" type="presParOf" srcId="{129BF1EC-5038-4342-9B23-DA2582402753}" destId="{F92437BD-CDD5-45A6-BD2D-E87B776D1D1F}" srcOrd="1" destOrd="0" presId="urn:microsoft.com/office/officeart/2005/8/layout/list1"/>
    <dgm:cxn modelId="{FF41CDBF-D3E0-4ED2-981E-5DFAE5763EB9}" type="presParOf" srcId="{D88910F8-1FFF-4DD5-8ABF-4BACFB5CFFA4}" destId="{DB24DF8A-E19E-4A22-ACCB-70BDC5FC9127}" srcOrd="1" destOrd="0" presId="urn:microsoft.com/office/officeart/2005/8/layout/list1"/>
    <dgm:cxn modelId="{6C694E10-752B-4A9D-9FCA-52F8568BA335}" type="presParOf" srcId="{D88910F8-1FFF-4DD5-8ABF-4BACFB5CFFA4}" destId="{2157C463-6C55-4748-811D-0462AB421949}" srcOrd="2" destOrd="0" presId="urn:microsoft.com/office/officeart/2005/8/layout/list1"/>
    <dgm:cxn modelId="{054D77BE-02B5-4329-9468-942559661905}" type="presParOf" srcId="{D88910F8-1FFF-4DD5-8ABF-4BACFB5CFFA4}" destId="{12F7B979-872F-4DEC-A408-16BD323561DC}" srcOrd="3" destOrd="0" presId="urn:microsoft.com/office/officeart/2005/8/layout/list1"/>
    <dgm:cxn modelId="{A8B23B80-A703-4BBF-9BFC-9794217F7C9C}" type="presParOf" srcId="{D88910F8-1FFF-4DD5-8ABF-4BACFB5CFFA4}" destId="{72566703-FB9C-46BA-939C-935630AB2367}" srcOrd="4" destOrd="0" presId="urn:microsoft.com/office/officeart/2005/8/layout/list1"/>
    <dgm:cxn modelId="{61471558-3F94-4C18-B3E2-CD798B99990D}" type="presParOf" srcId="{72566703-FB9C-46BA-939C-935630AB2367}" destId="{3B4751D1-821B-4904-BDD0-E4C8D5FB2624}" srcOrd="0" destOrd="0" presId="urn:microsoft.com/office/officeart/2005/8/layout/list1"/>
    <dgm:cxn modelId="{20440221-F799-481C-9D48-7A220F4E2732}" type="presParOf" srcId="{72566703-FB9C-46BA-939C-935630AB2367}" destId="{31D3D6B0-45B5-4131-8FDD-DE4FA691062E}" srcOrd="1" destOrd="0" presId="urn:microsoft.com/office/officeart/2005/8/layout/list1"/>
    <dgm:cxn modelId="{D3524F3C-DD91-4272-A9C5-73BD5B4A5262}" type="presParOf" srcId="{D88910F8-1FFF-4DD5-8ABF-4BACFB5CFFA4}" destId="{820F094A-DF90-48D7-BE47-838FDFB2AF80}" srcOrd="5" destOrd="0" presId="urn:microsoft.com/office/officeart/2005/8/layout/list1"/>
    <dgm:cxn modelId="{6E0D509C-CBE7-4A96-9490-3CE75455ED27}" type="presParOf" srcId="{D88910F8-1FFF-4DD5-8ABF-4BACFB5CFFA4}" destId="{2028085A-634C-4C7C-B1E1-C9D3C43C187B}" srcOrd="6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CFE16214-B645-4F53-9AA5-2E8E93CAFF56}" type="doc">
      <dgm:prSet loTypeId="urn:microsoft.com/office/officeart/2005/8/layout/bProcess4" loCatId="process" qsTypeId="urn:microsoft.com/office/officeart/2005/8/quickstyle/3d6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4186AFA-CCD2-4615-986C-825D8887BE67}">
      <dgm:prSet phldrT="[文本]"/>
      <dgm:spPr/>
      <dgm:t>
        <a:bodyPr/>
        <a:lstStyle/>
        <a:p>
          <a:r>
            <a:rPr lang="zh-CN" altLang="en-US" b="1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中华人民共和国成立</a:t>
          </a:r>
        </a:p>
      </dgm:t>
    </dgm:pt>
    <dgm:pt modelId="{A811C949-FB29-4AAE-860A-CE56BC9B7A7C}" type="parTrans" cxnId="{A9D4E66F-3514-47A5-8311-6AB322F044A9}">
      <dgm:prSet/>
      <dgm:spPr/>
      <dgm:t>
        <a:bodyPr/>
        <a:lstStyle/>
        <a:p>
          <a:endParaRPr lang="zh-CN" altLang="en-US"/>
        </a:p>
      </dgm:t>
    </dgm:pt>
    <dgm:pt modelId="{0D05298D-49E7-4999-9996-2C592F9E5AA7}" type="sibTrans" cxnId="{A9D4E66F-3514-47A5-8311-6AB322F044A9}">
      <dgm:prSet/>
      <dgm:spPr/>
      <dgm:t>
        <a:bodyPr/>
        <a:lstStyle/>
        <a:p>
          <a:endParaRPr lang="zh-CN" altLang="en-US"/>
        </a:p>
      </dgm:t>
    </dgm:pt>
    <dgm:pt modelId="{9DBAA961-3C58-457B-A239-CA9940512DCE}">
      <dgm:prSet phldrT="[文本]"/>
      <dgm:spPr/>
      <dgm:t>
        <a:bodyPr/>
        <a:lstStyle/>
        <a:p>
          <a:r>
            <a:rPr lang="zh-CN" altLang="en-US" b="1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rPr>
            <a:t>外交三原则</a:t>
          </a:r>
        </a:p>
      </dgm:t>
    </dgm:pt>
    <dgm:pt modelId="{BFC40D02-85AF-4F92-B9DA-585D10A00E79}" type="parTrans" cxnId="{7F09D216-5652-44ED-B1EE-CB0FADDC93F7}">
      <dgm:prSet/>
      <dgm:spPr/>
      <dgm:t>
        <a:bodyPr/>
        <a:lstStyle/>
        <a:p>
          <a:endParaRPr lang="zh-CN" altLang="en-US"/>
        </a:p>
      </dgm:t>
    </dgm:pt>
    <dgm:pt modelId="{4BD82AF2-D8BF-420A-924E-BC5F0235B28E}" type="sibTrans" cxnId="{7F09D216-5652-44ED-B1EE-CB0FADDC93F7}">
      <dgm:prSet/>
      <dgm:spPr/>
      <dgm:t>
        <a:bodyPr/>
        <a:lstStyle/>
        <a:p>
          <a:endParaRPr lang="zh-CN" altLang="en-US"/>
        </a:p>
      </dgm:t>
    </dgm:pt>
    <dgm:pt modelId="{96701A7A-2141-4FDF-A327-B4852FDFFCC7}">
      <dgm:prSet phldrT="[文本]"/>
      <dgm:spPr/>
      <dgm:t>
        <a:bodyPr/>
        <a:lstStyle/>
        <a:p>
          <a:r>
            <a:rPr lang="zh-CN" altLang="en-US" b="1" dirty="0">
              <a:solidFill>
                <a:schemeClr val="bg2">
                  <a:lumMod val="1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颁布</a:t>
          </a:r>
          <a:r>
            <a:rPr lang="en-US" altLang="zh-CN" b="1" dirty="0">
              <a:solidFill>
                <a:schemeClr val="bg2">
                  <a:lumMod val="1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《</a:t>
          </a:r>
          <a:r>
            <a:rPr lang="zh-CN" altLang="en-US" b="1" dirty="0">
              <a:solidFill>
                <a:schemeClr val="bg2">
                  <a:lumMod val="1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宪法</a:t>
          </a:r>
          <a:r>
            <a:rPr lang="en-US" altLang="zh-CN" b="1" dirty="0">
              <a:solidFill>
                <a:schemeClr val="bg2">
                  <a:lumMod val="1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》</a:t>
          </a:r>
          <a:endParaRPr lang="zh-CN" altLang="en-US" b="1" dirty="0">
            <a:solidFill>
              <a:schemeClr val="bg2">
                <a:lumMod val="10000"/>
              </a:schemeClr>
            </a:solidFill>
            <a:latin typeface="隶书" panose="02010509060101010101" pitchFamily="49" charset="-122"/>
            <a:ea typeface="隶书" panose="02010509060101010101" pitchFamily="49" charset="-122"/>
          </a:endParaRPr>
        </a:p>
      </dgm:t>
    </dgm:pt>
    <dgm:pt modelId="{DCC0F581-6CE3-4264-A0A7-B60BC1B9E862}" type="parTrans" cxnId="{6E8B46D5-57A4-4D9E-BE30-09D8AD7B4A64}">
      <dgm:prSet/>
      <dgm:spPr/>
      <dgm:t>
        <a:bodyPr/>
        <a:lstStyle/>
        <a:p>
          <a:endParaRPr lang="zh-CN" altLang="en-US"/>
        </a:p>
      </dgm:t>
    </dgm:pt>
    <dgm:pt modelId="{F392F4DE-72ED-4D6D-8ED0-F2014E08C3A9}" type="sibTrans" cxnId="{6E8B46D5-57A4-4D9E-BE30-09D8AD7B4A64}">
      <dgm:prSet/>
      <dgm:spPr/>
      <dgm:t>
        <a:bodyPr/>
        <a:lstStyle/>
        <a:p>
          <a:endParaRPr lang="zh-CN" altLang="en-US"/>
        </a:p>
      </dgm:t>
    </dgm:pt>
    <dgm:pt modelId="{5A720C74-59EE-4E83-940D-150DB5BD0089}">
      <dgm:prSet phldrT="[文本]"/>
      <dgm:spPr/>
      <dgm:t>
        <a:bodyPr/>
        <a:lstStyle/>
        <a:p>
          <a:r>
            <a:rPr lang="zh-CN" altLang="en-US" b="1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对外保家卫国战役</a:t>
          </a:r>
        </a:p>
      </dgm:t>
    </dgm:pt>
    <dgm:pt modelId="{91EFA8C2-34A0-40BB-A453-2E50C496FFD4}" type="parTrans" cxnId="{64AF56D8-2745-4772-9994-2A848439D592}">
      <dgm:prSet/>
      <dgm:spPr/>
      <dgm:t>
        <a:bodyPr/>
        <a:lstStyle/>
        <a:p>
          <a:endParaRPr lang="zh-CN" altLang="en-US"/>
        </a:p>
      </dgm:t>
    </dgm:pt>
    <dgm:pt modelId="{D91ED161-B4A8-41DC-AEB0-CCBB6B93C279}" type="sibTrans" cxnId="{64AF56D8-2745-4772-9994-2A848439D592}">
      <dgm:prSet/>
      <dgm:spPr/>
      <dgm:t>
        <a:bodyPr/>
        <a:lstStyle/>
        <a:p>
          <a:endParaRPr lang="zh-CN" altLang="en-US"/>
        </a:p>
      </dgm:t>
    </dgm:pt>
    <dgm:pt modelId="{F34437B0-1C10-495E-8726-8DC99CD1AC88}">
      <dgm:prSet phldrT="[文本]"/>
      <dgm:spPr/>
      <dgm:t>
        <a:bodyPr/>
        <a:lstStyle/>
        <a:p>
          <a:r>
            <a:rPr lang="zh-CN" altLang="en-US" b="1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rPr>
            <a:t>社会主义公有制建立</a:t>
          </a:r>
        </a:p>
      </dgm:t>
    </dgm:pt>
    <dgm:pt modelId="{DDB8ED91-4F21-4385-8008-EB7207BC1A85}" type="parTrans" cxnId="{2816C302-3342-4B2C-AECB-85997EB70C0F}">
      <dgm:prSet/>
      <dgm:spPr/>
      <dgm:t>
        <a:bodyPr/>
        <a:lstStyle/>
        <a:p>
          <a:endParaRPr lang="zh-CN" altLang="en-US"/>
        </a:p>
      </dgm:t>
    </dgm:pt>
    <dgm:pt modelId="{8C4C7988-5CB8-441C-84B2-E6F4146E7F2E}" type="sibTrans" cxnId="{2816C302-3342-4B2C-AECB-85997EB70C0F}">
      <dgm:prSet/>
      <dgm:spPr/>
      <dgm:t>
        <a:bodyPr/>
        <a:lstStyle/>
        <a:p>
          <a:endParaRPr lang="zh-CN" altLang="en-US"/>
        </a:p>
      </dgm:t>
    </dgm:pt>
    <dgm:pt modelId="{95237B1E-9174-49A4-BD17-B530A0A4956D}">
      <dgm:prSet phldrT="[文本]"/>
      <dgm:spPr/>
      <dgm:t>
        <a:bodyPr/>
        <a:lstStyle/>
        <a:p>
          <a:r>
            <a:rPr lang="zh-CN" altLang="en-US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科技进步</a:t>
          </a:r>
        </a:p>
      </dgm:t>
    </dgm:pt>
    <dgm:pt modelId="{04BE1A7D-801F-4BAF-85F2-11A08A6F69DF}" type="parTrans" cxnId="{A5886B11-CCD2-417A-A43F-58EDD4A2EB0B}">
      <dgm:prSet/>
      <dgm:spPr/>
      <dgm:t>
        <a:bodyPr/>
        <a:lstStyle/>
        <a:p>
          <a:endParaRPr lang="zh-CN" altLang="en-US"/>
        </a:p>
      </dgm:t>
    </dgm:pt>
    <dgm:pt modelId="{A7338D88-490D-4268-9CC5-AF5D40632BE8}" type="sibTrans" cxnId="{A5886B11-CCD2-417A-A43F-58EDD4A2EB0B}">
      <dgm:prSet/>
      <dgm:spPr/>
      <dgm:t>
        <a:bodyPr/>
        <a:lstStyle/>
        <a:p>
          <a:endParaRPr lang="zh-CN" altLang="en-US"/>
        </a:p>
      </dgm:t>
    </dgm:pt>
    <dgm:pt modelId="{F1A195BE-0A94-4268-ACBE-3F46589E1C82}">
      <dgm:prSet phldrT="[文本]"/>
      <dgm:spPr/>
      <dgm:t>
        <a:bodyPr/>
        <a:lstStyle/>
        <a:p>
          <a:r>
            <a:rPr lang="zh-CN" altLang="en-US" b="1" dirty="0">
              <a:solidFill>
                <a:schemeClr val="bg2">
                  <a:lumMod val="1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恢复联合国合法席位</a:t>
          </a:r>
        </a:p>
      </dgm:t>
    </dgm:pt>
    <dgm:pt modelId="{72BD3DEB-5204-4C83-A968-3AEA0FADB3D8}" type="parTrans" cxnId="{650550BA-A8DD-4EE3-9C80-F152410A584B}">
      <dgm:prSet/>
      <dgm:spPr/>
      <dgm:t>
        <a:bodyPr/>
        <a:lstStyle/>
        <a:p>
          <a:endParaRPr lang="zh-CN" altLang="en-US"/>
        </a:p>
      </dgm:t>
    </dgm:pt>
    <dgm:pt modelId="{A851AEB7-6CC4-4678-92B8-8D1870D4D715}" type="sibTrans" cxnId="{650550BA-A8DD-4EE3-9C80-F152410A584B}">
      <dgm:prSet/>
      <dgm:spPr/>
      <dgm:t>
        <a:bodyPr/>
        <a:lstStyle/>
        <a:p>
          <a:endParaRPr lang="zh-CN" altLang="en-US"/>
        </a:p>
      </dgm:t>
    </dgm:pt>
    <dgm:pt modelId="{56F6BEE5-365E-480A-B6E3-DC42F3756460}" type="pres">
      <dgm:prSet presAssocID="{CFE16214-B645-4F53-9AA5-2E8E93CAFF56}" presName="Name0" presStyleCnt="0">
        <dgm:presLayoutVars>
          <dgm:dir/>
          <dgm:resizeHandles/>
        </dgm:presLayoutVars>
      </dgm:prSet>
      <dgm:spPr/>
    </dgm:pt>
    <dgm:pt modelId="{ADB0A6A1-8FE9-4355-8F36-434FEBA61390}" type="pres">
      <dgm:prSet presAssocID="{44186AFA-CCD2-4615-986C-825D8887BE67}" presName="compNode" presStyleCnt="0"/>
      <dgm:spPr/>
    </dgm:pt>
    <dgm:pt modelId="{CD2BCE21-4666-4A91-89F4-6A76D7B013C9}" type="pres">
      <dgm:prSet presAssocID="{44186AFA-CCD2-4615-986C-825D8887BE67}" presName="dummyConnPt" presStyleCnt="0"/>
      <dgm:spPr/>
    </dgm:pt>
    <dgm:pt modelId="{0522603D-0DB3-4FE7-B0A8-66AA98B596F2}" type="pres">
      <dgm:prSet presAssocID="{44186AFA-CCD2-4615-986C-825D8887BE67}" presName="node" presStyleLbl="node1" presStyleIdx="0" presStyleCnt="7" custLinFactX="-48706" custLinFactNeighborX="-100000" custLinFactNeighborY="-14027">
        <dgm:presLayoutVars>
          <dgm:bulletEnabled val="1"/>
        </dgm:presLayoutVars>
      </dgm:prSet>
      <dgm:spPr/>
    </dgm:pt>
    <dgm:pt modelId="{374E1032-8326-4885-82A1-413E3EFBB678}" type="pres">
      <dgm:prSet presAssocID="{0D05298D-49E7-4999-9996-2C592F9E5AA7}" presName="sibTrans" presStyleLbl="bgSibTrans2D1" presStyleIdx="0" presStyleCnt="6"/>
      <dgm:spPr/>
    </dgm:pt>
    <dgm:pt modelId="{96AFDBD3-7A57-4E1E-8B09-091266A5EE95}" type="pres">
      <dgm:prSet presAssocID="{9DBAA961-3C58-457B-A239-CA9940512DCE}" presName="compNode" presStyleCnt="0"/>
      <dgm:spPr/>
    </dgm:pt>
    <dgm:pt modelId="{A48768B9-A450-4EEF-BED2-E8656288D377}" type="pres">
      <dgm:prSet presAssocID="{9DBAA961-3C58-457B-A239-CA9940512DCE}" presName="dummyConnPt" presStyleCnt="0"/>
      <dgm:spPr/>
    </dgm:pt>
    <dgm:pt modelId="{BE301CA5-A116-4FB9-A6BD-8D0CE5378C93}" type="pres">
      <dgm:prSet presAssocID="{9DBAA961-3C58-457B-A239-CA9940512DCE}" presName="node" presStyleLbl="node1" presStyleIdx="1" presStyleCnt="7" custLinFactNeighborX="-48406" custLinFactNeighborY="49182">
        <dgm:presLayoutVars>
          <dgm:bulletEnabled val="1"/>
        </dgm:presLayoutVars>
      </dgm:prSet>
      <dgm:spPr/>
    </dgm:pt>
    <dgm:pt modelId="{D0C832F6-B57F-4EA5-B226-EC3B795BA087}" type="pres">
      <dgm:prSet presAssocID="{4BD82AF2-D8BF-420A-924E-BC5F0235B28E}" presName="sibTrans" presStyleLbl="bgSibTrans2D1" presStyleIdx="1" presStyleCnt="6"/>
      <dgm:spPr/>
    </dgm:pt>
    <dgm:pt modelId="{E659DC96-523A-48F1-AE62-EE76DE7987CC}" type="pres">
      <dgm:prSet presAssocID="{96701A7A-2141-4FDF-A327-B4852FDFFCC7}" presName="compNode" presStyleCnt="0"/>
      <dgm:spPr/>
    </dgm:pt>
    <dgm:pt modelId="{E0234072-6F90-498E-AC9D-3C6B4D52FF32}" type="pres">
      <dgm:prSet presAssocID="{96701A7A-2141-4FDF-A327-B4852FDFFCC7}" presName="dummyConnPt" presStyleCnt="0"/>
      <dgm:spPr/>
    </dgm:pt>
    <dgm:pt modelId="{F3AA1F61-AA9A-4A79-A90E-18BCF601AF9F}" type="pres">
      <dgm:prSet presAssocID="{96701A7A-2141-4FDF-A327-B4852FDFFCC7}" presName="node" presStyleLbl="node1" presStyleIdx="2" presStyleCnt="7" custLinFactNeighborX="67717" custLinFactNeighborY="10812">
        <dgm:presLayoutVars>
          <dgm:bulletEnabled val="1"/>
        </dgm:presLayoutVars>
      </dgm:prSet>
      <dgm:spPr/>
    </dgm:pt>
    <dgm:pt modelId="{480A33E3-FE6D-4AC8-8C08-E90D00285286}" type="pres">
      <dgm:prSet presAssocID="{F392F4DE-72ED-4D6D-8ED0-F2014E08C3A9}" presName="sibTrans" presStyleLbl="bgSibTrans2D1" presStyleIdx="2" presStyleCnt="6"/>
      <dgm:spPr/>
    </dgm:pt>
    <dgm:pt modelId="{873D9D5E-05A1-4F69-9420-2EEEC62677CA}" type="pres">
      <dgm:prSet presAssocID="{5A720C74-59EE-4E83-940D-150DB5BD0089}" presName="compNode" presStyleCnt="0"/>
      <dgm:spPr/>
    </dgm:pt>
    <dgm:pt modelId="{6B18E912-CB7A-44C5-8BAB-12B92E45EE08}" type="pres">
      <dgm:prSet presAssocID="{5A720C74-59EE-4E83-940D-150DB5BD0089}" presName="dummyConnPt" presStyleCnt="0"/>
      <dgm:spPr/>
    </dgm:pt>
    <dgm:pt modelId="{712C39DC-F65D-4B3E-A369-2A6DCBE8A3BF}" type="pres">
      <dgm:prSet presAssocID="{5A720C74-59EE-4E83-940D-150DB5BD0089}" presName="node" presStyleLbl="node1" presStyleIdx="3" presStyleCnt="7" custLinFactY="-100000" custLinFactNeighborX="2163" custLinFactNeighborY="-120509">
        <dgm:presLayoutVars>
          <dgm:bulletEnabled val="1"/>
        </dgm:presLayoutVars>
      </dgm:prSet>
      <dgm:spPr/>
    </dgm:pt>
    <dgm:pt modelId="{E3D8848D-E6CC-4ECD-9719-1764A7A111F5}" type="pres">
      <dgm:prSet presAssocID="{D91ED161-B4A8-41DC-AEB0-CCBB6B93C279}" presName="sibTrans" presStyleLbl="bgSibTrans2D1" presStyleIdx="3" presStyleCnt="6"/>
      <dgm:spPr/>
    </dgm:pt>
    <dgm:pt modelId="{F9D46052-3B67-4CB5-BD10-81706DCA5419}" type="pres">
      <dgm:prSet presAssocID="{F34437B0-1C10-495E-8726-8DC99CD1AC88}" presName="compNode" presStyleCnt="0"/>
      <dgm:spPr/>
    </dgm:pt>
    <dgm:pt modelId="{CF70ACA0-2619-4304-AE07-61739F38F370}" type="pres">
      <dgm:prSet presAssocID="{F34437B0-1C10-495E-8726-8DC99CD1AC88}" presName="dummyConnPt" presStyleCnt="0"/>
      <dgm:spPr/>
    </dgm:pt>
    <dgm:pt modelId="{D4288A51-79E6-4CE6-808B-050A6685D47C}" type="pres">
      <dgm:prSet presAssocID="{F34437B0-1C10-495E-8726-8DC99CD1AC88}" presName="node" presStyleLbl="node1" presStyleIdx="4" presStyleCnt="7" custLinFactNeighborX="49838" custLinFactNeighborY="69540">
        <dgm:presLayoutVars>
          <dgm:bulletEnabled val="1"/>
        </dgm:presLayoutVars>
      </dgm:prSet>
      <dgm:spPr/>
    </dgm:pt>
    <dgm:pt modelId="{1733D861-0F40-47B5-8ADF-E5AB8C5BFEAD}" type="pres">
      <dgm:prSet presAssocID="{8C4C7988-5CB8-441C-84B2-E6F4146E7F2E}" presName="sibTrans" presStyleLbl="bgSibTrans2D1" presStyleIdx="4" presStyleCnt="6"/>
      <dgm:spPr/>
    </dgm:pt>
    <dgm:pt modelId="{408F0B4A-30C6-4F34-AC06-8C57464373B7}" type="pres">
      <dgm:prSet presAssocID="{95237B1E-9174-49A4-BD17-B530A0A4956D}" presName="compNode" presStyleCnt="0"/>
      <dgm:spPr/>
    </dgm:pt>
    <dgm:pt modelId="{E2A1F51D-8A8C-4E85-A44B-B9A02E534EAB}" type="pres">
      <dgm:prSet presAssocID="{95237B1E-9174-49A4-BD17-B530A0A4956D}" presName="dummyConnPt" presStyleCnt="0"/>
      <dgm:spPr/>
    </dgm:pt>
    <dgm:pt modelId="{E85F0F39-18B7-4349-BA21-6C9BE07FBA71}" type="pres">
      <dgm:prSet presAssocID="{95237B1E-9174-49A4-BD17-B530A0A4956D}" presName="node" presStyleLbl="node1" presStyleIdx="5" presStyleCnt="7" custLinFactX="73452" custLinFactY="94224" custLinFactNeighborX="100000" custLinFactNeighborY="100000">
        <dgm:presLayoutVars>
          <dgm:bulletEnabled val="1"/>
        </dgm:presLayoutVars>
      </dgm:prSet>
      <dgm:spPr/>
    </dgm:pt>
    <dgm:pt modelId="{5FB55D47-2A59-481E-81C0-6F2E1AF6D0B0}" type="pres">
      <dgm:prSet presAssocID="{A7338D88-490D-4268-9CC5-AF5D40632BE8}" presName="sibTrans" presStyleLbl="bgSibTrans2D1" presStyleIdx="5" presStyleCnt="6"/>
      <dgm:spPr/>
    </dgm:pt>
    <dgm:pt modelId="{09AAC7D5-E37F-4AD1-A38B-162D54EF3FE8}" type="pres">
      <dgm:prSet presAssocID="{F1A195BE-0A94-4268-ACBE-3F46589E1C82}" presName="compNode" presStyleCnt="0"/>
      <dgm:spPr/>
    </dgm:pt>
    <dgm:pt modelId="{A632158A-CB42-4D63-A111-18E4C2F33C8B}" type="pres">
      <dgm:prSet presAssocID="{F1A195BE-0A94-4268-ACBE-3F46589E1C82}" presName="dummyConnPt" presStyleCnt="0"/>
      <dgm:spPr/>
    </dgm:pt>
    <dgm:pt modelId="{4A907A07-C672-4FBB-A9C0-55DA94FDDCCA}" type="pres">
      <dgm:prSet presAssocID="{F1A195BE-0A94-4268-ACBE-3F46589E1C82}" presName="node" presStyleLbl="node1" presStyleIdx="6" presStyleCnt="7" custLinFactNeighborX="71066" custLinFactNeighborY="25323">
        <dgm:presLayoutVars>
          <dgm:bulletEnabled val="1"/>
        </dgm:presLayoutVars>
      </dgm:prSet>
      <dgm:spPr/>
    </dgm:pt>
  </dgm:ptLst>
  <dgm:cxnLst>
    <dgm:cxn modelId="{2FF70A02-6EF7-41AD-B006-497ADAF39318}" type="presOf" srcId="{9DBAA961-3C58-457B-A239-CA9940512DCE}" destId="{BE301CA5-A116-4FB9-A6BD-8D0CE5378C93}" srcOrd="0" destOrd="0" presId="urn:microsoft.com/office/officeart/2005/8/layout/bProcess4"/>
    <dgm:cxn modelId="{2816C302-3342-4B2C-AECB-85997EB70C0F}" srcId="{CFE16214-B645-4F53-9AA5-2E8E93CAFF56}" destId="{F34437B0-1C10-495E-8726-8DC99CD1AC88}" srcOrd="4" destOrd="0" parTransId="{DDB8ED91-4F21-4385-8008-EB7207BC1A85}" sibTransId="{8C4C7988-5CB8-441C-84B2-E6F4146E7F2E}"/>
    <dgm:cxn modelId="{A5738F10-FE03-47E9-92D4-CA3F61171920}" type="presOf" srcId="{5A720C74-59EE-4E83-940D-150DB5BD0089}" destId="{712C39DC-F65D-4B3E-A369-2A6DCBE8A3BF}" srcOrd="0" destOrd="0" presId="urn:microsoft.com/office/officeart/2005/8/layout/bProcess4"/>
    <dgm:cxn modelId="{A5886B11-CCD2-417A-A43F-58EDD4A2EB0B}" srcId="{CFE16214-B645-4F53-9AA5-2E8E93CAFF56}" destId="{95237B1E-9174-49A4-BD17-B530A0A4956D}" srcOrd="5" destOrd="0" parTransId="{04BE1A7D-801F-4BAF-85F2-11A08A6F69DF}" sibTransId="{A7338D88-490D-4268-9CC5-AF5D40632BE8}"/>
    <dgm:cxn modelId="{7F09D216-5652-44ED-B1EE-CB0FADDC93F7}" srcId="{CFE16214-B645-4F53-9AA5-2E8E93CAFF56}" destId="{9DBAA961-3C58-457B-A239-CA9940512DCE}" srcOrd="1" destOrd="0" parTransId="{BFC40D02-85AF-4F92-B9DA-585D10A00E79}" sibTransId="{4BD82AF2-D8BF-420A-924E-BC5F0235B28E}"/>
    <dgm:cxn modelId="{2700F031-703A-406C-B9B3-763CF29323FE}" type="presOf" srcId="{F1A195BE-0A94-4268-ACBE-3F46589E1C82}" destId="{4A907A07-C672-4FBB-A9C0-55DA94FDDCCA}" srcOrd="0" destOrd="0" presId="urn:microsoft.com/office/officeart/2005/8/layout/bProcess4"/>
    <dgm:cxn modelId="{4F652E6B-DFB2-48B0-9450-06F5CA061E67}" type="presOf" srcId="{A7338D88-490D-4268-9CC5-AF5D40632BE8}" destId="{5FB55D47-2A59-481E-81C0-6F2E1AF6D0B0}" srcOrd="0" destOrd="0" presId="urn:microsoft.com/office/officeart/2005/8/layout/bProcess4"/>
    <dgm:cxn modelId="{2873574E-BCD5-4FD8-B03B-E1C147D6F799}" type="presOf" srcId="{F392F4DE-72ED-4D6D-8ED0-F2014E08C3A9}" destId="{480A33E3-FE6D-4AC8-8C08-E90D00285286}" srcOrd="0" destOrd="0" presId="urn:microsoft.com/office/officeart/2005/8/layout/bProcess4"/>
    <dgm:cxn modelId="{A9D4E66F-3514-47A5-8311-6AB322F044A9}" srcId="{CFE16214-B645-4F53-9AA5-2E8E93CAFF56}" destId="{44186AFA-CCD2-4615-986C-825D8887BE67}" srcOrd="0" destOrd="0" parTransId="{A811C949-FB29-4AAE-860A-CE56BC9B7A7C}" sibTransId="{0D05298D-49E7-4999-9996-2C592F9E5AA7}"/>
    <dgm:cxn modelId="{4EE31977-041A-4552-9E88-96B808431C96}" type="presOf" srcId="{F34437B0-1C10-495E-8726-8DC99CD1AC88}" destId="{D4288A51-79E6-4CE6-808B-050A6685D47C}" srcOrd="0" destOrd="0" presId="urn:microsoft.com/office/officeart/2005/8/layout/bProcess4"/>
    <dgm:cxn modelId="{1566CE80-77D8-45FC-A5A4-CD8D83521E9C}" type="presOf" srcId="{4BD82AF2-D8BF-420A-924E-BC5F0235B28E}" destId="{D0C832F6-B57F-4EA5-B226-EC3B795BA087}" srcOrd="0" destOrd="0" presId="urn:microsoft.com/office/officeart/2005/8/layout/bProcess4"/>
    <dgm:cxn modelId="{262CE0AD-49FE-4194-8EAA-8A0EF62F6C65}" type="presOf" srcId="{D91ED161-B4A8-41DC-AEB0-CCBB6B93C279}" destId="{E3D8848D-E6CC-4ECD-9719-1764A7A111F5}" srcOrd="0" destOrd="0" presId="urn:microsoft.com/office/officeart/2005/8/layout/bProcess4"/>
    <dgm:cxn modelId="{B4E8FBAD-488F-4804-AEEF-E3B0281B0320}" type="presOf" srcId="{CFE16214-B645-4F53-9AA5-2E8E93CAFF56}" destId="{56F6BEE5-365E-480A-B6E3-DC42F3756460}" srcOrd="0" destOrd="0" presId="urn:microsoft.com/office/officeart/2005/8/layout/bProcess4"/>
    <dgm:cxn modelId="{4491A9B5-401C-4FA6-987F-5A197B7C8F3C}" type="presOf" srcId="{95237B1E-9174-49A4-BD17-B530A0A4956D}" destId="{E85F0F39-18B7-4349-BA21-6C9BE07FBA71}" srcOrd="0" destOrd="0" presId="urn:microsoft.com/office/officeart/2005/8/layout/bProcess4"/>
    <dgm:cxn modelId="{650550BA-A8DD-4EE3-9C80-F152410A584B}" srcId="{CFE16214-B645-4F53-9AA5-2E8E93CAFF56}" destId="{F1A195BE-0A94-4268-ACBE-3F46589E1C82}" srcOrd="6" destOrd="0" parTransId="{72BD3DEB-5204-4C83-A968-3AEA0FADB3D8}" sibTransId="{A851AEB7-6CC4-4678-92B8-8D1870D4D715}"/>
    <dgm:cxn modelId="{DB3326C2-7211-4A93-8E37-43BB7F92E560}" type="presOf" srcId="{96701A7A-2141-4FDF-A327-B4852FDFFCC7}" destId="{F3AA1F61-AA9A-4A79-A90E-18BCF601AF9F}" srcOrd="0" destOrd="0" presId="urn:microsoft.com/office/officeart/2005/8/layout/bProcess4"/>
    <dgm:cxn modelId="{6E8B46D5-57A4-4D9E-BE30-09D8AD7B4A64}" srcId="{CFE16214-B645-4F53-9AA5-2E8E93CAFF56}" destId="{96701A7A-2141-4FDF-A327-B4852FDFFCC7}" srcOrd="2" destOrd="0" parTransId="{DCC0F581-6CE3-4264-A0A7-B60BC1B9E862}" sibTransId="{F392F4DE-72ED-4D6D-8ED0-F2014E08C3A9}"/>
    <dgm:cxn modelId="{64AF56D8-2745-4772-9994-2A848439D592}" srcId="{CFE16214-B645-4F53-9AA5-2E8E93CAFF56}" destId="{5A720C74-59EE-4E83-940D-150DB5BD0089}" srcOrd="3" destOrd="0" parTransId="{91EFA8C2-34A0-40BB-A453-2E50C496FFD4}" sibTransId="{D91ED161-B4A8-41DC-AEB0-CCBB6B93C279}"/>
    <dgm:cxn modelId="{412078E9-0BE2-47EC-B901-42F214825869}" type="presOf" srcId="{44186AFA-CCD2-4615-986C-825D8887BE67}" destId="{0522603D-0DB3-4FE7-B0A8-66AA98B596F2}" srcOrd="0" destOrd="0" presId="urn:microsoft.com/office/officeart/2005/8/layout/bProcess4"/>
    <dgm:cxn modelId="{A4F645F7-B7D8-4682-A832-5C523EC6F402}" type="presOf" srcId="{0D05298D-49E7-4999-9996-2C592F9E5AA7}" destId="{374E1032-8326-4885-82A1-413E3EFBB678}" srcOrd="0" destOrd="0" presId="urn:microsoft.com/office/officeart/2005/8/layout/bProcess4"/>
    <dgm:cxn modelId="{00D7E1FA-0B3E-42A9-9912-40A31258A403}" type="presOf" srcId="{8C4C7988-5CB8-441C-84B2-E6F4146E7F2E}" destId="{1733D861-0F40-47B5-8ADF-E5AB8C5BFEAD}" srcOrd="0" destOrd="0" presId="urn:microsoft.com/office/officeart/2005/8/layout/bProcess4"/>
    <dgm:cxn modelId="{AB311526-EFCB-4CA9-BD8C-BA6F2719F708}" type="presParOf" srcId="{56F6BEE5-365E-480A-B6E3-DC42F3756460}" destId="{ADB0A6A1-8FE9-4355-8F36-434FEBA61390}" srcOrd="0" destOrd="0" presId="urn:microsoft.com/office/officeart/2005/8/layout/bProcess4"/>
    <dgm:cxn modelId="{616E390D-506B-414C-AFA9-F19AF5B1DF30}" type="presParOf" srcId="{ADB0A6A1-8FE9-4355-8F36-434FEBA61390}" destId="{CD2BCE21-4666-4A91-89F4-6A76D7B013C9}" srcOrd="0" destOrd="0" presId="urn:microsoft.com/office/officeart/2005/8/layout/bProcess4"/>
    <dgm:cxn modelId="{D079798E-D2F3-4616-89A1-F566C937B0AB}" type="presParOf" srcId="{ADB0A6A1-8FE9-4355-8F36-434FEBA61390}" destId="{0522603D-0DB3-4FE7-B0A8-66AA98B596F2}" srcOrd="1" destOrd="0" presId="urn:microsoft.com/office/officeart/2005/8/layout/bProcess4"/>
    <dgm:cxn modelId="{827F2292-5F5D-49CB-B9A8-80AA72BF2B5D}" type="presParOf" srcId="{56F6BEE5-365E-480A-B6E3-DC42F3756460}" destId="{374E1032-8326-4885-82A1-413E3EFBB678}" srcOrd="1" destOrd="0" presId="urn:microsoft.com/office/officeart/2005/8/layout/bProcess4"/>
    <dgm:cxn modelId="{F54662CF-5BC4-42D0-8763-2ABF4B8A7DF4}" type="presParOf" srcId="{56F6BEE5-365E-480A-B6E3-DC42F3756460}" destId="{96AFDBD3-7A57-4E1E-8B09-091266A5EE95}" srcOrd="2" destOrd="0" presId="urn:microsoft.com/office/officeart/2005/8/layout/bProcess4"/>
    <dgm:cxn modelId="{8353C8B6-731D-4876-B8BE-7B77A4F6B8CB}" type="presParOf" srcId="{96AFDBD3-7A57-4E1E-8B09-091266A5EE95}" destId="{A48768B9-A450-4EEF-BED2-E8656288D377}" srcOrd="0" destOrd="0" presId="urn:microsoft.com/office/officeart/2005/8/layout/bProcess4"/>
    <dgm:cxn modelId="{5E057F1A-921E-4CEC-896D-870D28865247}" type="presParOf" srcId="{96AFDBD3-7A57-4E1E-8B09-091266A5EE95}" destId="{BE301CA5-A116-4FB9-A6BD-8D0CE5378C93}" srcOrd="1" destOrd="0" presId="urn:microsoft.com/office/officeart/2005/8/layout/bProcess4"/>
    <dgm:cxn modelId="{F438A238-6AC6-4E0B-AB0A-6FC3F74CEC7C}" type="presParOf" srcId="{56F6BEE5-365E-480A-B6E3-DC42F3756460}" destId="{D0C832F6-B57F-4EA5-B226-EC3B795BA087}" srcOrd="3" destOrd="0" presId="urn:microsoft.com/office/officeart/2005/8/layout/bProcess4"/>
    <dgm:cxn modelId="{5621C4B5-4301-4569-9580-3B4A936D3B7B}" type="presParOf" srcId="{56F6BEE5-365E-480A-B6E3-DC42F3756460}" destId="{E659DC96-523A-48F1-AE62-EE76DE7987CC}" srcOrd="4" destOrd="0" presId="urn:microsoft.com/office/officeart/2005/8/layout/bProcess4"/>
    <dgm:cxn modelId="{8BA7988F-5409-45BD-866C-C02FDF34296E}" type="presParOf" srcId="{E659DC96-523A-48F1-AE62-EE76DE7987CC}" destId="{E0234072-6F90-498E-AC9D-3C6B4D52FF32}" srcOrd="0" destOrd="0" presId="urn:microsoft.com/office/officeart/2005/8/layout/bProcess4"/>
    <dgm:cxn modelId="{CE6A8D5A-AE68-4BD5-83DE-8C81F36F4ACE}" type="presParOf" srcId="{E659DC96-523A-48F1-AE62-EE76DE7987CC}" destId="{F3AA1F61-AA9A-4A79-A90E-18BCF601AF9F}" srcOrd="1" destOrd="0" presId="urn:microsoft.com/office/officeart/2005/8/layout/bProcess4"/>
    <dgm:cxn modelId="{69C45040-B83E-4227-A9DE-02B94FA9B66B}" type="presParOf" srcId="{56F6BEE5-365E-480A-B6E3-DC42F3756460}" destId="{480A33E3-FE6D-4AC8-8C08-E90D00285286}" srcOrd="5" destOrd="0" presId="urn:microsoft.com/office/officeart/2005/8/layout/bProcess4"/>
    <dgm:cxn modelId="{CC75892C-712E-4226-8288-FB8B308E4F3F}" type="presParOf" srcId="{56F6BEE5-365E-480A-B6E3-DC42F3756460}" destId="{873D9D5E-05A1-4F69-9420-2EEEC62677CA}" srcOrd="6" destOrd="0" presId="urn:microsoft.com/office/officeart/2005/8/layout/bProcess4"/>
    <dgm:cxn modelId="{4998146B-D02A-4C88-96CA-624DC0F1ABA0}" type="presParOf" srcId="{873D9D5E-05A1-4F69-9420-2EEEC62677CA}" destId="{6B18E912-CB7A-44C5-8BAB-12B92E45EE08}" srcOrd="0" destOrd="0" presId="urn:microsoft.com/office/officeart/2005/8/layout/bProcess4"/>
    <dgm:cxn modelId="{449F6857-1F0C-46CA-B0EA-BE2E09BE8B53}" type="presParOf" srcId="{873D9D5E-05A1-4F69-9420-2EEEC62677CA}" destId="{712C39DC-F65D-4B3E-A369-2A6DCBE8A3BF}" srcOrd="1" destOrd="0" presId="urn:microsoft.com/office/officeart/2005/8/layout/bProcess4"/>
    <dgm:cxn modelId="{4E536CAC-EF80-43ED-881F-AECAAC2BE441}" type="presParOf" srcId="{56F6BEE5-365E-480A-B6E3-DC42F3756460}" destId="{E3D8848D-E6CC-4ECD-9719-1764A7A111F5}" srcOrd="7" destOrd="0" presId="urn:microsoft.com/office/officeart/2005/8/layout/bProcess4"/>
    <dgm:cxn modelId="{ECFA76DA-386F-4B16-9C8C-566891C24C5C}" type="presParOf" srcId="{56F6BEE5-365E-480A-B6E3-DC42F3756460}" destId="{F9D46052-3B67-4CB5-BD10-81706DCA5419}" srcOrd="8" destOrd="0" presId="urn:microsoft.com/office/officeart/2005/8/layout/bProcess4"/>
    <dgm:cxn modelId="{CDA58E39-C792-465D-AB7E-55E061546626}" type="presParOf" srcId="{F9D46052-3B67-4CB5-BD10-81706DCA5419}" destId="{CF70ACA0-2619-4304-AE07-61739F38F370}" srcOrd="0" destOrd="0" presId="urn:microsoft.com/office/officeart/2005/8/layout/bProcess4"/>
    <dgm:cxn modelId="{760BE0C9-D3E4-4EF5-8654-6A4BF512AF5C}" type="presParOf" srcId="{F9D46052-3B67-4CB5-BD10-81706DCA5419}" destId="{D4288A51-79E6-4CE6-808B-050A6685D47C}" srcOrd="1" destOrd="0" presId="urn:microsoft.com/office/officeart/2005/8/layout/bProcess4"/>
    <dgm:cxn modelId="{C33A969D-F831-45BC-97CD-5B91D47BF581}" type="presParOf" srcId="{56F6BEE5-365E-480A-B6E3-DC42F3756460}" destId="{1733D861-0F40-47B5-8ADF-E5AB8C5BFEAD}" srcOrd="9" destOrd="0" presId="urn:microsoft.com/office/officeart/2005/8/layout/bProcess4"/>
    <dgm:cxn modelId="{A4B048E7-060F-40A6-BE19-701CABF732B3}" type="presParOf" srcId="{56F6BEE5-365E-480A-B6E3-DC42F3756460}" destId="{408F0B4A-30C6-4F34-AC06-8C57464373B7}" srcOrd="10" destOrd="0" presId="urn:microsoft.com/office/officeart/2005/8/layout/bProcess4"/>
    <dgm:cxn modelId="{AD87B594-E6E0-4BA1-BB5C-75F9226B0B02}" type="presParOf" srcId="{408F0B4A-30C6-4F34-AC06-8C57464373B7}" destId="{E2A1F51D-8A8C-4E85-A44B-B9A02E534EAB}" srcOrd="0" destOrd="0" presId="urn:microsoft.com/office/officeart/2005/8/layout/bProcess4"/>
    <dgm:cxn modelId="{88DEC974-82A4-4384-B360-8C45C23F53D7}" type="presParOf" srcId="{408F0B4A-30C6-4F34-AC06-8C57464373B7}" destId="{E85F0F39-18B7-4349-BA21-6C9BE07FBA71}" srcOrd="1" destOrd="0" presId="urn:microsoft.com/office/officeart/2005/8/layout/bProcess4"/>
    <dgm:cxn modelId="{0C143C6F-D578-4029-A730-B0F54BE6616C}" type="presParOf" srcId="{56F6BEE5-365E-480A-B6E3-DC42F3756460}" destId="{5FB55D47-2A59-481E-81C0-6F2E1AF6D0B0}" srcOrd="11" destOrd="0" presId="urn:microsoft.com/office/officeart/2005/8/layout/bProcess4"/>
    <dgm:cxn modelId="{AA8458F6-8DD5-433D-8165-CC7E3E132B31}" type="presParOf" srcId="{56F6BEE5-365E-480A-B6E3-DC42F3756460}" destId="{09AAC7D5-E37F-4AD1-A38B-162D54EF3FE8}" srcOrd="12" destOrd="0" presId="urn:microsoft.com/office/officeart/2005/8/layout/bProcess4"/>
    <dgm:cxn modelId="{3BF6B6B0-073D-4BD7-9347-877F8B8C7E22}" type="presParOf" srcId="{09AAC7D5-E37F-4AD1-A38B-162D54EF3FE8}" destId="{A632158A-CB42-4D63-A111-18E4C2F33C8B}" srcOrd="0" destOrd="0" presId="urn:microsoft.com/office/officeart/2005/8/layout/bProcess4"/>
    <dgm:cxn modelId="{6CA1CD17-C96C-459D-86DA-8ACE9C684A54}" type="presParOf" srcId="{09AAC7D5-E37F-4AD1-A38B-162D54EF3FE8}" destId="{4A907A07-C672-4FBB-A9C0-55DA94FDDCCA}" srcOrd="1" destOrd="0" presId="urn:microsoft.com/office/officeart/2005/8/layout/b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14A9A964-0924-4720-9029-52C3C5C27D7A}" type="doc">
      <dgm:prSet loTypeId="urn:microsoft.com/office/officeart/2005/8/layout/hList6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C33C626-E4D9-4699-BDF5-018E49950915}">
      <dgm:prSet phldrT="[文本]"/>
      <dgm:spPr/>
      <dgm:t>
        <a:bodyPr/>
        <a:lstStyle/>
        <a:p>
          <a:r>
            <a:rPr lang="zh-CN" altLang="en-US" b="1" dirty="0">
              <a:latin typeface="隶书" panose="02010509060101010101" pitchFamily="49" charset="-122"/>
              <a:ea typeface="隶书" panose="02010509060101010101" pitchFamily="49" charset="-122"/>
            </a:rPr>
            <a:t>解放思想，实事求是，改革开放</a:t>
          </a:r>
        </a:p>
      </dgm:t>
    </dgm:pt>
    <dgm:pt modelId="{EF567386-1CD5-4E46-9A1B-03A6C477F928}" type="parTrans" cxnId="{5C232C05-3A2F-4627-97B4-9A484ACB5B0D}">
      <dgm:prSet/>
      <dgm:spPr/>
      <dgm:t>
        <a:bodyPr/>
        <a:lstStyle/>
        <a:p>
          <a:endParaRPr lang="zh-CN" altLang="en-US"/>
        </a:p>
      </dgm:t>
    </dgm:pt>
    <dgm:pt modelId="{F4157AC7-B1E0-44CB-944D-E623C28C90AE}" type="sibTrans" cxnId="{5C232C05-3A2F-4627-97B4-9A484ACB5B0D}">
      <dgm:prSet/>
      <dgm:spPr/>
      <dgm:t>
        <a:bodyPr/>
        <a:lstStyle/>
        <a:p>
          <a:endParaRPr lang="zh-CN" altLang="en-US"/>
        </a:p>
      </dgm:t>
    </dgm:pt>
    <dgm:pt modelId="{135EED51-A79C-4239-9299-9992D45A0441}">
      <dgm:prSet phldrT="[文本]"/>
      <dgm:spPr/>
      <dgm:t>
        <a:bodyPr/>
        <a:lstStyle/>
        <a:p>
          <a:r>
            <a:rPr lang="zh-CN" altLang="en-US" b="1" dirty="0">
              <a:solidFill>
                <a:srgbClr val="002060"/>
              </a:solidFill>
            </a:rPr>
            <a:t>以经济建设为重心</a:t>
          </a:r>
        </a:p>
      </dgm:t>
    </dgm:pt>
    <dgm:pt modelId="{0E38DA3A-AD88-447D-A731-56B7DF7B34CC}" type="parTrans" cxnId="{AEB3A89D-4BD5-4B33-8FC4-C81F9B824DA2}">
      <dgm:prSet/>
      <dgm:spPr/>
      <dgm:t>
        <a:bodyPr/>
        <a:lstStyle/>
        <a:p>
          <a:endParaRPr lang="zh-CN" altLang="en-US"/>
        </a:p>
      </dgm:t>
    </dgm:pt>
    <dgm:pt modelId="{C09ACE6C-B8F5-4250-8E54-245B9ACA169C}" type="sibTrans" cxnId="{AEB3A89D-4BD5-4B33-8FC4-C81F9B824DA2}">
      <dgm:prSet/>
      <dgm:spPr/>
      <dgm:t>
        <a:bodyPr/>
        <a:lstStyle/>
        <a:p>
          <a:endParaRPr lang="zh-CN" altLang="en-US"/>
        </a:p>
      </dgm:t>
    </dgm:pt>
    <dgm:pt modelId="{AF1D5424-4A2E-465E-9B5E-698718387D75}">
      <dgm:prSet phldrT="[文本]"/>
      <dgm:spPr/>
      <dgm:t>
        <a:bodyPr/>
        <a:lstStyle/>
        <a:p>
          <a:r>
            <a:rPr lang="zh-CN" altLang="en-US" b="1" dirty="0">
              <a:solidFill>
                <a:srgbClr val="002060"/>
              </a:solidFill>
            </a:rPr>
            <a:t>农村家庭联产承包</a:t>
          </a:r>
        </a:p>
      </dgm:t>
    </dgm:pt>
    <dgm:pt modelId="{58ACF590-0D0B-4159-9B7F-19965E4210B6}" type="parTrans" cxnId="{5414234A-D678-47C7-B1D9-5B6ACB78F0C3}">
      <dgm:prSet/>
      <dgm:spPr/>
      <dgm:t>
        <a:bodyPr/>
        <a:lstStyle/>
        <a:p>
          <a:endParaRPr lang="zh-CN" altLang="en-US"/>
        </a:p>
      </dgm:t>
    </dgm:pt>
    <dgm:pt modelId="{4F27C834-F1BB-40E2-863C-444CB0A5F329}" type="sibTrans" cxnId="{5414234A-D678-47C7-B1D9-5B6ACB78F0C3}">
      <dgm:prSet/>
      <dgm:spPr/>
      <dgm:t>
        <a:bodyPr/>
        <a:lstStyle/>
        <a:p>
          <a:endParaRPr lang="zh-CN" altLang="en-US"/>
        </a:p>
      </dgm:t>
    </dgm:pt>
    <dgm:pt modelId="{5DA10F5D-EC37-4068-9E70-CE406628B504}">
      <dgm:prSet phldrT="[文本]"/>
      <dgm:spPr/>
      <dgm:t>
        <a:bodyPr/>
        <a:lstStyle/>
        <a:p>
          <a:r>
            <a:rPr lang="zh-CN" altLang="en-US" b="1" dirty="0">
              <a:latin typeface="隶书" panose="02010509060101010101" pitchFamily="49" charset="-122"/>
              <a:ea typeface="隶书" panose="02010509060101010101" pitchFamily="49" charset="-122"/>
            </a:rPr>
            <a:t>南方谈话，加速改革，三个代表</a:t>
          </a:r>
        </a:p>
      </dgm:t>
    </dgm:pt>
    <dgm:pt modelId="{813EFA5E-E243-420E-9D6C-380979D09098}" type="parTrans" cxnId="{59F155BD-8ACA-498E-8C77-D405450FDAD9}">
      <dgm:prSet/>
      <dgm:spPr/>
      <dgm:t>
        <a:bodyPr/>
        <a:lstStyle/>
        <a:p>
          <a:endParaRPr lang="zh-CN" altLang="en-US"/>
        </a:p>
      </dgm:t>
    </dgm:pt>
    <dgm:pt modelId="{413AB02F-EE6B-4937-A122-D8F506FFD5F4}" type="sibTrans" cxnId="{59F155BD-8ACA-498E-8C77-D405450FDAD9}">
      <dgm:prSet/>
      <dgm:spPr/>
      <dgm:t>
        <a:bodyPr/>
        <a:lstStyle/>
        <a:p>
          <a:endParaRPr lang="zh-CN" altLang="en-US"/>
        </a:p>
      </dgm:t>
    </dgm:pt>
    <dgm:pt modelId="{80C4AC6A-0376-42CB-BC81-DC3C6CD515DF}">
      <dgm:prSet phldrT="[文本]"/>
      <dgm:spPr/>
      <dgm:t>
        <a:bodyPr/>
        <a:lstStyle/>
        <a:p>
          <a:r>
            <a:rPr lang="zh-CN" altLang="en-US" b="1" dirty="0">
              <a:solidFill>
                <a:srgbClr val="002060"/>
              </a:solidFill>
            </a:rPr>
            <a:t>科教兴国战略</a:t>
          </a:r>
        </a:p>
      </dgm:t>
    </dgm:pt>
    <dgm:pt modelId="{CC0DBAC2-3563-4EAD-ACD0-9F6A2CBFA05A}" type="parTrans" cxnId="{6275E5E9-B6BF-4081-BA58-8D90981EA0BF}">
      <dgm:prSet/>
      <dgm:spPr/>
      <dgm:t>
        <a:bodyPr/>
        <a:lstStyle/>
        <a:p>
          <a:endParaRPr lang="zh-CN" altLang="en-US"/>
        </a:p>
      </dgm:t>
    </dgm:pt>
    <dgm:pt modelId="{12B0A574-067F-463E-98EA-264B4552498E}" type="sibTrans" cxnId="{6275E5E9-B6BF-4081-BA58-8D90981EA0BF}">
      <dgm:prSet/>
      <dgm:spPr/>
      <dgm:t>
        <a:bodyPr/>
        <a:lstStyle/>
        <a:p>
          <a:endParaRPr lang="zh-CN" altLang="en-US"/>
        </a:p>
      </dgm:t>
    </dgm:pt>
    <dgm:pt modelId="{A0D812DC-EC1F-46E7-8778-15A931904A6F}">
      <dgm:prSet phldrT="[文本]"/>
      <dgm:spPr/>
      <dgm:t>
        <a:bodyPr/>
        <a:lstStyle/>
        <a:p>
          <a:r>
            <a:rPr lang="zh-CN" altLang="en-US" b="1" dirty="0">
              <a:solidFill>
                <a:srgbClr val="002060"/>
              </a:solidFill>
            </a:rPr>
            <a:t>喜迎港澳回归</a:t>
          </a:r>
        </a:p>
      </dgm:t>
    </dgm:pt>
    <dgm:pt modelId="{E386E59D-B931-421D-AAE5-44FC6DE85DD8}" type="parTrans" cxnId="{CBFB09CA-BB45-4DD0-AB21-807AA05639E2}">
      <dgm:prSet/>
      <dgm:spPr/>
      <dgm:t>
        <a:bodyPr/>
        <a:lstStyle/>
        <a:p>
          <a:endParaRPr lang="zh-CN" altLang="en-US"/>
        </a:p>
      </dgm:t>
    </dgm:pt>
    <dgm:pt modelId="{35E481AA-FCFD-4ED7-BC7D-78CB36DEDC9C}" type="sibTrans" cxnId="{CBFB09CA-BB45-4DD0-AB21-807AA05639E2}">
      <dgm:prSet/>
      <dgm:spPr/>
      <dgm:t>
        <a:bodyPr/>
        <a:lstStyle/>
        <a:p>
          <a:endParaRPr lang="zh-CN" altLang="en-US"/>
        </a:p>
      </dgm:t>
    </dgm:pt>
    <dgm:pt modelId="{056E1C84-0237-45C6-8164-4FE15525DCCE}">
      <dgm:prSet phldrT="[文本]"/>
      <dgm:spPr/>
      <dgm:t>
        <a:bodyPr/>
        <a:lstStyle/>
        <a:p>
          <a:r>
            <a:rPr lang="zh-CN" altLang="en-US" b="1" dirty="0">
              <a:latin typeface="隶书" panose="02010509060101010101" pitchFamily="49" charset="-122"/>
              <a:ea typeface="隶书" panose="02010509060101010101" pitchFamily="49" charset="-122"/>
            </a:rPr>
            <a:t>科学发展，全面建设小康社会</a:t>
          </a:r>
        </a:p>
      </dgm:t>
    </dgm:pt>
    <dgm:pt modelId="{C307765C-43A9-473E-B944-7BC9751AD47A}" type="parTrans" cxnId="{78E8ECCC-1105-425A-B6AA-C3007810A5E2}">
      <dgm:prSet/>
      <dgm:spPr/>
      <dgm:t>
        <a:bodyPr/>
        <a:lstStyle/>
        <a:p>
          <a:endParaRPr lang="zh-CN" altLang="en-US"/>
        </a:p>
      </dgm:t>
    </dgm:pt>
    <dgm:pt modelId="{462252D0-A486-4999-B7A0-ABEA9621E95F}" type="sibTrans" cxnId="{78E8ECCC-1105-425A-B6AA-C3007810A5E2}">
      <dgm:prSet/>
      <dgm:spPr/>
      <dgm:t>
        <a:bodyPr/>
        <a:lstStyle/>
        <a:p>
          <a:endParaRPr lang="zh-CN" altLang="en-US"/>
        </a:p>
      </dgm:t>
    </dgm:pt>
    <dgm:pt modelId="{7338CEFD-6EBA-4177-A5FC-EC2DD32557AE}">
      <dgm:prSet phldrT="[文本]"/>
      <dgm:spPr/>
      <dgm:t>
        <a:bodyPr/>
        <a:lstStyle/>
        <a:p>
          <a:r>
            <a:rPr lang="zh-CN" altLang="en-US" b="1" dirty="0">
              <a:solidFill>
                <a:srgbClr val="002060"/>
              </a:solidFill>
            </a:rPr>
            <a:t>航天科技快速发展</a:t>
          </a:r>
        </a:p>
      </dgm:t>
    </dgm:pt>
    <dgm:pt modelId="{71A0AF36-4CF6-4FBF-A44D-9F0D0D7598D8}" type="parTrans" cxnId="{AD018395-9DD7-4526-8831-FD26238A70A0}">
      <dgm:prSet/>
      <dgm:spPr/>
      <dgm:t>
        <a:bodyPr/>
        <a:lstStyle/>
        <a:p>
          <a:endParaRPr lang="zh-CN" altLang="en-US"/>
        </a:p>
      </dgm:t>
    </dgm:pt>
    <dgm:pt modelId="{24099896-E555-4F38-99E1-D22BD7F8E886}" type="sibTrans" cxnId="{AD018395-9DD7-4526-8831-FD26238A70A0}">
      <dgm:prSet/>
      <dgm:spPr/>
      <dgm:t>
        <a:bodyPr/>
        <a:lstStyle/>
        <a:p>
          <a:endParaRPr lang="zh-CN" altLang="en-US"/>
        </a:p>
      </dgm:t>
    </dgm:pt>
    <dgm:pt modelId="{F6F5CEF1-0352-4785-9493-D994129905B7}">
      <dgm:prSet phldrT="[文本]"/>
      <dgm:spPr/>
      <dgm:t>
        <a:bodyPr/>
        <a:lstStyle/>
        <a:p>
          <a:r>
            <a:rPr lang="zh-CN" altLang="en-US" b="1" dirty="0">
              <a:solidFill>
                <a:srgbClr val="002060"/>
              </a:solidFill>
            </a:rPr>
            <a:t>举办北京奥运会</a:t>
          </a:r>
        </a:p>
      </dgm:t>
    </dgm:pt>
    <dgm:pt modelId="{FD18C060-306F-4310-8252-525E608D94AB}" type="parTrans" cxnId="{E308EFA6-FC2F-4EA4-B918-CF0236FCE271}">
      <dgm:prSet/>
      <dgm:spPr/>
      <dgm:t>
        <a:bodyPr/>
        <a:lstStyle/>
        <a:p>
          <a:endParaRPr lang="zh-CN" altLang="en-US"/>
        </a:p>
      </dgm:t>
    </dgm:pt>
    <dgm:pt modelId="{4EB6596B-A8AE-426B-B185-AA4D979FC5F8}" type="sibTrans" cxnId="{E308EFA6-FC2F-4EA4-B918-CF0236FCE271}">
      <dgm:prSet/>
      <dgm:spPr/>
      <dgm:t>
        <a:bodyPr/>
        <a:lstStyle/>
        <a:p>
          <a:endParaRPr lang="zh-CN" altLang="en-US"/>
        </a:p>
      </dgm:t>
    </dgm:pt>
    <dgm:pt modelId="{00495EC0-5F54-4E7F-B2D3-76CE57DBEAFE}">
      <dgm:prSet phldrT="[文本]"/>
      <dgm:spPr/>
      <dgm:t>
        <a:bodyPr/>
        <a:lstStyle/>
        <a:p>
          <a:r>
            <a:rPr lang="zh-CN" altLang="en-US" b="1" dirty="0">
              <a:solidFill>
                <a:srgbClr val="002060"/>
              </a:solidFill>
            </a:rPr>
            <a:t>设立经济特区</a:t>
          </a:r>
        </a:p>
      </dgm:t>
    </dgm:pt>
    <dgm:pt modelId="{9AC80677-C9BD-4051-B344-0BA7E3EFBC48}" type="parTrans" cxnId="{7C8BA4BE-B17E-40B6-97F8-A819177C4DF5}">
      <dgm:prSet/>
      <dgm:spPr/>
      <dgm:t>
        <a:bodyPr/>
        <a:lstStyle/>
        <a:p>
          <a:endParaRPr lang="zh-CN" altLang="en-US"/>
        </a:p>
      </dgm:t>
    </dgm:pt>
    <dgm:pt modelId="{2BD2E461-9768-4440-8479-BEBA579F5F03}" type="sibTrans" cxnId="{7C8BA4BE-B17E-40B6-97F8-A819177C4DF5}">
      <dgm:prSet/>
      <dgm:spPr/>
      <dgm:t>
        <a:bodyPr/>
        <a:lstStyle/>
        <a:p>
          <a:endParaRPr lang="zh-CN" altLang="en-US"/>
        </a:p>
      </dgm:t>
    </dgm:pt>
    <dgm:pt modelId="{6FDE4A60-E49A-4D83-80C7-B11B5C347ED8}">
      <dgm:prSet phldrT="[文本]"/>
      <dgm:spPr/>
      <dgm:t>
        <a:bodyPr/>
        <a:lstStyle/>
        <a:p>
          <a:r>
            <a:rPr lang="zh-CN" altLang="en-US" b="1" dirty="0">
              <a:solidFill>
                <a:srgbClr val="002060"/>
              </a:solidFill>
            </a:rPr>
            <a:t>依法治国</a:t>
          </a:r>
        </a:p>
      </dgm:t>
    </dgm:pt>
    <dgm:pt modelId="{C4B1AF70-ABCE-4D6A-9256-BCFD063199AA}" type="parTrans" cxnId="{A853101D-B19C-49BC-8627-6CBCF823D2BE}">
      <dgm:prSet/>
      <dgm:spPr/>
      <dgm:t>
        <a:bodyPr/>
        <a:lstStyle/>
        <a:p>
          <a:endParaRPr lang="zh-CN" altLang="en-US"/>
        </a:p>
      </dgm:t>
    </dgm:pt>
    <dgm:pt modelId="{12A24E1B-A5C8-4BEC-81C1-D0674739A3DA}" type="sibTrans" cxnId="{A853101D-B19C-49BC-8627-6CBCF823D2BE}">
      <dgm:prSet/>
      <dgm:spPr/>
      <dgm:t>
        <a:bodyPr/>
        <a:lstStyle/>
        <a:p>
          <a:endParaRPr lang="zh-CN" altLang="en-US"/>
        </a:p>
      </dgm:t>
    </dgm:pt>
    <dgm:pt modelId="{F294F30F-EE8B-4E0A-8DF5-C3ADBF9B6C60}">
      <dgm:prSet phldrT="[文本]"/>
      <dgm:spPr/>
      <dgm:t>
        <a:bodyPr/>
        <a:lstStyle/>
        <a:p>
          <a:r>
            <a:rPr lang="zh-CN" altLang="en-US" b="1" dirty="0">
              <a:solidFill>
                <a:srgbClr val="002060"/>
              </a:solidFill>
            </a:rPr>
            <a:t>高举伟大复兴中国梦</a:t>
          </a:r>
        </a:p>
      </dgm:t>
    </dgm:pt>
    <dgm:pt modelId="{3A374F4A-74E0-432A-B855-BD6D99B8795F}" type="parTrans" cxnId="{DDFA097F-ECA1-4BEC-B16D-9F62759FF3B6}">
      <dgm:prSet/>
      <dgm:spPr/>
      <dgm:t>
        <a:bodyPr/>
        <a:lstStyle/>
        <a:p>
          <a:endParaRPr lang="zh-CN" altLang="en-US"/>
        </a:p>
      </dgm:t>
    </dgm:pt>
    <dgm:pt modelId="{CFB8B6E9-1048-4886-93DA-DD0E79DA56E4}" type="sibTrans" cxnId="{DDFA097F-ECA1-4BEC-B16D-9F62759FF3B6}">
      <dgm:prSet/>
      <dgm:spPr/>
      <dgm:t>
        <a:bodyPr/>
        <a:lstStyle/>
        <a:p>
          <a:endParaRPr lang="zh-CN" altLang="en-US"/>
        </a:p>
      </dgm:t>
    </dgm:pt>
    <dgm:pt modelId="{F49AAD6A-F05D-4A76-9613-94C3B2DFE4C7}" type="pres">
      <dgm:prSet presAssocID="{14A9A964-0924-4720-9029-52C3C5C27D7A}" presName="Name0" presStyleCnt="0">
        <dgm:presLayoutVars>
          <dgm:dir/>
          <dgm:resizeHandles val="exact"/>
        </dgm:presLayoutVars>
      </dgm:prSet>
      <dgm:spPr/>
    </dgm:pt>
    <dgm:pt modelId="{8516EC5A-026B-4980-808A-DC98BCC447E2}" type="pres">
      <dgm:prSet presAssocID="{4C33C626-E4D9-4699-BDF5-018E49950915}" presName="node" presStyleLbl="node1" presStyleIdx="0" presStyleCnt="3">
        <dgm:presLayoutVars>
          <dgm:bulletEnabled val="1"/>
        </dgm:presLayoutVars>
      </dgm:prSet>
      <dgm:spPr/>
    </dgm:pt>
    <dgm:pt modelId="{50C49D3F-0D0E-46A3-9B1A-5BBD396543E8}" type="pres">
      <dgm:prSet presAssocID="{F4157AC7-B1E0-44CB-944D-E623C28C90AE}" presName="sibTrans" presStyleCnt="0"/>
      <dgm:spPr/>
    </dgm:pt>
    <dgm:pt modelId="{8A470814-3FD0-4DA7-9AE6-B8633953E3FA}" type="pres">
      <dgm:prSet presAssocID="{5DA10F5D-EC37-4068-9E70-CE406628B504}" presName="node" presStyleLbl="node1" presStyleIdx="1" presStyleCnt="3">
        <dgm:presLayoutVars>
          <dgm:bulletEnabled val="1"/>
        </dgm:presLayoutVars>
      </dgm:prSet>
      <dgm:spPr/>
    </dgm:pt>
    <dgm:pt modelId="{74F477D8-0C22-4D13-887F-9DCFAAF505CE}" type="pres">
      <dgm:prSet presAssocID="{413AB02F-EE6B-4937-A122-D8F506FFD5F4}" presName="sibTrans" presStyleCnt="0"/>
      <dgm:spPr/>
    </dgm:pt>
    <dgm:pt modelId="{25218A63-4D18-4685-82B5-0553D5018B24}" type="pres">
      <dgm:prSet presAssocID="{056E1C84-0237-45C6-8164-4FE15525DCCE}" presName="node" presStyleLbl="node1" presStyleIdx="2" presStyleCnt="3">
        <dgm:presLayoutVars>
          <dgm:bulletEnabled val="1"/>
        </dgm:presLayoutVars>
      </dgm:prSet>
      <dgm:spPr/>
    </dgm:pt>
  </dgm:ptLst>
  <dgm:cxnLst>
    <dgm:cxn modelId="{5C232C05-3A2F-4627-97B4-9A484ACB5B0D}" srcId="{14A9A964-0924-4720-9029-52C3C5C27D7A}" destId="{4C33C626-E4D9-4699-BDF5-018E49950915}" srcOrd="0" destOrd="0" parTransId="{EF567386-1CD5-4E46-9A1B-03A6C477F928}" sibTransId="{F4157AC7-B1E0-44CB-944D-E623C28C90AE}"/>
    <dgm:cxn modelId="{A853101D-B19C-49BC-8627-6CBCF823D2BE}" srcId="{5DA10F5D-EC37-4068-9E70-CE406628B504}" destId="{6FDE4A60-E49A-4D83-80C7-B11B5C347ED8}" srcOrd="2" destOrd="0" parTransId="{C4B1AF70-ABCE-4D6A-9256-BCFD063199AA}" sibTransId="{12A24E1B-A5C8-4BEC-81C1-D0674739A3DA}"/>
    <dgm:cxn modelId="{D8D0DB2B-F4C1-4A31-95C3-30D66ED9B20B}" type="presOf" srcId="{7338CEFD-6EBA-4177-A5FC-EC2DD32557AE}" destId="{25218A63-4D18-4685-82B5-0553D5018B24}" srcOrd="0" destOrd="1" presId="urn:microsoft.com/office/officeart/2005/8/layout/hList6"/>
    <dgm:cxn modelId="{8878AD3B-0F28-4E44-8546-4F3CAC0756D5}" type="presOf" srcId="{F294F30F-EE8B-4E0A-8DF5-C3ADBF9B6C60}" destId="{25218A63-4D18-4685-82B5-0553D5018B24}" srcOrd="0" destOrd="3" presId="urn:microsoft.com/office/officeart/2005/8/layout/hList6"/>
    <dgm:cxn modelId="{4E6F7943-927F-4291-B16E-590E742DDC82}" type="presOf" srcId="{6FDE4A60-E49A-4D83-80C7-B11B5C347ED8}" destId="{8A470814-3FD0-4DA7-9AE6-B8633953E3FA}" srcOrd="0" destOrd="3" presId="urn:microsoft.com/office/officeart/2005/8/layout/hList6"/>
    <dgm:cxn modelId="{DCE6A964-604F-4715-A066-AA3FBEE68120}" type="presOf" srcId="{F6F5CEF1-0352-4785-9493-D994129905B7}" destId="{25218A63-4D18-4685-82B5-0553D5018B24}" srcOrd="0" destOrd="2" presId="urn:microsoft.com/office/officeart/2005/8/layout/hList6"/>
    <dgm:cxn modelId="{6A819B45-CA4D-49F9-B097-F0ED29B3DEC2}" type="presOf" srcId="{00495EC0-5F54-4E7F-B2D3-76CE57DBEAFE}" destId="{8516EC5A-026B-4980-808A-DC98BCC447E2}" srcOrd="0" destOrd="3" presId="urn:microsoft.com/office/officeart/2005/8/layout/hList6"/>
    <dgm:cxn modelId="{5414234A-D678-47C7-B1D9-5B6ACB78F0C3}" srcId="{4C33C626-E4D9-4699-BDF5-018E49950915}" destId="{AF1D5424-4A2E-465E-9B5E-698718387D75}" srcOrd="1" destOrd="0" parTransId="{58ACF590-0D0B-4159-9B7F-19965E4210B6}" sibTransId="{4F27C834-F1BB-40E2-863C-444CB0A5F329}"/>
    <dgm:cxn modelId="{DDFA097F-ECA1-4BEC-B16D-9F62759FF3B6}" srcId="{056E1C84-0237-45C6-8164-4FE15525DCCE}" destId="{F294F30F-EE8B-4E0A-8DF5-C3ADBF9B6C60}" srcOrd="2" destOrd="0" parTransId="{3A374F4A-74E0-432A-B855-BD6D99B8795F}" sibTransId="{CFB8B6E9-1048-4886-93DA-DD0E79DA56E4}"/>
    <dgm:cxn modelId="{D38F1C8B-D229-4DCD-92DC-E004CD9B90F4}" type="presOf" srcId="{A0D812DC-EC1F-46E7-8778-15A931904A6F}" destId="{8A470814-3FD0-4DA7-9AE6-B8633953E3FA}" srcOrd="0" destOrd="2" presId="urn:microsoft.com/office/officeart/2005/8/layout/hList6"/>
    <dgm:cxn modelId="{AD018395-9DD7-4526-8831-FD26238A70A0}" srcId="{056E1C84-0237-45C6-8164-4FE15525DCCE}" destId="{7338CEFD-6EBA-4177-A5FC-EC2DD32557AE}" srcOrd="0" destOrd="0" parTransId="{71A0AF36-4CF6-4FBF-A44D-9F0D0D7598D8}" sibTransId="{24099896-E555-4F38-99E1-D22BD7F8E886}"/>
    <dgm:cxn modelId="{AEB3A89D-4BD5-4B33-8FC4-C81F9B824DA2}" srcId="{4C33C626-E4D9-4699-BDF5-018E49950915}" destId="{135EED51-A79C-4239-9299-9992D45A0441}" srcOrd="0" destOrd="0" parTransId="{0E38DA3A-AD88-447D-A731-56B7DF7B34CC}" sibTransId="{C09ACE6C-B8F5-4250-8E54-245B9ACA169C}"/>
    <dgm:cxn modelId="{F431D1A5-318B-4059-AB43-E447D2363423}" type="presOf" srcId="{135EED51-A79C-4239-9299-9992D45A0441}" destId="{8516EC5A-026B-4980-808A-DC98BCC447E2}" srcOrd="0" destOrd="1" presId="urn:microsoft.com/office/officeart/2005/8/layout/hList6"/>
    <dgm:cxn modelId="{E308EFA6-FC2F-4EA4-B918-CF0236FCE271}" srcId="{056E1C84-0237-45C6-8164-4FE15525DCCE}" destId="{F6F5CEF1-0352-4785-9493-D994129905B7}" srcOrd="1" destOrd="0" parTransId="{FD18C060-306F-4310-8252-525E608D94AB}" sibTransId="{4EB6596B-A8AE-426B-B185-AA4D979FC5F8}"/>
    <dgm:cxn modelId="{69A767B2-433A-4CE0-B4B4-78067684D223}" type="presOf" srcId="{AF1D5424-4A2E-465E-9B5E-698718387D75}" destId="{8516EC5A-026B-4980-808A-DC98BCC447E2}" srcOrd="0" destOrd="2" presId="urn:microsoft.com/office/officeart/2005/8/layout/hList6"/>
    <dgm:cxn modelId="{59F155BD-8ACA-498E-8C77-D405450FDAD9}" srcId="{14A9A964-0924-4720-9029-52C3C5C27D7A}" destId="{5DA10F5D-EC37-4068-9E70-CE406628B504}" srcOrd="1" destOrd="0" parTransId="{813EFA5E-E243-420E-9D6C-380979D09098}" sibTransId="{413AB02F-EE6B-4937-A122-D8F506FFD5F4}"/>
    <dgm:cxn modelId="{7C8BA4BE-B17E-40B6-97F8-A819177C4DF5}" srcId="{4C33C626-E4D9-4699-BDF5-018E49950915}" destId="{00495EC0-5F54-4E7F-B2D3-76CE57DBEAFE}" srcOrd="2" destOrd="0" parTransId="{9AC80677-C9BD-4051-B344-0BA7E3EFBC48}" sibTransId="{2BD2E461-9768-4440-8479-BEBA579F5F03}"/>
    <dgm:cxn modelId="{CBFB09CA-BB45-4DD0-AB21-807AA05639E2}" srcId="{5DA10F5D-EC37-4068-9E70-CE406628B504}" destId="{A0D812DC-EC1F-46E7-8778-15A931904A6F}" srcOrd="1" destOrd="0" parTransId="{E386E59D-B931-421D-AAE5-44FC6DE85DD8}" sibTransId="{35E481AA-FCFD-4ED7-BC7D-78CB36DEDC9C}"/>
    <dgm:cxn modelId="{78E8ECCC-1105-425A-B6AA-C3007810A5E2}" srcId="{14A9A964-0924-4720-9029-52C3C5C27D7A}" destId="{056E1C84-0237-45C6-8164-4FE15525DCCE}" srcOrd="2" destOrd="0" parTransId="{C307765C-43A9-473E-B944-7BC9751AD47A}" sibTransId="{462252D0-A486-4999-B7A0-ABEA9621E95F}"/>
    <dgm:cxn modelId="{DF2EFFD3-6D05-4868-A984-C1071BB87642}" type="presOf" srcId="{14A9A964-0924-4720-9029-52C3C5C27D7A}" destId="{F49AAD6A-F05D-4A76-9613-94C3B2DFE4C7}" srcOrd="0" destOrd="0" presId="urn:microsoft.com/office/officeart/2005/8/layout/hList6"/>
    <dgm:cxn modelId="{0BA240DD-E700-4DE7-9DC3-AADA9F2BA2FD}" type="presOf" srcId="{056E1C84-0237-45C6-8164-4FE15525DCCE}" destId="{25218A63-4D18-4685-82B5-0553D5018B24}" srcOrd="0" destOrd="0" presId="urn:microsoft.com/office/officeart/2005/8/layout/hList6"/>
    <dgm:cxn modelId="{C845F6DE-5413-412D-AC79-3EAC972FB8DA}" type="presOf" srcId="{80C4AC6A-0376-42CB-BC81-DC3C6CD515DF}" destId="{8A470814-3FD0-4DA7-9AE6-B8633953E3FA}" srcOrd="0" destOrd="1" presId="urn:microsoft.com/office/officeart/2005/8/layout/hList6"/>
    <dgm:cxn modelId="{5A56BDE5-9303-47CD-AEB3-72579BC1F5B7}" type="presOf" srcId="{4C33C626-E4D9-4699-BDF5-018E49950915}" destId="{8516EC5A-026B-4980-808A-DC98BCC447E2}" srcOrd="0" destOrd="0" presId="urn:microsoft.com/office/officeart/2005/8/layout/hList6"/>
    <dgm:cxn modelId="{6275E5E9-B6BF-4081-BA58-8D90981EA0BF}" srcId="{5DA10F5D-EC37-4068-9E70-CE406628B504}" destId="{80C4AC6A-0376-42CB-BC81-DC3C6CD515DF}" srcOrd="0" destOrd="0" parTransId="{CC0DBAC2-3563-4EAD-ACD0-9F6A2CBFA05A}" sibTransId="{12B0A574-067F-463E-98EA-264B4552498E}"/>
    <dgm:cxn modelId="{85743EF5-4936-4A58-9038-FC32D6734D42}" type="presOf" srcId="{5DA10F5D-EC37-4068-9E70-CE406628B504}" destId="{8A470814-3FD0-4DA7-9AE6-B8633953E3FA}" srcOrd="0" destOrd="0" presId="urn:microsoft.com/office/officeart/2005/8/layout/hList6"/>
    <dgm:cxn modelId="{E97C3DAC-F918-4C70-953C-631336CF2AB9}" type="presParOf" srcId="{F49AAD6A-F05D-4A76-9613-94C3B2DFE4C7}" destId="{8516EC5A-026B-4980-808A-DC98BCC447E2}" srcOrd="0" destOrd="0" presId="urn:microsoft.com/office/officeart/2005/8/layout/hList6"/>
    <dgm:cxn modelId="{9E470554-3FA1-4C84-8A70-37C8B89E0E41}" type="presParOf" srcId="{F49AAD6A-F05D-4A76-9613-94C3B2DFE4C7}" destId="{50C49D3F-0D0E-46A3-9B1A-5BBD396543E8}" srcOrd="1" destOrd="0" presId="urn:microsoft.com/office/officeart/2005/8/layout/hList6"/>
    <dgm:cxn modelId="{EFC02559-69F9-444B-A341-0D557B97B57F}" type="presParOf" srcId="{F49AAD6A-F05D-4A76-9613-94C3B2DFE4C7}" destId="{8A470814-3FD0-4DA7-9AE6-B8633953E3FA}" srcOrd="2" destOrd="0" presId="urn:microsoft.com/office/officeart/2005/8/layout/hList6"/>
    <dgm:cxn modelId="{9B70A139-FCB6-47DD-A4CC-285606CB9511}" type="presParOf" srcId="{F49AAD6A-F05D-4A76-9613-94C3B2DFE4C7}" destId="{74F477D8-0C22-4D13-887F-9DCFAAF505CE}" srcOrd="3" destOrd="0" presId="urn:microsoft.com/office/officeart/2005/8/layout/hList6"/>
    <dgm:cxn modelId="{623CA863-0024-4C15-8E67-D79F9F18C7A7}" type="presParOf" srcId="{F49AAD6A-F05D-4A76-9613-94C3B2DFE4C7}" destId="{25218A63-4D18-4685-82B5-0553D5018B24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6D71A717-0C3E-413E-B0E4-34FF122265AE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187B094D-464B-40BA-B283-BA1663438A1A}">
      <dgm:prSet phldrT="[文本]" custT="1"/>
      <dgm:spPr/>
      <dgm:t>
        <a:bodyPr/>
        <a:lstStyle/>
        <a:p>
          <a:r>
            <a:rPr lang="en-US" altLang="zh-CN" sz="2400" b="1" dirty="0"/>
            <a:t>1978</a:t>
          </a:r>
          <a:r>
            <a:rPr lang="zh-CN" altLang="en-US" sz="2400" b="1" dirty="0"/>
            <a:t>年</a:t>
          </a:r>
          <a:r>
            <a:rPr lang="en-US" altLang="zh-CN" sz="2400" b="1" dirty="0"/>
            <a:t>12</a:t>
          </a:r>
          <a:r>
            <a:rPr lang="zh-CN" altLang="en-US" sz="2400" b="1" dirty="0"/>
            <a:t>月</a:t>
          </a:r>
          <a:r>
            <a:rPr lang="en-US" altLang="zh-CN" sz="2400" b="1" dirty="0"/>
            <a:t>18-22</a:t>
          </a:r>
          <a:r>
            <a:rPr lang="zh-CN" altLang="en-US" sz="2400" b="1" dirty="0"/>
            <a:t>日，北京，中共第十一届中央委员会第三次全体会议，邓小平作重要讲话</a:t>
          </a:r>
        </a:p>
      </dgm:t>
    </dgm:pt>
    <dgm:pt modelId="{728138DA-2281-4FE1-A07F-6F1E730C010F}" type="parTrans" cxnId="{7AD8F2C4-3E3E-4D96-AD03-40E7E922F926}">
      <dgm:prSet/>
      <dgm:spPr/>
      <dgm:t>
        <a:bodyPr/>
        <a:lstStyle/>
        <a:p>
          <a:endParaRPr lang="zh-CN" altLang="en-US"/>
        </a:p>
      </dgm:t>
    </dgm:pt>
    <dgm:pt modelId="{6F9AA704-2216-49BE-BF94-5B8794211E39}" type="sibTrans" cxnId="{7AD8F2C4-3E3E-4D96-AD03-40E7E922F926}">
      <dgm:prSet/>
      <dgm:spPr/>
      <dgm:t>
        <a:bodyPr/>
        <a:lstStyle/>
        <a:p>
          <a:endParaRPr lang="zh-CN" altLang="en-US"/>
        </a:p>
      </dgm:t>
    </dgm:pt>
    <dgm:pt modelId="{3DFE6CBB-2519-41D2-B4BF-55B47D8C3106}">
      <dgm:prSet phldrT="[文本]" custT="1"/>
      <dgm:spPr/>
      <dgm:t>
        <a:bodyPr/>
        <a:lstStyle/>
        <a:p>
          <a:r>
            <a:rPr lang="zh-CN" altLang="en-US" sz="2400" b="1" dirty="0">
              <a:solidFill>
                <a:schemeClr val="bg2">
                  <a:lumMod val="10000"/>
                </a:schemeClr>
              </a:solidFill>
            </a:rPr>
            <a:t>确定解放思想、开动脑筋、实事求是、团结一致向前看的指导方针，做出全党工作重心转移和实施改革开放的决策</a:t>
          </a:r>
        </a:p>
      </dgm:t>
    </dgm:pt>
    <dgm:pt modelId="{A0F36FC3-FF9E-4DD7-8F2D-A3F864807036}" type="parTrans" cxnId="{F01818A3-8CD3-4283-98C1-73EBCE9AF8EF}">
      <dgm:prSet/>
      <dgm:spPr/>
      <dgm:t>
        <a:bodyPr/>
        <a:lstStyle/>
        <a:p>
          <a:endParaRPr lang="zh-CN" altLang="en-US"/>
        </a:p>
      </dgm:t>
    </dgm:pt>
    <dgm:pt modelId="{46F574C7-6542-463C-9234-2C8D221D2A23}" type="sibTrans" cxnId="{F01818A3-8CD3-4283-98C1-73EBCE9AF8EF}">
      <dgm:prSet/>
      <dgm:spPr/>
      <dgm:t>
        <a:bodyPr/>
        <a:lstStyle/>
        <a:p>
          <a:endParaRPr lang="zh-CN" altLang="en-US"/>
        </a:p>
      </dgm:t>
    </dgm:pt>
    <dgm:pt modelId="{1A455BF5-5813-4B33-A099-DF6B5F3E75BB}">
      <dgm:prSet phldrT="[文本]" custT="1"/>
      <dgm:spPr/>
      <dgm:t>
        <a:bodyPr/>
        <a:lstStyle/>
        <a:p>
          <a:r>
            <a:rPr lang="zh-CN" altLang="en-US" sz="2400" b="1" dirty="0">
              <a:solidFill>
                <a:srgbClr val="213A4F"/>
              </a:solidFill>
            </a:rPr>
            <a:t>将社会主义事业引向健康发展道路，揭开了党和国家历史新篇章，是中国共产党领导全国人民走向社会主义现代化建设的伟大转折</a:t>
          </a:r>
        </a:p>
      </dgm:t>
    </dgm:pt>
    <dgm:pt modelId="{CEF843DC-E677-4AC0-8C87-B750AA5C1959}" type="parTrans" cxnId="{250DBF89-6913-42E8-A295-0B21F22D8B1B}">
      <dgm:prSet/>
      <dgm:spPr/>
      <dgm:t>
        <a:bodyPr/>
        <a:lstStyle/>
        <a:p>
          <a:endParaRPr lang="zh-CN" altLang="en-US"/>
        </a:p>
      </dgm:t>
    </dgm:pt>
    <dgm:pt modelId="{6AC61051-F533-4377-A26A-0DE2B580424C}" type="sibTrans" cxnId="{250DBF89-6913-42E8-A295-0B21F22D8B1B}">
      <dgm:prSet/>
      <dgm:spPr/>
      <dgm:t>
        <a:bodyPr/>
        <a:lstStyle/>
        <a:p>
          <a:endParaRPr lang="zh-CN" altLang="en-US"/>
        </a:p>
      </dgm:t>
    </dgm:pt>
    <dgm:pt modelId="{CA613F7A-28CF-4EE8-B206-B54FB55BCD5B}" type="pres">
      <dgm:prSet presAssocID="{6D71A717-0C3E-413E-B0E4-34FF122265AE}" presName="linear" presStyleCnt="0">
        <dgm:presLayoutVars>
          <dgm:dir/>
          <dgm:animLvl val="lvl"/>
          <dgm:resizeHandles val="exact"/>
        </dgm:presLayoutVars>
      </dgm:prSet>
      <dgm:spPr/>
    </dgm:pt>
    <dgm:pt modelId="{79994374-3D49-4A80-B249-9D9B07A4120A}" type="pres">
      <dgm:prSet presAssocID="{187B094D-464B-40BA-B283-BA1663438A1A}" presName="parentLin" presStyleCnt="0"/>
      <dgm:spPr/>
    </dgm:pt>
    <dgm:pt modelId="{A72B1F6F-904F-4A3E-A2E6-0E816ED237BE}" type="pres">
      <dgm:prSet presAssocID="{187B094D-464B-40BA-B283-BA1663438A1A}" presName="parentLeftMargin" presStyleLbl="node1" presStyleIdx="0" presStyleCnt="3"/>
      <dgm:spPr/>
    </dgm:pt>
    <dgm:pt modelId="{61B5D3D0-8588-4A97-B62C-5A7E0B6AD621}" type="pres">
      <dgm:prSet presAssocID="{187B094D-464B-40BA-B283-BA1663438A1A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81EBF70E-9BE9-474F-B1D0-83D5316AB1E9}" type="pres">
      <dgm:prSet presAssocID="{187B094D-464B-40BA-B283-BA1663438A1A}" presName="negativeSpace" presStyleCnt="0"/>
      <dgm:spPr/>
    </dgm:pt>
    <dgm:pt modelId="{36B12111-3CCC-4C4A-A2A9-CCE770163985}" type="pres">
      <dgm:prSet presAssocID="{187B094D-464B-40BA-B283-BA1663438A1A}" presName="childText" presStyleLbl="conFgAcc1" presStyleIdx="0" presStyleCnt="3">
        <dgm:presLayoutVars>
          <dgm:bulletEnabled val="1"/>
        </dgm:presLayoutVars>
      </dgm:prSet>
      <dgm:spPr/>
    </dgm:pt>
    <dgm:pt modelId="{FA6A0312-68C7-4317-BA61-0BE390F8196B}" type="pres">
      <dgm:prSet presAssocID="{6F9AA704-2216-49BE-BF94-5B8794211E39}" presName="spaceBetweenRectangles" presStyleCnt="0"/>
      <dgm:spPr/>
    </dgm:pt>
    <dgm:pt modelId="{B7D4EC22-AE35-4147-B0B5-AE779FC85B9B}" type="pres">
      <dgm:prSet presAssocID="{3DFE6CBB-2519-41D2-B4BF-55B47D8C3106}" presName="parentLin" presStyleCnt="0"/>
      <dgm:spPr/>
    </dgm:pt>
    <dgm:pt modelId="{9FFB5966-45C6-4284-BB84-665F871246B5}" type="pres">
      <dgm:prSet presAssocID="{3DFE6CBB-2519-41D2-B4BF-55B47D8C3106}" presName="parentLeftMargin" presStyleLbl="node1" presStyleIdx="0" presStyleCnt="3"/>
      <dgm:spPr/>
    </dgm:pt>
    <dgm:pt modelId="{CF66C6FE-0304-4506-AC9D-B8E4169027D8}" type="pres">
      <dgm:prSet presAssocID="{3DFE6CBB-2519-41D2-B4BF-55B47D8C3106}" presName="parentText" presStyleLbl="node1" presStyleIdx="1" presStyleCnt="3" custScaleX="120013">
        <dgm:presLayoutVars>
          <dgm:chMax val="0"/>
          <dgm:bulletEnabled val="1"/>
        </dgm:presLayoutVars>
      </dgm:prSet>
      <dgm:spPr/>
    </dgm:pt>
    <dgm:pt modelId="{689C7005-E641-43CB-91D6-A078D564D882}" type="pres">
      <dgm:prSet presAssocID="{3DFE6CBB-2519-41D2-B4BF-55B47D8C3106}" presName="negativeSpace" presStyleCnt="0"/>
      <dgm:spPr/>
    </dgm:pt>
    <dgm:pt modelId="{EF401E2C-206F-4892-9021-587D51E5398E}" type="pres">
      <dgm:prSet presAssocID="{3DFE6CBB-2519-41D2-B4BF-55B47D8C3106}" presName="childText" presStyleLbl="conFgAcc1" presStyleIdx="1" presStyleCnt="3">
        <dgm:presLayoutVars>
          <dgm:bulletEnabled val="1"/>
        </dgm:presLayoutVars>
      </dgm:prSet>
      <dgm:spPr/>
    </dgm:pt>
    <dgm:pt modelId="{49ABA5B7-3B1A-4884-962F-4BFEC5304C97}" type="pres">
      <dgm:prSet presAssocID="{46F574C7-6542-463C-9234-2C8D221D2A23}" presName="spaceBetweenRectangles" presStyleCnt="0"/>
      <dgm:spPr/>
    </dgm:pt>
    <dgm:pt modelId="{031C2048-C58A-4AA8-8170-19BE5EB906E8}" type="pres">
      <dgm:prSet presAssocID="{1A455BF5-5813-4B33-A099-DF6B5F3E75BB}" presName="parentLin" presStyleCnt="0"/>
      <dgm:spPr/>
    </dgm:pt>
    <dgm:pt modelId="{B9466769-9895-416B-B58C-EC72AD1112B2}" type="pres">
      <dgm:prSet presAssocID="{1A455BF5-5813-4B33-A099-DF6B5F3E75BB}" presName="parentLeftMargin" presStyleLbl="node1" presStyleIdx="1" presStyleCnt="3"/>
      <dgm:spPr/>
    </dgm:pt>
    <dgm:pt modelId="{312CF4C6-DA14-4A65-8965-A1906160F223}" type="pres">
      <dgm:prSet presAssocID="{1A455BF5-5813-4B33-A099-DF6B5F3E75BB}" presName="parentText" presStyleLbl="node1" presStyleIdx="2" presStyleCnt="3" custScaleX="142857">
        <dgm:presLayoutVars>
          <dgm:chMax val="0"/>
          <dgm:bulletEnabled val="1"/>
        </dgm:presLayoutVars>
      </dgm:prSet>
      <dgm:spPr/>
    </dgm:pt>
    <dgm:pt modelId="{D2DAF03C-634A-48EF-BC6F-E750B767EB1F}" type="pres">
      <dgm:prSet presAssocID="{1A455BF5-5813-4B33-A099-DF6B5F3E75BB}" presName="negativeSpace" presStyleCnt="0"/>
      <dgm:spPr/>
    </dgm:pt>
    <dgm:pt modelId="{DBDF5994-3C19-4213-BF03-C74E3A6617AE}" type="pres">
      <dgm:prSet presAssocID="{1A455BF5-5813-4B33-A099-DF6B5F3E75BB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24D02411-4239-4E8A-BC32-34C820D522A1}" type="presOf" srcId="{3DFE6CBB-2519-41D2-B4BF-55B47D8C3106}" destId="{9FFB5966-45C6-4284-BB84-665F871246B5}" srcOrd="0" destOrd="0" presId="urn:microsoft.com/office/officeart/2005/8/layout/list1"/>
    <dgm:cxn modelId="{4A6BB91A-C263-45F7-829A-61B886EBC9C8}" type="presOf" srcId="{1A455BF5-5813-4B33-A099-DF6B5F3E75BB}" destId="{312CF4C6-DA14-4A65-8965-A1906160F223}" srcOrd="1" destOrd="0" presId="urn:microsoft.com/office/officeart/2005/8/layout/list1"/>
    <dgm:cxn modelId="{82874F6A-6CD1-4158-8E9B-DDF0F7EB4362}" type="presOf" srcId="{187B094D-464B-40BA-B283-BA1663438A1A}" destId="{61B5D3D0-8588-4A97-B62C-5A7E0B6AD621}" srcOrd="1" destOrd="0" presId="urn:microsoft.com/office/officeart/2005/8/layout/list1"/>
    <dgm:cxn modelId="{34CB8356-5476-45BE-B75B-445D14F353BB}" type="presOf" srcId="{187B094D-464B-40BA-B283-BA1663438A1A}" destId="{A72B1F6F-904F-4A3E-A2E6-0E816ED237BE}" srcOrd="0" destOrd="0" presId="urn:microsoft.com/office/officeart/2005/8/layout/list1"/>
    <dgm:cxn modelId="{250DBF89-6913-42E8-A295-0B21F22D8B1B}" srcId="{6D71A717-0C3E-413E-B0E4-34FF122265AE}" destId="{1A455BF5-5813-4B33-A099-DF6B5F3E75BB}" srcOrd="2" destOrd="0" parTransId="{CEF843DC-E677-4AC0-8C87-B750AA5C1959}" sibTransId="{6AC61051-F533-4377-A26A-0DE2B580424C}"/>
    <dgm:cxn modelId="{2143B68E-F8C7-488B-97DB-7FB8EBD9E00E}" type="presOf" srcId="{6D71A717-0C3E-413E-B0E4-34FF122265AE}" destId="{CA613F7A-28CF-4EE8-B206-B54FB55BCD5B}" srcOrd="0" destOrd="0" presId="urn:microsoft.com/office/officeart/2005/8/layout/list1"/>
    <dgm:cxn modelId="{F01818A3-8CD3-4283-98C1-73EBCE9AF8EF}" srcId="{6D71A717-0C3E-413E-B0E4-34FF122265AE}" destId="{3DFE6CBB-2519-41D2-B4BF-55B47D8C3106}" srcOrd="1" destOrd="0" parTransId="{A0F36FC3-FF9E-4DD7-8F2D-A3F864807036}" sibTransId="{46F574C7-6542-463C-9234-2C8D221D2A23}"/>
    <dgm:cxn modelId="{7AD8F2C4-3E3E-4D96-AD03-40E7E922F926}" srcId="{6D71A717-0C3E-413E-B0E4-34FF122265AE}" destId="{187B094D-464B-40BA-B283-BA1663438A1A}" srcOrd="0" destOrd="0" parTransId="{728138DA-2281-4FE1-A07F-6F1E730C010F}" sibTransId="{6F9AA704-2216-49BE-BF94-5B8794211E39}"/>
    <dgm:cxn modelId="{CFB829C8-951E-4463-999F-7D675BDA09CD}" type="presOf" srcId="{3DFE6CBB-2519-41D2-B4BF-55B47D8C3106}" destId="{CF66C6FE-0304-4506-AC9D-B8E4169027D8}" srcOrd="1" destOrd="0" presId="urn:microsoft.com/office/officeart/2005/8/layout/list1"/>
    <dgm:cxn modelId="{C03E21D1-3393-46F4-86A7-4DE4C6BDC95D}" type="presOf" srcId="{1A455BF5-5813-4B33-A099-DF6B5F3E75BB}" destId="{B9466769-9895-416B-B58C-EC72AD1112B2}" srcOrd="0" destOrd="0" presId="urn:microsoft.com/office/officeart/2005/8/layout/list1"/>
    <dgm:cxn modelId="{2DEF1CD5-F3A6-4433-B60B-89CF4B1FE65A}" type="presParOf" srcId="{CA613F7A-28CF-4EE8-B206-B54FB55BCD5B}" destId="{79994374-3D49-4A80-B249-9D9B07A4120A}" srcOrd="0" destOrd="0" presId="urn:microsoft.com/office/officeart/2005/8/layout/list1"/>
    <dgm:cxn modelId="{357BF628-EF20-49E6-B620-6446CAAFBCB1}" type="presParOf" srcId="{79994374-3D49-4A80-B249-9D9B07A4120A}" destId="{A72B1F6F-904F-4A3E-A2E6-0E816ED237BE}" srcOrd="0" destOrd="0" presId="urn:microsoft.com/office/officeart/2005/8/layout/list1"/>
    <dgm:cxn modelId="{F82522D5-47C0-4967-A2D4-7E8EA56585C7}" type="presParOf" srcId="{79994374-3D49-4A80-B249-9D9B07A4120A}" destId="{61B5D3D0-8588-4A97-B62C-5A7E0B6AD621}" srcOrd="1" destOrd="0" presId="urn:microsoft.com/office/officeart/2005/8/layout/list1"/>
    <dgm:cxn modelId="{942E94FB-EB19-4290-94DB-25094DE5E094}" type="presParOf" srcId="{CA613F7A-28CF-4EE8-B206-B54FB55BCD5B}" destId="{81EBF70E-9BE9-474F-B1D0-83D5316AB1E9}" srcOrd="1" destOrd="0" presId="urn:microsoft.com/office/officeart/2005/8/layout/list1"/>
    <dgm:cxn modelId="{5C36709B-3710-42BB-9F6A-4E64C0BE2286}" type="presParOf" srcId="{CA613F7A-28CF-4EE8-B206-B54FB55BCD5B}" destId="{36B12111-3CCC-4C4A-A2A9-CCE770163985}" srcOrd="2" destOrd="0" presId="urn:microsoft.com/office/officeart/2005/8/layout/list1"/>
    <dgm:cxn modelId="{5447F0BA-F4EF-4066-9F6C-49E4E93EE20F}" type="presParOf" srcId="{CA613F7A-28CF-4EE8-B206-B54FB55BCD5B}" destId="{FA6A0312-68C7-4317-BA61-0BE390F8196B}" srcOrd="3" destOrd="0" presId="urn:microsoft.com/office/officeart/2005/8/layout/list1"/>
    <dgm:cxn modelId="{F05D75C1-FA05-4B0C-B9E4-A22AA358FDDF}" type="presParOf" srcId="{CA613F7A-28CF-4EE8-B206-B54FB55BCD5B}" destId="{B7D4EC22-AE35-4147-B0B5-AE779FC85B9B}" srcOrd="4" destOrd="0" presId="urn:microsoft.com/office/officeart/2005/8/layout/list1"/>
    <dgm:cxn modelId="{7758FD56-378B-47E9-8376-FA523218DD80}" type="presParOf" srcId="{B7D4EC22-AE35-4147-B0B5-AE779FC85B9B}" destId="{9FFB5966-45C6-4284-BB84-665F871246B5}" srcOrd="0" destOrd="0" presId="urn:microsoft.com/office/officeart/2005/8/layout/list1"/>
    <dgm:cxn modelId="{D310D418-1DCB-47CE-9179-01E3B4610C7E}" type="presParOf" srcId="{B7D4EC22-AE35-4147-B0B5-AE779FC85B9B}" destId="{CF66C6FE-0304-4506-AC9D-B8E4169027D8}" srcOrd="1" destOrd="0" presId="urn:microsoft.com/office/officeart/2005/8/layout/list1"/>
    <dgm:cxn modelId="{3D174C41-CE8D-41AD-89B0-4FBEEE79450E}" type="presParOf" srcId="{CA613F7A-28CF-4EE8-B206-B54FB55BCD5B}" destId="{689C7005-E641-43CB-91D6-A078D564D882}" srcOrd="5" destOrd="0" presId="urn:microsoft.com/office/officeart/2005/8/layout/list1"/>
    <dgm:cxn modelId="{2ABDC1BD-47E4-4617-B558-5F17FF460E96}" type="presParOf" srcId="{CA613F7A-28CF-4EE8-B206-B54FB55BCD5B}" destId="{EF401E2C-206F-4892-9021-587D51E5398E}" srcOrd="6" destOrd="0" presId="urn:microsoft.com/office/officeart/2005/8/layout/list1"/>
    <dgm:cxn modelId="{8F2F613C-83F3-43A6-96AB-20859B178430}" type="presParOf" srcId="{CA613F7A-28CF-4EE8-B206-B54FB55BCD5B}" destId="{49ABA5B7-3B1A-4884-962F-4BFEC5304C97}" srcOrd="7" destOrd="0" presId="urn:microsoft.com/office/officeart/2005/8/layout/list1"/>
    <dgm:cxn modelId="{E589765F-624C-4352-B07D-4CEB2DA29665}" type="presParOf" srcId="{CA613F7A-28CF-4EE8-B206-B54FB55BCD5B}" destId="{031C2048-C58A-4AA8-8170-19BE5EB906E8}" srcOrd="8" destOrd="0" presId="urn:microsoft.com/office/officeart/2005/8/layout/list1"/>
    <dgm:cxn modelId="{02BA1984-C6D7-44D5-AC9C-096B178CC09E}" type="presParOf" srcId="{031C2048-C58A-4AA8-8170-19BE5EB906E8}" destId="{B9466769-9895-416B-B58C-EC72AD1112B2}" srcOrd="0" destOrd="0" presId="urn:microsoft.com/office/officeart/2005/8/layout/list1"/>
    <dgm:cxn modelId="{8B8DDFD0-C401-4942-AC0D-B93A75913650}" type="presParOf" srcId="{031C2048-C58A-4AA8-8170-19BE5EB906E8}" destId="{312CF4C6-DA14-4A65-8965-A1906160F223}" srcOrd="1" destOrd="0" presId="urn:microsoft.com/office/officeart/2005/8/layout/list1"/>
    <dgm:cxn modelId="{D4313402-F5D8-4A0F-A60B-A4DB74224EA9}" type="presParOf" srcId="{CA613F7A-28CF-4EE8-B206-B54FB55BCD5B}" destId="{D2DAF03C-634A-48EF-BC6F-E750B767EB1F}" srcOrd="9" destOrd="0" presId="urn:microsoft.com/office/officeart/2005/8/layout/list1"/>
    <dgm:cxn modelId="{BB030560-B6CB-4BE4-B7F9-657BFF1C25C5}" type="presParOf" srcId="{CA613F7A-28CF-4EE8-B206-B54FB55BCD5B}" destId="{DBDF5994-3C19-4213-BF03-C74E3A6617AE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EB68226A-C25F-499D-B405-74CBDD173C06}" type="doc">
      <dgm:prSet loTypeId="urn:microsoft.com/office/officeart/2005/8/layout/vList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FEDF1498-A91D-446B-88A6-C0E757DA2E8C}">
      <dgm:prSet phldrT="[文本]"/>
      <dgm:spPr/>
      <dgm:t>
        <a:bodyPr/>
        <a:lstStyle/>
        <a:p>
          <a:r>
            <a:rPr lang="en-US" altLang="zh-CN" b="1" dirty="0">
              <a:solidFill>
                <a:schemeClr val="bg2">
                  <a:lumMod val="10000"/>
                </a:schemeClr>
              </a:solidFill>
            </a:rPr>
            <a:t>1987</a:t>
          </a:r>
          <a:r>
            <a:rPr lang="zh-CN" altLang="en-US" b="1" dirty="0">
              <a:solidFill>
                <a:schemeClr val="bg2">
                  <a:lumMod val="10000"/>
                </a:schemeClr>
              </a:solidFill>
            </a:rPr>
            <a:t>，中共十三大，提出党在社会主义初级阶段的基本路线，其核心内容为</a:t>
          </a:r>
        </a:p>
      </dgm:t>
    </dgm:pt>
    <dgm:pt modelId="{0B13F99C-88A0-48D6-B359-1935B07861D2}" type="parTrans" cxnId="{5A24EF38-9CDF-4CA7-B027-7FB73D675220}">
      <dgm:prSet/>
      <dgm:spPr/>
      <dgm:t>
        <a:bodyPr/>
        <a:lstStyle/>
        <a:p>
          <a:endParaRPr lang="zh-CN" altLang="en-US"/>
        </a:p>
      </dgm:t>
    </dgm:pt>
    <dgm:pt modelId="{F0129D15-22BF-4788-9178-02EF95B358CA}" type="sibTrans" cxnId="{5A24EF38-9CDF-4CA7-B027-7FB73D675220}">
      <dgm:prSet/>
      <dgm:spPr/>
      <dgm:t>
        <a:bodyPr/>
        <a:lstStyle/>
        <a:p>
          <a:endParaRPr lang="zh-CN" altLang="en-US"/>
        </a:p>
      </dgm:t>
    </dgm:pt>
    <dgm:pt modelId="{EF6556AB-B9FA-4AED-97E3-071C3A675800}">
      <dgm:prSet phldrT="[文本]"/>
      <dgm:spPr/>
      <dgm:t>
        <a:bodyPr/>
        <a:lstStyle/>
        <a:p>
          <a:r>
            <a:rPr lang="zh-CN" altLang="en-US" dirty="0">
              <a:latin typeface="华文彩云" panose="02010800040101010101" pitchFamily="2" charset="-122"/>
              <a:ea typeface="华文彩云" panose="02010800040101010101" pitchFamily="2" charset="-122"/>
            </a:rPr>
            <a:t>一个中心</a:t>
          </a:r>
        </a:p>
      </dgm:t>
    </dgm:pt>
    <dgm:pt modelId="{6AC530B0-0513-4375-9618-796936A29E81}" type="parTrans" cxnId="{6056CA8E-27A3-46E7-BEE3-4A3CC6DA77BF}">
      <dgm:prSet/>
      <dgm:spPr/>
      <dgm:t>
        <a:bodyPr/>
        <a:lstStyle/>
        <a:p>
          <a:endParaRPr lang="zh-CN" altLang="en-US"/>
        </a:p>
      </dgm:t>
    </dgm:pt>
    <dgm:pt modelId="{EC629C6B-6DC1-459D-9B44-EF790B66E9E6}" type="sibTrans" cxnId="{6056CA8E-27A3-46E7-BEE3-4A3CC6DA77BF}">
      <dgm:prSet/>
      <dgm:spPr/>
      <dgm:t>
        <a:bodyPr/>
        <a:lstStyle/>
        <a:p>
          <a:endParaRPr lang="zh-CN" altLang="en-US"/>
        </a:p>
      </dgm:t>
    </dgm:pt>
    <dgm:pt modelId="{C3B2FC75-B15C-442E-A83B-222C41517106}">
      <dgm:prSet phldrT="[文本]"/>
      <dgm:spPr/>
      <dgm:t>
        <a:bodyPr/>
        <a:lstStyle/>
        <a:p>
          <a:r>
            <a:rPr lang="zh-CN" altLang="en-US" b="1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以经济建设为中心</a:t>
          </a:r>
        </a:p>
      </dgm:t>
    </dgm:pt>
    <dgm:pt modelId="{171255C8-EF4B-436D-9F83-0B0F9B496EFD}" type="parTrans" cxnId="{C8E52DCB-F5D2-412E-99BF-8C553098642F}">
      <dgm:prSet/>
      <dgm:spPr/>
      <dgm:t>
        <a:bodyPr/>
        <a:lstStyle/>
        <a:p>
          <a:endParaRPr lang="zh-CN" altLang="en-US"/>
        </a:p>
      </dgm:t>
    </dgm:pt>
    <dgm:pt modelId="{F3EE6BE1-09FF-4396-A02A-F2657531A325}" type="sibTrans" cxnId="{C8E52DCB-F5D2-412E-99BF-8C553098642F}">
      <dgm:prSet/>
      <dgm:spPr/>
      <dgm:t>
        <a:bodyPr/>
        <a:lstStyle/>
        <a:p>
          <a:endParaRPr lang="zh-CN" altLang="en-US"/>
        </a:p>
      </dgm:t>
    </dgm:pt>
    <dgm:pt modelId="{F0E3B7B7-9658-45B2-AD86-784A5CB5AC7E}">
      <dgm:prSet phldrT="[文本]" custT="1"/>
      <dgm:spPr/>
      <dgm:t>
        <a:bodyPr/>
        <a:lstStyle/>
        <a:p>
          <a:r>
            <a:rPr lang="zh-CN" altLang="en-US" sz="4000" dirty="0">
              <a:solidFill>
                <a:srgbClr val="213A4F"/>
              </a:solidFill>
              <a:latin typeface="华文彩云" panose="02010800040101010101" pitchFamily="2" charset="-122"/>
              <a:ea typeface="华文彩云" panose="02010800040101010101" pitchFamily="2" charset="-122"/>
            </a:rPr>
            <a:t>两个基本点</a:t>
          </a:r>
        </a:p>
      </dgm:t>
    </dgm:pt>
    <dgm:pt modelId="{CF75FE39-4C59-4547-B24B-03EF09A5FDAF}" type="parTrans" cxnId="{513C1E05-463F-480B-8410-86EC1404B8AB}">
      <dgm:prSet/>
      <dgm:spPr/>
      <dgm:t>
        <a:bodyPr/>
        <a:lstStyle/>
        <a:p>
          <a:endParaRPr lang="zh-CN" altLang="en-US"/>
        </a:p>
      </dgm:t>
    </dgm:pt>
    <dgm:pt modelId="{EB8497C4-BBE2-4CA2-A121-C824A68561E8}" type="sibTrans" cxnId="{513C1E05-463F-480B-8410-86EC1404B8AB}">
      <dgm:prSet/>
      <dgm:spPr/>
      <dgm:t>
        <a:bodyPr/>
        <a:lstStyle/>
        <a:p>
          <a:endParaRPr lang="zh-CN" altLang="en-US"/>
        </a:p>
      </dgm:t>
    </dgm:pt>
    <dgm:pt modelId="{8F52A0C8-06B4-4666-B151-5A93CE82D4C0}">
      <dgm:prSet phldrT="[文本]"/>
      <dgm:spPr/>
      <dgm:t>
        <a:bodyPr/>
        <a:lstStyle/>
        <a:p>
          <a:r>
            <a:rPr lang="zh-CN" altLang="en-US" b="1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坚持四项基本原则</a:t>
          </a:r>
        </a:p>
      </dgm:t>
    </dgm:pt>
    <dgm:pt modelId="{D9123D83-6089-4B16-A684-0BE9473A0435}" type="parTrans" cxnId="{16FC0550-2C7A-47E5-8071-AF617F347B39}">
      <dgm:prSet/>
      <dgm:spPr/>
      <dgm:t>
        <a:bodyPr/>
        <a:lstStyle/>
        <a:p>
          <a:endParaRPr lang="zh-CN" altLang="en-US"/>
        </a:p>
      </dgm:t>
    </dgm:pt>
    <dgm:pt modelId="{6E0FD954-0BB2-44A6-BA4A-18F63C4633F9}" type="sibTrans" cxnId="{16FC0550-2C7A-47E5-8071-AF617F347B39}">
      <dgm:prSet/>
      <dgm:spPr/>
      <dgm:t>
        <a:bodyPr/>
        <a:lstStyle/>
        <a:p>
          <a:endParaRPr lang="zh-CN" altLang="en-US"/>
        </a:p>
      </dgm:t>
    </dgm:pt>
    <dgm:pt modelId="{4065F62B-125F-4402-9EFB-564BC1FE9476}">
      <dgm:prSet phldrT="[文本]"/>
      <dgm:spPr/>
      <dgm:t>
        <a:bodyPr/>
        <a:lstStyle/>
        <a:p>
          <a:r>
            <a:rPr lang="zh-CN" altLang="en-US" b="1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坚持改革开放</a:t>
          </a:r>
        </a:p>
      </dgm:t>
    </dgm:pt>
    <dgm:pt modelId="{C7DF7F94-2BED-41A4-A5C3-B682A68A9FB6}" type="parTrans" cxnId="{4FE8C792-1097-49BE-BFD8-F5B4CB5157D4}">
      <dgm:prSet/>
      <dgm:spPr/>
      <dgm:t>
        <a:bodyPr/>
        <a:lstStyle/>
        <a:p>
          <a:endParaRPr lang="zh-CN" altLang="en-US"/>
        </a:p>
      </dgm:t>
    </dgm:pt>
    <dgm:pt modelId="{F65355EA-4EF0-41EF-BAAE-70951068347A}" type="sibTrans" cxnId="{4FE8C792-1097-49BE-BFD8-F5B4CB5157D4}">
      <dgm:prSet/>
      <dgm:spPr/>
      <dgm:t>
        <a:bodyPr/>
        <a:lstStyle/>
        <a:p>
          <a:endParaRPr lang="zh-CN" altLang="en-US"/>
        </a:p>
      </dgm:t>
    </dgm:pt>
    <dgm:pt modelId="{37AB8125-2950-4691-9140-776E070D66D3}" type="pres">
      <dgm:prSet presAssocID="{EB68226A-C25F-499D-B405-74CBDD173C06}" presName="Name0" presStyleCnt="0">
        <dgm:presLayoutVars>
          <dgm:dir/>
          <dgm:animLvl val="lvl"/>
          <dgm:resizeHandles/>
        </dgm:presLayoutVars>
      </dgm:prSet>
      <dgm:spPr/>
    </dgm:pt>
    <dgm:pt modelId="{F0BF1846-B7AF-4A63-8FD3-80114FFB49B2}" type="pres">
      <dgm:prSet presAssocID="{FEDF1498-A91D-446B-88A6-C0E757DA2E8C}" presName="linNode" presStyleCnt="0"/>
      <dgm:spPr/>
    </dgm:pt>
    <dgm:pt modelId="{0E79B47E-948B-404D-90B4-67EE64918278}" type="pres">
      <dgm:prSet presAssocID="{FEDF1498-A91D-446B-88A6-C0E757DA2E8C}" presName="parentShp" presStyleLbl="node1" presStyleIdx="0" presStyleCnt="2">
        <dgm:presLayoutVars>
          <dgm:bulletEnabled val="1"/>
        </dgm:presLayoutVars>
      </dgm:prSet>
      <dgm:spPr/>
    </dgm:pt>
    <dgm:pt modelId="{A3C64656-F7BB-41AB-BA5B-EAD8C7B92DFF}" type="pres">
      <dgm:prSet presAssocID="{FEDF1498-A91D-446B-88A6-C0E757DA2E8C}" presName="childShp" presStyleLbl="bgAccFollowNode1" presStyleIdx="0" presStyleCnt="2">
        <dgm:presLayoutVars>
          <dgm:bulletEnabled val="1"/>
        </dgm:presLayoutVars>
      </dgm:prSet>
      <dgm:spPr/>
    </dgm:pt>
    <dgm:pt modelId="{D45AE5E0-0E1A-436C-A2B6-E94F10FD5405}" type="pres">
      <dgm:prSet presAssocID="{F0129D15-22BF-4788-9178-02EF95B358CA}" presName="spacing" presStyleCnt="0"/>
      <dgm:spPr/>
    </dgm:pt>
    <dgm:pt modelId="{3186EB15-27E6-469B-BF02-DBAF9C749489}" type="pres">
      <dgm:prSet presAssocID="{F0E3B7B7-9658-45B2-AD86-784A5CB5AC7E}" presName="linNode" presStyleCnt="0"/>
      <dgm:spPr/>
    </dgm:pt>
    <dgm:pt modelId="{F5C90F1C-D6A2-4851-9BDD-EEE2E128794A}" type="pres">
      <dgm:prSet presAssocID="{F0E3B7B7-9658-45B2-AD86-784A5CB5AC7E}" presName="parentShp" presStyleLbl="node1" presStyleIdx="1" presStyleCnt="2">
        <dgm:presLayoutVars>
          <dgm:bulletEnabled val="1"/>
        </dgm:presLayoutVars>
      </dgm:prSet>
      <dgm:spPr/>
    </dgm:pt>
    <dgm:pt modelId="{0A4F2169-407F-4EDC-B007-69EC684686E0}" type="pres">
      <dgm:prSet presAssocID="{F0E3B7B7-9658-45B2-AD86-784A5CB5AC7E}" presName="childShp" presStyleLbl="bgAccFollowNode1" presStyleIdx="1" presStyleCnt="2">
        <dgm:presLayoutVars>
          <dgm:bulletEnabled val="1"/>
        </dgm:presLayoutVars>
      </dgm:prSet>
      <dgm:spPr/>
    </dgm:pt>
  </dgm:ptLst>
  <dgm:cxnLst>
    <dgm:cxn modelId="{513C1E05-463F-480B-8410-86EC1404B8AB}" srcId="{EB68226A-C25F-499D-B405-74CBDD173C06}" destId="{F0E3B7B7-9658-45B2-AD86-784A5CB5AC7E}" srcOrd="1" destOrd="0" parTransId="{CF75FE39-4C59-4547-B24B-03EF09A5FDAF}" sibTransId="{EB8497C4-BBE2-4CA2-A121-C824A68561E8}"/>
    <dgm:cxn modelId="{24FBED08-5A8F-4B2B-89CF-6E2CDCA1512D}" type="presOf" srcId="{F0E3B7B7-9658-45B2-AD86-784A5CB5AC7E}" destId="{F5C90F1C-D6A2-4851-9BDD-EEE2E128794A}" srcOrd="0" destOrd="0" presId="urn:microsoft.com/office/officeart/2005/8/layout/vList6"/>
    <dgm:cxn modelId="{D8028B14-593C-4AD8-8190-8796D60387D1}" type="presOf" srcId="{EF6556AB-B9FA-4AED-97E3-071C3A675800}" destId="{A3C64656-F7BB-41AB-BA5B-EAD8C7B92DFF}" srcOrd="0" destOrd="0" presId="urn:microsoft.com/office/officeart/2005/8/layout/vList6"/>
    <dgm:cxn modelId="{72E9D825-4277-4765-8E83-38D187EA9B9D}" type="presOf" srcId="{8F52A0C8-06B4-4666-B151-5A93CE82D4C0}" destId="{0A4F2169-407F-4EDC-B007-69EC684686E0}" srcOrd="0" destOrd="0" presId="urn:microsoft.com/office/officeart/2005/8/layout/vList6"/>
    <dgm:cxn modelId="{5A24EF38-9CDF-4CA7-B027-7FB73D675220}" srcId="{EB68226A-C25F-499D-B405-74CBDD173C06}" destId="{FEDF1498-A91D-446B-88A6-C0E757DA2E8C}" srcOrd="0" destOrd="0" parTransId="{0B13F99C-88A0-48D6-B359-1935B07861D2}" sibTransId="{F0129D15-22BF-4788-9178-02EF95B358CA}"/>
    <dgm:cxn modelId="{E5A65E49-628E-4E1B-B26D-B8595F2FD4FB}" type="presOf" srcId="{C3B2FC75-B15C-442E-A83B-222C41517106}" destId="{A3C64656-F7BB-41AB-BA5B-EAD8C7B92DFF}" srcOrd="0" destOrd="1" presId="urn:microsoft.com/office/officeart/2005/8/layout/vList6"/>
    <dgm:cxn modelId="{E867B84A-4D11-49BF-8438-2B8F258EE22B}" type="presOf" srcId="{FEDF1498-A91D-446B-88A6-C0E757DA2E8C}" destId="{0E79B47E-948B-404D-90B4-67EE64918278}" srcOrd="0" destOrd="0" presId="urn:microsoft.com/office/officeart/2005/8/layout/vList6"/>
    <dgm:cxn modelId="{16FC0550-2C7A-47E5-8071-AF617F347B39}" srcId="{F0E3B7B7-9658-45B2-AD86-784A5CB5AC7E}" destId="{8F52A0C8-06B4-4666-B151-5A93CE82D4C0}" srcOrd="0" destOrd="0" parTransId="{D9123D83-6089-4B16-A684-0BE9473A0435}" sibTransId="{6E0FD954-0BB2-44A6-BA4A-18F63C4633F9}"/>
    <dgm:cxn modelId="{F8DC4B8B-B0B5-4443-9F23-9281A66E3F3A}" type="presOf" srcId="{4065F62B-125F-4402-9EFB-564BC1FE9476}" destId="{0A4F2169-407F-4EDC-B007-69EC684686E0}" srcOrd="0" destOrd="1" presId="urn:microsoft.com/office/officeart/2005/8/layout/vList6"/>
    <dgm:cxn modelId="{6056CA8E-27A3-46E7-BEE3-4A3CC6DA77BF}" srcId="{FEDF1498-A91D-446B-88A6-C0E757DA2E8C}" destId="{EF6556AB-B9FA-4AED-97E3-071C3A675800}" srcOrd="0" destOrd="0" parTransId="{6AC530B0-0513-4375-9618-796936A29E81}" sibTransId="{EC629C6B-6DC1-459D-9B44-EF790B66E9E6}"/>
    <dgm:cxn modelId="{4FE8C792-1097-49BE-BFD8-F5B4CB5157D4}" srcId="{F0E3B7B7-9658-45B2-AD86-784A5CB5AC7E}" destId="{4065F62B-125F-4402-9EFB-564BC1FE9476}" srcOrd="1" destOrd="0" parTransId="{C7DF7F94-2BED-41A4-A5C3-B682A68A9FB6}" sibTransId="{F65355EA-4EF0-41EF-BAAE-70951068347A}"/>
    <dgm:cxn modelId="{C8E52DCB-F5D2-412E-99BF-8C553098642F}" srcId="{FEDF1498-A91D-446B-88A6-C0E757DA2E8C}" destId="{C3B2FC75-B15C-442E-A83B-222C41517106}" srcOrd="1" destOrd="0" parTransId="{171255C8-EF4B-436D-9F83-0B0F9B496EFD}" sibTransId="{F3EE6BE1-09FF-4396-A02A-F2657531A325}"/>
    <dgm:cxn modelId="{2DBC99DF-E2AA-424E-91C7-AA2BF06AE171}" type="presOf" srcId="{EB68226A-C25F-499D-B405-74CBDD173C06}" destId="{37AB8125-2950-4691-9140-776E070D66D3}" srcOrd="0" destOrd="0" presId="urn:microsoft.com/office/officeart/2005/8/layout/vList6"/>
    <dgm:cxn modelId="{63AADAC9-10E8-4905-8C76-370984C64099}" type="presParOf" srcId="{37AB8125-2950-4691-9140-776E070D66D3}" destId="{F0BF1846-B7AF-4A63-8FD3-80114FFB49B2}" srcOrd="0" destOrd="0" presId="urn:microsoft.com/office/officeart/2005/8/layout/vList6"/>
    <dgm:cxn modelId="{C589623E-113E-444A-AAC5-23B00AD4AC9D}" type="presParOf" srcId="{F0BF1846-B7AF-4A63-8FD3-80114FFB49B2}" destId="{0E79B47E-948B-404D-90B4-67EE64918278}" srcOrd="0" destOrd="0" presId="urn:microsoft.com/office/officeart/2005/8/layout/vList6"/>
    <dgm:cxn modelId="{2B71A4C0-A5AE-46E9-BFE0-2C69379884F4}" type="presParOf" srcId="{F0BF1846-B7AF-4A63-8FD3-80114FFB49B2}" destId="{A3C64656-F7BB-41AB-BA5B-EAD8C7B92DFF}" srcOrd="1" destOrd="0" presId="urn:microsoft.com/office/officeart/2005/8/layout/vList6"/>
    <dgm:cxn modelId="{18E024D0-8430-46EF-AD48-CECF8F005950}" type="presParOf" srcId="{37AB8125-2950-4691-9140-776E070D66D3}" destId="{D45AE5E0-0E1A-436C-A2B6-E94F10FD5405}" srcOrd="1" destOrd="0" presId="urn:microsoft.com/office/officeart/2005/8/layout/vList6"/>
    <dgm:cxn modelId="{273ECF0D-CFF7-4825-A600-946A4E420B09}" type="presParOf" srcId="{37AB8125-2950-4691-9140-776E070D66D3}" destId="{3186EB15-27E6-469B-BF02-DBAF9C749489}" srcOrd="2" destOrd="0" presId="urn:microsoft.com/office/officeart/2005/8/layout/vList6"/>
    <dgm:cxn modelId="{358FD386-53AB-4847-B68F-DF2FD6452534}" type="presParOf" srcId="{3186EB15-27E6-469B-BF02-DBAF9C749489}" destId="{F5C90F1C-D6A2-4851-9BDD-EEE2E128794A}" srcOrd="0" destOrd="0" presId="urn:microsoft.com/office/officeart/2005/8/layout/vList6"/>
    <dgm:cxn modelId="{67348A40-5588-4EB4-BB7E-F237849B3558}" type="presParOf" srcId="{3186EB15-27E6-469B-BF02-DBAF9C749489}" destId="{0A4F2169-407F-4EDC-B007-69EC684686E0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A06F8C1F-B980-4157-9CDB-B13B210AC0C2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7B7C1E9D-3804-4CA0-B825-ED873C3AA0A6}">
      <dgm:prSet phldrT="[文本]"/>
      <dgm:spPr/>
      <dgm:t>
        <a:bodyPr/>
        <a:lstStyle/>
        <a:p>
          <a:r>
            <a:rPr lang="en-US" altLang="zh-CN" b="1" dirty="0">
              <a:solidFill>
                <a:srgbClr val="213A4F"/>
              </a:solidFill>
              <a:latin typeface="隶书" panose="02010509060101010101" pitchFamily="49" charset="-122"/>
              <a:ea typeface="隶书" panose="02010509060101010101" pitchFamily="49" charset="-122"/>
            </a:rPr>
            <a:t>1978</a:t>
          </a:r>
          <a:r>
            <a:rPr lang="zh-CN" altLang="en-US" b="1" dirty="0">
              <a:solidFill>
                <a:srgbClr val="213A4F"/>
              </a:solidFill>
              <a:latin typeface="隶书" panose="02010509060101010101" pitchFamily="49" charset="-122"/>
              <a:ea typeface="隶书" panose="02010509060101010101" pitchFamily="49" charset="-122"/>
            </a:rPr>
            <a:t>年，安徽凤阳小岗村，揭开序幕</a:t>
          </a:r>
        </a:p>
      </dgm:t>
    </dgm:pt>
    <dgm:pt modelId="{3D12412D-D799-4203-867F-4CE4EE08E4F2}" type="parTrans" cxnId="{FA1D8836-D604-4EE3-A1EB-CD78D9532849}">
      <dgm:prSet/>
      <dgm:spPr/>
      <dgm:t>
        <a:bodyPr/>
        <a:lstStyle/>
        <a:p>
          <a:endParaRPr lang="zh-CN" altLang="en-US"/>
        </a:p>
      </dgm:t>
    </dgm:pt>
    <dgm:pt modelId="{98D59D00-AA21-4267-8A52-9F7C8FD19569}" type="sibTrans" cxnId="{FA1D8836-D604-4EE3-A1EB-CD78D9532849}">
      <dgm:prSet/>
      <dgm:spPr/>
      <dgm:t>
        <a:bodyPr/>
        <a:lstStyle/>
        <a:p>
          <a:endParaRPr lang="zh-CN" altLang="en-US"/>
        </a:p>
      </dgm:t>
    </dgm:pt>
    <dgm:pt modelId="{E6056F6E-E53A-4BDD-8D09-54510B3D6C41}">
      <dgm:prSet phldrT="[文本]"/>
      <dgm:spPr/>
      <dgm:t>
        <a:bodyPr/>
        <a:lstStyle/>
        <a:p>
          <a:r>
            <a:rPr lang="en-US" altLang="zh-CN" b="1" dirty="0">
              <a:solidFill>
                <a:srgbClr val="213A4F"/>
              </a:solidFill>
              <a:latin typeface="隶书" panose="02010509060101010101" pitchFamily="49" charset="-122"/>
              <a:ea typeface="隶书" panose="02010509060101010101" pitchFamily="49" charset="-122"/>
            </a:rPr>
            <a:t>1980</a:t>
          </a:r>
          <a:r>
            <a:rPr lang="zh-CN" altLang="en-US" b="1" dirty="0">
              <a:solidFill>
                <a:srgbClr val="213A4F"/>
              </a:solidFill>
              <a:latin typeface="隶书" panose="02010509060101010101" pitchFamily="49" charset="-122"/>
              <a:ea typeface="隶书" panose="02010509060101010101" pitchFamily="49" charset="-122"/>
            </a:rPr>
            <a:t>年，国家肯定包产到户的社会主义性质</a:t>
          </a:r>
        </a:p>
      </dgm:t>
    </dgm:pt>
    <dgm:pt modelId="{19C7577A-20D9-417C-A3C8-A042DA7CC2B7}" type="parTrans" cxnId="{F402B114-8367-4879-A6EB-40FD0BBF6569}">
      <dgm:prSet/>
      <dgm:spPr/>
      <dgm:t>
        <a:bodyPr/>
        <a:lstStyle/>
        <a:p>
          <a:endParaRPr lang="zh-CN" altLang="en-US"/>
        </a:p>
      </dgm:t>
    </dgm:pt>
    <dgm:pt modelId="{7485A9AE-809F-4159-83B1-670685AF8E04}" type="sibTrans" cxnId="{F402B114-8367-4879-A6EB-40FD0BBF6569}">
      <dgm:prSet/>
      <dgm:spPr/>
      <dgm:t>
        <a:bodyPr/>
        <a:lstStyle/>
        <a:p>
          <a:endParaRPr lang="zh-CN" altLang="en-US"/>
        </a:p>
      </dgm:t>
    </dgm:pt>
    <dgm:pt modelId="{41E2404E-0972-470A-8423-F8A474E38C06}">
      <dgm:prSet phldrT="[文本]"/>
      <dgm:spPr/>
      <dgm:t>
        <a:bodyPr/>
        <a:lstStyle/>
        <a:p>
          <a:pPr algn="l"/>
          <a:r>
            <a:rPr lang="en-US" altLang="zh-CN" b="1" dirty="0">
              <a:solidFill>
                <a:srgbClr val="213A4F"/>
              </a:solidFill>
              <a:latin typeface="隶书" panose="02010509060101010101" pitchFamily="49" charset="-122"/>
              <a:ea typeface="隶书" panose="02010509060101010101" pitchFamily="49" charset="-122"/>
            </a:rPr>
            <a:t>1982</a:t>
          </a:r>
          <a:r>
            <a:rPr lang="zh-CN" altLang="en-US" b="1" dirty="0">
              <a:solidFill>
                <a:srgbClr val="213A4F"/>
              </a:solidFill>
              <a:latin typeface="隶书" panose="02010509060101010101" pitchFamily="49" charset="-122"/>
              <a:ea typeface="隶书" panose="02010509060101010101" pitchFamily="49" charset="-122"/>
            </a:rPr>
            <a:t>年，确立为社会主义集体经济的生产责任制；</a:t>
          </a:r>
          <a:r>
            <a:rPr lang="en-US" altLang="zh-CN" b="1" dirty="0">
              <a:solidFill>
                <a:srgbClr val="213A4F"/>
              </a:solidFill>
              <a:latin typeface="隶书" panose="02010509060101010101" pitchFamily="49" charset="-122"/>
              <a:ea typeface="隶书" panose="02010509060101010101" pitchFamily="49" charset="-122"/>
            </a:rPr>
            <a:t>1983</a:t>
          </a:r>
          <a:r>
            <a:rPr lang="zh-CN" altLang="en-US" b="1" dirty="0">
              <a:solidFill>
                <a:srgbClr val="213A4F"/>
              </a:solidFill>
              <a:latin typeface="隶书" panose="02010509060101010101" pitchFamily="49" charset="-122"/>
              <a:ea typeface="隶书" panose="02010509060101010101" pitchFamily="49" charset="-122"/>
            </a:rPr>
            <a:t>年，全国推广</a:t>
          </a:r>
        </a:p>
      </dgm:t>
    </dgm:pt>
    <dgm:pt modelId="{076415D6-52ED-4B33-BA11-A440187ED7D5}" type="parTrans" cxnId="{FB8BB1E0-8665-4156-B097-2D8D0E8F47EA}">
      <dgm:prSet/>
      <dgm:spPr/>
      <dgm:t>
        <a:bodyPr/>
        <a:lstStyle/>
        <a:p>
          <a:endParaRPr lang="zh-CN" altLang="en-US"/>
        </a:p>
      </dgm:t>
    </dgm:pt>
    <dgm:pt modelId="{F11B4A3F-58FD-414F-81DF-5798F2B1462B}" type="sibTrans" cxnId="{FB8BB1E0-8665-4156-B097-2D8D0E8F47EA}">
      <dgm:prSet/>
      <dgm:spPr/>
      <dgm:t>
        <a:bodyPr/>
        <a:lstStyle/>
        <a:p>
          <a:endParaRPr lang="zh-CN" altLang="en-US"/>
        </a:p>
      </dgm:t>
    </dgm:pt>
    <dgm:pt modelId="{83C3F1EF-EAA2-4933-9B95-818911A25DF2}" type="pres">
      <dgm:prSet presAssocID="{A06F8C1F-B980-4157-9CDB-B13B210AC0C2}" presName="CompostProcess" presStyleCnt="0">
        <dgm:presLayoutVars>
          <dgm:dir/>
          <dgm:resizeHandles val="exact"/>
        </dgm:presLayoutVars>
      </dgm:prSet>
      <dgm:spPr/>
    </dgm:pt>
    <dgm:pt modelId="{DA3EDF4D-8D80-4904-B403-9C558A0FE0FE}" type="pres">
      <dgm:prSet presAssocID="{A06F8C1F-B980-4157-9CDB-B13B210AC0C2}" presName="arrow" presStyleLbl="bgShp" presStyleIdx="0" presStyleCnt="1"/>
      <dgm:spPr/>
    </dgm:pt>
    <dgm:pt modelId="{AAA54983-7D80-4329-BB69-2569246D160D}" type="pres">
      <dgm:prSet presAssocID="{A06F8C1F-B980-4157-9CDB-B13B210AC0C2}" presName="linearProcess" presStyleCnt="0"/>
      <dgm:spPr/>
    </dgm:pt>
    <dgm:pt modelId="{7148E31F-5350-469F-AB22-7DBB22A09705}" type="pres">
      <dgm:prSet presAssocID="{7B7C1E9D-3804-4CA0-B825-ED873C3AA0A6}" presName="textNode" presStyleLbl="node1" presStyleIdx="0" presStyleCnt="3" custScaleX="97940">
        <dgm:presLayoutVars>
          <dgm:bulletEnabled val="1"/>
        </dgm:presLayoutVars>
      </dgm:prSet>
      <dgm:spPr/>
    </dgm:pt>
    <dgm:pt modelId="{396CFE2E-8596-4E24-9C80-3CA8FB3698A0}" type="pres">
      <dgm:prSet presAssocID="{98D59D00-AA21-4267-8A52-9F7C8FD19569}" presName="sibTrans" presStyleCnt="0"/>
      <dgm:spPr/>
    </dgm:pt>
    <dgm:pt modelId="{67B67F09-F152-497D-9F74-1631A3537FF7}" type="pres">
      <dgm:prSet presAssocID="{E6056F6E-E53A-4BDD-8D09-54510B3D6C41}" presName="textNode" presStyleLbl="node1" presStyleIdx="1" presStyleCnt="3" custScaleX="117555">
        <dgm:presLayoutVars>
          <dgm:bulletEnabled val="1"/>
        </dgm:presLayoutVars>
      </dgm:prSet>
      <dgm:spPr/>
    </dgm:pt>
    <dgm:pt modelId="{D9ED4B0B-8349-41AE-9527-09E07D441DF8}" type="pres">
      <dgm:prSet presAssocID="{7485A9AE-809F-4159-83B1-670685AF8E04}" presName="sibTrans" presStyleCnt="0"/>
      <dgm:spPr/>
    </dgm:pt>
    <dgm:pt modelId="{4E558CE2-07AD-493C-B8D1-0C9AEC1EF0A1}" type="pres">
      <dgm:prSet presAssocID="{41E2404E-0972-470A-8423-F8A474E38C06}" presName="textNode" presStyleLbl="node1" presStyleIdx="2" presStyleCnt="3" custScaleX="116163">
        <dgm:presLayoutVars>
          <dgm:bulletEnabled val="1"/>
        </dgm:presLayoutVars>
      </dgm:prSet>
      <dgm:spPr/>
    </dgm:pt>
  </dgm:ptLst>
  <dgm:cxnLst>
    <dgm:cxn modelId="{6C5A7E0E-8099-4F27-9636-D589DC7D3BDE}" type="presOf" srcId="{7B7C1E9D-3804-4CA0-B825-ED873C3AA0A6}" destId="{7148E31F-5350-469F-AB22-7DBB22A09705}" srcOrd="0" destOrd="0" presId="urn:microsoft.com/office/officeart/2005/8/layout/hProcess9"/>
    <dgm:cxn modelId="{F402B114-8367-4879-A6EB-40FD0BBF6569}" srcId="{A06F8C1F-B980-4157-9CDB-B13B210AC0C2}" destId="{E6056F6E-E53A-4BDD-8D09-54510B3D6C41}" srcOrd="1" destOrd="0" parTransId="{19C7577A-20D9-417C-A3C8-A042DA7CC2B7}" sibTransId="{7485A9AE-809F-4159-83B1-670685AF8E04}"/>
    <dgm:cxn modelId="{FA1D8836-D604-4EE3-A1EB-CD78D9532849}" srcId="{A06F8C1F-B980-4157-9CDB-B13B210AC0C2}" destId="{7B7C1E9D-3804-4CA0-B825-ED873C3AA0A6}" srcOrd="0" destOrd="0" parTransId="{3D12412D-D799-4203-867F-4CE4EE08E4F2}" sibTransId="{98D59D00-AA21-4267-8A52-9F7C8FD19569}"/>
    <dgm:cxn modelId="{107B1F3C-7145-4128-8A6A-A17F8DDD7FE7}" type="presOf" srcId="{A06F8C1F-B980-4157-9CDB-B13B210AC0C2}" destId="{83C3F1EF-EAA2-4933-9B95-818911A25DF2}" srcOrd="0" destOrd="0" presId="urn:microsoft.com/office/officeart/2005/8/layout/hProcess9"/>
    <dgm:cxn modelId="{B38BF868-08A1-4D78-AEAE-D3A4C5C624A4}" type="presOf" srcId="{41E2404E-0972-470A-8423-F8A474E38C06}" destId="{4E558CE2-07AD-493C-B8D1-0C9AEC1EF0A1}" srcOrd="0" destOrd="0" presId="urn:microsoft.com/office/officeart/2005/8/layout/hProcess9"/>
    <dgm:cxn modelId="{FB8BB1E0-8665-4156-B097-2D8D0E8F47EA}" srcId="{A06F8C1F-B980-4157-9CDB-B13B210AC0C2}" destId="{41E2404E-0972-470A-8423-F8A474E38C06}" srcOrd="2" destOrd="0" parTransId="{076415D6-52ED-4B33-BA11-A440187ED7D5}" sibTransId="{F11B4A3F-58FD-414F-81DF-5798F2B1462B}"/>
    <dgm:cxn modelId="{75E808FF-0072-47DB-B6A6-A9054E1E8EDE}" type="presOf" srcId="{E6056F6E-E53A-4BDD-8D09-54510B3D6C41}" destId="{67B67F09-F152-497D-9F74-1631A3537FF7}" srcOrd="0" destOrd="0" presId="urn:microsoft.com/office/officeart/2005/8/layout/hProcess9"/>
    <dgm:cxn modelId="{7B400389-08C6-4F52-9257-A5F7FE8467E7}" type="presParOf" srcId="{83C3F1EF-EAA2-4933-9B95-818911A25DF2}" destId="{DA3EDF4D-8D80-4904-B403-9C558A0FE0FE}" srcOrd="0" destOrd="0" presId="urn:microsoft.com/office/officeart/2005/8/layout/hProcess9"/>
    <dgm:cxn modelId="{B9E86A6A-1CB2-4407-A449-B6415E42520D}" type="presParOf" srcId="{83C3F1EF-EAA2-4933-9B95-818911A25DF2}" destId="{AAA54983-7D80-4329-BB69-2569246D160D}" srcOrd="1" destOrd="0" presId="urn:microsoft.com/office/officeart/2005/8/layout/hProcess9"/>
    <dgm:cxn modelId="{FC28FA8E-CDAB-43C1-AD4A-C74AFD425056}" type="presParOf" srcId="{AAA54983-7D80-4329-BB69-2569246D160D}" destId="{7148E31F-5350-469F-AB22-7DBB22A09705}" srcOrd="0" destOrd="0" presId="urn:microsoft.com/office/officeart/2005/8/layout/hProcess9"/>
    <dgm:cxn modelId="{B632BDED-17F7-4A22-96DB-28A1161F52C6}" type="presParOf" srcId="{AAA54983-7D80-4329-BB69-2569246D160D}" destId="{396CFE2E-8596-4E24-9C80-3CA8FB3698A0}" srcOrd="1" destOrd="0" presId="urn:microsoft.com/office/officeart/2005/8/layout/hProcess9"/>
    <dgm:cxn modelId="{5EA60BC5-8A4E-4E8D-8BAA-380795CB25AA}" type="presParOf" srcId="{AAA54983-7D80-4329-BB69-2569246D160D}" destId="{67B67F09-F152-497D-9F74-1631A3537FF7}" srcOrd="2" destOrd="0" presId="urn:microsoft.com/office/officeart/2005/8/layout/hProcess9"/>
    <dgm:cxn modelId="{4BF246C4-F20F-47B6-83C6-BAE1C6E291DC}" type="presParOf" srcId="{AAA54983-7D80-4329-BB69-2569246D160D}" destId="{D9ED4B0B-8349-41AE-9527-09E07D441DF8}" srcOrd="3" destOrd="0" presId="urn:microsoft.com/office/officeart/2005/8/layout/hProcess9"/>
    <dgm:cxn modelId="{2A56080A-32FC-47BD-BCCB-87D86CA4BE7B}" type="presParOf" srcId="{AAA54983-7D80-4329-BB69-2569246D160D}" destId="{4E558CE2-07AD-493C-B8D1-0C9AEC1EF0A1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2B763D6B-6311-4B18-A966-98FC0CB40495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4051811-122F-4700-A979-300A9CD6F7E6}">
      <dgm:prSet phldrT="[文本]" custT="1"/>
      <dgm:spPr/>
      <dgm:t>
        <a:bodyPr/>
        <a:lstStyle/>
        <a:p>
          <a:r>
            <a:rPr lang="en-US" altLang="zh-CN" dirty="0">
              <a:latin typeface="华文琥珀" panose="02010800040101010101" pitchFamily="2" charset="-122"/>
              <a:ea typeface="华文琥珀" panose="02010800040101010101" pitchFamily="2" charset="-122"/>
            </a:rPr>
            <a:t>4.</a:t>
          </a:r>
          <a:r>
            <a:rPr lang="zh-CN" altLang="en-US" dirty="0">
              <a:latin typeface="华文琥珀" panose="02010800040101010101" pitchFamily="2" charset="-122"/>
              <a:ea typeface="华文琥珀" panose="02010800040101010101" pitchFamily="2" charset="-122"/>
            </a:rPr>
            <a:t>从设立“经济特区”，到“新特区”设立</a:t>
          </a:r>
        </a:p>
      </dgm:t>
    </dgm:pt>
    <dgm:pt modelId="{7F77EA90-6010-418B-AF66-9E04B915909D}" type="parTrans" cxnId="{DE402DB7-003B-44D4-8F8C-89ABC6CA892D}">
      <dgm:prSet/>
      <dgm:spPr/>
      <dgm:t>
        <a:bodyPr/>
        <a:lstStyle/>
        <a:p>
          <a:endParaRPr lang="zh-CN" altLang="en-US"/>
        </a:p>
      </dgm:t>
    </dgm:pt>
    <dgm:pt modelId="{1EBDCB80-8EA1-49C9-93F8-A4DF65181ACF}" type="sibTrans" cxnId="{DE402DB7-003B-44D4-8F8C-89ABC6CA892D}">
      <dgm:prSet/>
      <dgm:spPr/>
      <dgm:t>
        <a:bodyPr/>
        <a:lstStyle/>
        <a:p>
          <a:endParaRPr lang="zh-CN" altLang="en-US"/>
        </a:p>
      </dgm:t>
    </dgm:pt>
    <dgm:pt modelId="{7882A38F-1DC5-43A5-BBE7-72EDA3B28B9B}">
      <dgm:prSet phldrT="[文本]" custT="1"/>
      <dgm:spPr/>
      <dgm:t>
        <a:bodyPr/>
        <a:lstStyle/>
        <a:p>
          <a:pPr algn="l"/>
          <a:r>
            <a:rPr lang="zh-CN" altLang="en-US" b="1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开办</a:t>
          </a:r>
          <a:endParaRPr lang="en-US" altLang="zh-CN" b="1" dirty="0">
            <a:solidFill>
              <a:srgbClr val="002060"/>
            </a:solidFill>
            <a:latin typeface="隶书" panose="02010509060101010101" pitchFamily="49" charset="-122"/>
            <a:ea typeface="隶书" panose="02010509060101010101" pitchFamily="49" charset="-122"/>
          </a:endParaRPr>
        </a:p>
        <a:p>
          <a:pPr algn="l"/>
          <a:r>
            <a:rPr lang="zh-CN" altLang="en-US" b="1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“出口特区”</a:t>
          </a:r>
          <a:r>
            <a:rPr lang="en-US" altLang="zh-CN" b="1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 </a:t>
          </a:r>
          <a:r>
            <a:rPr lang="zh-CN" altLang="en-US" b="1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“经济特区”</a:t>
          </a:r>
        </a:p>
      </dgm:t>
    </dgm:pt>
    <dgm:pt modelId="{E680BB23-9E23-4BFC-9DA5-3FB73A883AF6}" type="parTrans" cxnId="{6365D993-739C-4821-AE72-B79335C28ECD}">
      <dgm:prSet/>
      <dgm:spPr/>
      <dgm:t>
        <a:bodyPr/>
        <a:lstStyle/>
        <a:p>
          <a:endParaRPr lang="zh-CN" altLang="en-US"/>
        </a:p>
      </dgm:t>
    </dgm:pt>
    <dgm:pt modelId="{C4E0648D-868D-44E4-B25C-D9C76F48C5FD}" type="sibTrans" cxnId="{6365D993-739C-4821-AE72-B79335C28ECD}">
      <dgm:prSet/>
      <dgm:spPr/>
      <dgm:t>
        <a:bodyPr/>
        <a:lstStyle/>
        <a:p>
          <a:endParaRPr lang="zh-CN" altLang="en-US"/>
        </a:p>
      </dgm:t>
    </dgm:pt>
    <dgm:pt modelId="{D4793E66-BEED-403C-A9BD-427226B42623}">
      <dgm:prSet phldrT="[文本]" custT="1"/>
      <dgm:spPr/>
      <dgm:t>
        <a:bodyPr/>
        <a:lstStyle/>
        <a:p>
          <a:pPr algn="l"/>
          <a:r>
            <a:rPr lang="zh-CN" altLang="en-US" sz="3200" b="1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设立</a:t>
          </a:r>
          <a:endParaRPr lang="en-US" altLang="zh-CN" sz="3200" b="1" dirty="0">
            <a:solidFill>
              <a:srgbClr val="002060"/>
            </a:solidFill>
            <a:latin typeface="隶书" panose="02010509060101010101" pitchFamily="49" charset="-122"/>
            <a:ea typeface="隶书" panose="02010509060101010101" pitchFamily="49" charset="-122"/>
          </a:endParaRPr>
        </a:p>
        <a:p>
          <a:pPr algn="l"/>
          <a:r>
            <a:rPr lang="zh-CN" altLang="en-US" sz="3200" b="1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经济开放区</a:t>
          </a:r>
          <a:endParaRPr lang="en-US" altLang="zh-CN" sz="3200" b="1" dirty="0">
            <a:solidFill>
              <a:srgbClr val="002060"/>
            </a:solidFill>
            <a:latin typeface="隶书" panose="02010509060101010101" pitchFamily="49" charset="-122"/>
            <a:ea typeface="隶书" panose="02010509060101010101" pitchFamily="49" charset="-122"/>
          </a:endParaRPr>
        </a:p>
        <a:p>
          <a:pPr algn="l"/>
          <a:r>
            <a:rPr lang="zh-CN" altLang="en-US" sz="3200" b="1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经济技术开发区</a:t>
          </a:r>
        </a:p>
      </dgm:t>
    </dgm:pt>
    <dgm:pt modelId="{639C1DDE-E724-499B-95CB-CA848858B907}" type="parTrans" cxnId="{8B9EBFDB-3DB1-47FD-A02C-B49CF33F82A2}">
      <dgm:prSet/>
      <dgm:spPr/>
      <dgm:t>
        <a:bodyPr/>
        <a:lstStyle/>
        <a:p>
          <a:endParaRPr lang="zh-CN" altLang="en-US"/>
        </a:p>
      </dgm:t>
    </dgm:pt>
    <dgm:pt modelId="{AAC82E06-FAAC-431D-BB1B-941F6D59025A}" type="sibTrans" cxnId="{8B9EBFDB-3DB1-47FD-A02C-B49CF33F82A2}">
      <dgm:prSet/>
      <dgm:spPr/>
      <dgm:t>
        <a:bodyPr/>
        <a:lstStyle/>
        <a:p>
          <a:endParaRPr lang="zh-CN" altLang="en-US"/>
        </a:p>
      </dgm:t>
    </dgm:pt>
    <dgm:pt modelId="{36E542D5-6D98-41E7-95F6-4447D8A2F385}">
      <dgm:prSet phldrT="[文本]"/>
      <dgm:spPr/>
      <dgm:t>
        <a:bodyPr/>
        <a:lstStyle/>
        <a:p>
          <a:pPr algn="l"/>
          <a:r>
            <a:rPr lang="zh-CN" altLang="en-US" b="1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建设</a:t>
          </a:r>
          <a:endParaRPr lang="en-US" altLang="zh-CN" b="1" dirty="0">
            <a:solidFill>
              <a:srgbClr val="002060"/>
            </a:solidFill>
            <a:latin typeface="隶书" panose="02010509060101010101" pitchFamily="49" charset="-122"/>
            <a:ea typeface="隶书" panose="02010509060101010101" pitchFamily="49" charset="-122"/>
          </a:endParaRPr>
        </a:p>
        <a:p>
          <a:pPr algn="l"/>
          <a:r>
            <a:rPr lang="zh-CN" altLang="en-US" b="1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国家综合改革配套试验区（新特区）</a:t>
          </a:r>
          <a:endParaRPr lang="en-US" altLang="zh-CN" b="1" dirty="0">
            <a:solidFill>
              <a:srgbClr val="002060"/>
            </a:solidFill>
            <a:latin typeface="隶书" panose="02010509060101010101" pitchFamily="49" charset="-122"/>
            <a:ea typeface="隶书" panose="02010509060101010101" pitchFamily="49" charset="-122"/>
          </a:endParaRPr>
        </a:p>
        <a:p>
          <a:pPr algn="l"/>
          <a:r>
            <a:rPr lang="zh-CN" altLang="en-US" b="1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金融试验区</a:t>
          </a:r>
          <a:endParaRPr lang="en-US" altLang="zh-CN" b="1" dirty="0">
            <a:solidFill>
              <a:srgbClr val="002060"/>
            </a:solidFill>
            <a:latin typeface="隶书" panose="02010509060101010101" pitchFamily="49" charset="-122"/>
            <a:ea typeface="隶书" panose="02010509060101010101" pitchFamily="49" charset="-122"/>
          </a:endParaRPr>
        </a:p>
      </dgm:t>
    </dgm:pt>
    <dgm:pt modelId="{AF4FF562-3CFB-4826-928A-3C90CEFB1BB1}" type="parTrans" cxnId="{5D3E4B65-E0C0-4607-B497-FE17E9E0E44A}">
      <dgm:prSet/>
      <dgm:spPr/>
      <dgm:t>
        <a:bodyPr/>
        <a:lstStyle/>
        <a:p>
          <a:endParaRPr lang="zh-CN" altLang="en-US"/>
        </a:p>
      </dgm:t>
    </dgm:pt>
    <dgm:pt modelId="{CE1D899C-14E1-4D35-BE26-65457C49B701}" type="sibTrans" cxnId="{5D3E4B65-E0C0-4607-B497-FE17E9E0E44A}">
      <dgm:prSet/>
      <dgm:spPr/>
      <dgm:t>
        <a:bodyPr/>
        <a:lstStyle/>
        <a:p>
          <a:endParaRPr lang="zh-CN" altLang="en-US"/>
        </a:p>
      </dgm:t>
    </dgm:pt>
    <dgm:pt modelId="{34352794-849F-4DC4-914E-96485B6EB95C}" type="pres">
      <dgm:prSet presAssocID="{2B763D6B-6311-4B18-A966-98FC0CB40495}" presName="composite" presStyleCnt="0">
        <dgm:presLayoutVars>
          <dgm:chMax val="1"/>
          <dgm:dir/>
          <dgm:resizeHandles val="exact"/>
        </dgm:presLayoutVars>
      </dgm:prSet>
      <dgm:spPr/>
    </dgm:pt>
    <dgm:pt modelId="{3E624C4D-ABE6-4438-8A19-9E5FCD9F55B1}" type="pres">
      <dgm:prSet presAssocID="{64051811-122F-4700-A979-300A9CD6F7E6}" presName="roof" presStyleLbl="dkBgShp" presStyleIdx="0" presStyleCnt="2"/>
      <dgm:spPr/>
    </dgm:pt>
    <dgm:pt modelId="{3917C990-7D4C-40A5-9E0B-18519005B85D}" type="pres">
      <dgm:prSet presAssocID="{64051811-122F-4700-A979-300A9CD6F7E6}" presName="pillars" presStyleCnt="0"/>
      <dgm:spPr/>
    </dgm:pt>
    <dgm:pt modelId="{7BA9311E-D9D9-4162-9C0D-7A8F1EF6D689}" type="pres">
      <dgm:prSet presAssocID="{64051811-122F-4700-A979-300A9CD6F7E6}" presName="pillar1" presStyleLbl="node1" presStyleIdx="0" presStyleCnt="3">
        <dgm:presLayoutVars>
          <dgm:bulletEnabled val="1"/>
        </dgm:presLayoutVars>
      </dgm:prSet>
      <dgm:spPr/>
    </dgm:pt>
    <dgm:pt modelId="{94277A0A-4D96-4436-AC78-C67153E8C50A}" type="pres">
      <dgm:prSet presAssocID="{D4793E66-BEED-403C-A9BD-427226B42623}" presName="pillarX" presStyleLbl="node1" presStyleIdx="1" presStyleCnt="3">
        <dgm:presLayoutVars>
          <dgm:bulletEnabled val="1"/>
        </dgm:presLayoutVars>
      </dgm:prSet>
      <dgm:spPr/>
    </dgm:pt>
    <dgm:pt modelId="{7669D659-8ADC-4F99-A58C-251DFE80684B}" type="pres">
      <dgm:prSet presAssocID="{36E542D5-6D98-41E7-95F6-4447D8A2F385}" presName="pillarX" presStyleLbl="node1" presStyleIdx="2" presStyleCnt="3">
        <dgm:presLayoutVars>
          <dgm:bulletEnabled val="1"/>
        </dgm:presLayoutVars>
      </dgm:prSet>
      <dgm:spPr/>
    </dgm:pt>
    <dgm:pt modelId="{4D1C47E6-0D59-486C-8143-D8C82AEDAAA2}" type="pres">
      <dgm:prSet presAssocID="{64051811-122F-4700-A979-300A9CD6F7E6}" presName="base" presStyleLbl="dkBgShp" presStyleIdx="1" presStyleCnt="2"/>
      <dgm:spPr/>
    </dgm:pt>
  </dgm:ptLst>
  <dgm:cxnLst>
    <dgm:cxn modelId="{9DCCEC2E-5A7E-403A-8B14-ACFE829B782B}" type="presOf" srcId="{2B763D6B-6311-4B18-A966-98FC0CB40495}" destId="{34352794-849F-4DC4-914E-96485B6EB95C}" srcOrd="0" destOrd="0" presId="urn:microsoft.com/office/officeart/2005/8/layout/hList3"/>
    <dgm:cxn modelId="{9C618A3F-16B5-48C5-AA47-E6A2C762ABDB}" type="presOf" srcId="{64051811-122F-4700-A979-300A9CD6F7E6}" destId="{3E624C4D-ABE6-4438-8A19-9E5FCD9F55B1}" srcOrd="0" destOrd="0" presId="urn:microsoft.com/office/officeart/2005/8/layout/hList3"/>
    <dgm:cxn modelId="{0DCDCC5E-FDB9-44C8-AAAD-8642F62BB006}" type="presOf" srcId="{36E542D5-6D98-41E7-95F6-4447D8A2F385}" destId="{7669D659-8ADC-4F99-A58C-251DFE80684B}" srcOrd="0" destOrd="0" presId="urn:microsoft.com/office/officeart/2005/8/layout/hList3"/>
    <dgm:cxn modelId="{5D3E4B65-E0C0-4607-B497-FE17E9E0E44A}" srcId="{64051811-122F-4700-A979-300A9CD6F7E6}" destId="{36E542D5-6D98-41E7-95F6-4447D8A2F385}" srcOrd="2" destOrd="0" parTransId="{AF4FF562-3CFB-4826-928A-3C90CEFB1BB1}" sibTransId="{CE1D899C-14E1-4D35-BE26-65457C49B701}"/>
    <dgm:cxn modelId="{6365D993-739C-4821-AE72-B79335C28ECD}" srcId="{64051811-122F-4700-A979-300A9CD6F7E6}" destId="{7882A38F-1DC5-43A5-BBE7-72EDA3B28B9B}" srcOrd="0" destOrd="0" parTransId="{E680BB23-9E23-4BFC-9DA5-3FB73A883AF6}" sibTransId="{C4E0648D-868D-44E4-B25C-D9C76F48C5FD}"/>
    <dgm:cxn modelId="{DE402DB7-003B-44D4-8F8C-89ABC6CA892D}" srcId="{2B763D6B-6311-4B18-A966-98FC0CB40495}" destId="{64051811-122F-4700-A979-300A9CD6F7E6}" srcOrd="0" destOrd="0" parTransId="{7F77EA90-6010-418B-AF66-9E04B915909D}" sibTransId="{1EBDCB80-8EA1-49C9-93F8-A4DF65181ACF}"/>
    <dgm:cxn modelId="{1F1CE7B7-60F2-4286-A1F9-6EE02D2603C0}" type="presOf" srcId="{7882A38F-1DC5-43A5-BBE7-72EDA3B28B9B}" destId="{7BA9311E-D9D9-4162-9C0D-7A8F1EF6D689}" srcOrd="0" destOrd="0" presId="urn:microsoft.com/office/officeart/2005/8/layout/hList3"/>
    <dgm:cxn modelId="{575963C7-D8FF-4713-BA22-05CC02A8D23C}" type="presOf" srcId="{D4793E66-BEED-403C-A9BD-427226B42623}" destId="{94277A0A-4D96-4436-AC78-C67153E8C50A}" srcOrd="0" destOrd="0" presId="urn:microsoft.com/office/officeart/2005/8/layout/hList3"/>
    <dgm:cxn modelId="{8B9EBFDB-3DB1-47FD-A02C-B49CF33F82A2}" srcId="{64051811-122F-4700-A979-300A9CD6F7E6}" destId="{D4793E66-BEED-403C-A9BD-427226B42623}" srcOrd="1" destOrd="0" parTransId="{639C1DDE-E724-499B-95CB-CA848858B907}" sibTransId="{AAC82E06-FAAC-431D-BB1B-941F6D59025A}"/>
    <dgm:cxn modelId="{E418D64F-96FC-4D6B-A183-6EA3894B8CF4}" type="presParOf" srcId="{34352794-849F-4DC4-914E-96485B6EB95C}" destId="{3E624C4D-ABE6-4438-8A19-9E5FCD9F55B1}" srcOrd="0" destOrd="0" presId="urn:microsoft.com/office/officeart/2005/8/layout/hList3"/>
    <dgm:cxn modelId="{FC183673-7B27-4505-9D0C-9C9666E2EEF8}" type="presParOf" srcId="{34352794-849F-4DC4-914E-96485B6EB95C}" destId="{3917C990-7D4C-40A5-9E0B-18519005B85D}" srcOrd="1" destOrd="0" presId="urn:microsoft.com/office/officeart/2005/8/layout/hList3"/>
    <dgm:cxn modelId="{D68AA504-4A2A-43E5-BAB1-41376BCAA3D0}" type="presParOf" srcId="{3917C990-7D4C-40A5-9E0B-18519005B85D}" destId="{7BA9311E-D9D9-4162-9C0D-7A8F1EF6D689}" srcOrd="0" destOrd="0" presId="urn:microsoft.com/office/officeart/2005/8/layout/hList3"/>
    <dgm:cxn modelId="{F33E577C-AD06-4147-B598-001A2517FE67}" type="presParOf" srcId="{3917C990-7D4C-40A5-9E0B-18519005B85D}" destId="{94277A0A-4D96-4436-AC78-C67153E8C50A}" srcOrd="1" destOrd="0" presId="urn:microsoft.com/office/officeart/2005/8/layout/hList3"/>
    <dgm:cxn modelId="{A16957FF-8223-47CF-A163-2575939B2017}" type="presParOf" srcId="{3917C990-7D4C-40A5-9E0B-18519005B85D}" destId="{7669D659-8ADC-4F99-A58C-251DFE80684B}" srcOrd="2" destOrd="0" presId="urn:microsoft.com/office/officeart/2005/8/layout/hList3"/>
    <dgm:cxn modelId="{7228F42D-D47B-451E-99F6-41AEC41F0199}" type="presParOf" srcId="{34352794-849F-4DC4-914E-96485B6EB95C}" destId="{4D1C47E6-0D59-486C-8143-D8C82AEDAAA2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82069491-4BC3-42C8-8924-9DD8DAB597A2}" type="doc">
      <dgm:prSet loTypeId="urn:microsoft.com/office/officeart/2005/8/layout/hierarchy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4DD24C0F-6014-4D52-B81D-123815D6FB63}">
      <dgm:prSet phldrT="[文本]" custT="1"/>
      <dgm:spPr/>
      <dgm:t>
        <a:bodyPr/>
        <a:lstStyle/>
        <a:p>
          <a:r>
            <a:rPr lang="zh-CN" altLang="en-US" sz="4400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恢复高考及研究生考试制度</a:t>
          </a:r>
        </a:p>
      </dgm:t>
    </dgm:pt>
    <dgm:pt modelId="{8CF21EA6-DD14-4C55-8B0A-03036DA43881}" type="parTrans" cxnId="{A84D7A50-B197-4F52-9F58-C2DC78E05826}">
      <dgm:prSet/>
      <dgm:spPr/>
      <dgm:t>
        <a:bodyPr/>
        <a:lstStyle/>
        <a:p>
          <a:endParaRPr lang="zh-CN" altLang="en-US"/>
        </a:p>
      </dgm:t>
    </dgm:pt>
    <dgm:pt modelId="{34F26CAD-D568-4B56-9C08-3EAA35CBF7C8}" type="sibTrans" cxnId="{A84D7A50-B197-4F52-9F58-C2DC78E05826}">
      <dgm:prSet/>
      <dgm:spPr/>
      <dgm:t>
        <a:bodyPr/>
        <a:lstStyle/>
        <a:p>
          <a:endParaRPr lang="zh-CN" altLang="en-US"/>
        </a:p>
      </dgm:t>
    </dgm:pt>
    <dgm:pt modelId="{C525140F-FE1B-460C-B8CB-6FD406457969}">
      <dgm:prSet phldrT="[文本]" custT="1"/>
      <dgm:spPr/>
      <dgm:t>
        <a:bodyPr/>
        <a:lstStyle/>
        <a:p>
          <a:r>
            <a:rPr lang="zh-CN" altLang="en-US" sz="4400" b="1" dirty="0">
              <a:latin typeface="隶书" panose="02010509060101010101" pitchFamily="49" charset="-122"/>
              <a:ea typeface="隶书" panose="02010509060101010101" pitchFamily="49" charset="-122"/>
            </a:rPr>
            <a:t>教育“三个面向”</a:t>
          </a:r>
        </a:p>
      </dgm:t>
    </dgm:pt>
    <dgm:pt modelId="{E88197DA-9E00-478B-92E4-19E9A2C57A17}" type="parTrans" cxnId="{F8CD301D-5DFA-4298-BF38-8CD0F462293D}">
      <dgm:prSet/>
      <dgm:spPr/>
      <dgm:t>
        <a:bodyPr/>
        <a:lstStyle/>
        <a:p>
          <a:endParaRPr lang="zh-CN" altLang="en-US"/>
        </a:p>
      </dgm:t>
    </dgm:pt>
    <dgm:pt modelId="{EC519A66-C1B7-43A0-9AD9-D51D1A629BE5}" type="sibTrans" cxnId="{F8CD301D-5DFA-4298-BF38-8CD0F462293D}">
      <dgm:prSet/>
      <dgm:spPr/>
      <dgm:t>
        <a:bodyPr/>
        <a:lstStyle/>
        <a:p>
          <a:endParaRPr lang="zh-CN" altLang="en-US"/>
        </a:p>
      </dgm:t>
    </dgm:pt>
    <dgm:pt modelId="{FF7D27F1-CE93-4BF1-B3BE-869BC06D364D}">
      <dgm:prSet phldrT="[文本]" custT="1"/>
      <dgm:spPr/>
      <dgm:t>
        <a:bodyPr/>
        <a:lstStyle/>
        <a:p>
          <a:pPr algn="l"/>
          <a:r>
            <a:rPr lang="zh-CN" altLang="en-US" sz="2800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提出“科学技术是第一生产力”</a:t>
          </a:r>
        </a:p>
      </dgm:t>
    </dgm:pt>
    <dgm:pt modelId="{E25C2DA8-06E2-457C-A971-F95CFAC99C77}" type="parTrans" cxnId="{39BEC722-24B5-4F8C-AF0E-0D604692C9E9}">
      <dgm:prSet/>
      <dgm:spPr/>
      <dgm:t>
        <a:bodyPr/>
        <a:lstStyle/>
        <a:p>
          <a:endParaRPr lang="zh-CN" altLang="en-US"/>
        </a:p>
      </dgm:t>
    </dgm:pt>
    <dgm:pt modelId="{4C7BA55E-C86C-46EB-B795-86062DDF30DA}" type="sibTrans" cxnId="{39BEC722-24B5-4F8C-AF0E-0D604692C9E9}">
      <dgm:prSet/>
      <dgm:spPr/>
      <dgm:t>
        <a:bodyPr/>
        <a:lstStyle/>
        <a:p>
          <a:endParaRPr lang="zh-CN" altLang="en-US"/>
        </a:p>
      </dgm:t>
    </dgm:pt>
    <dgm:pt modelId="{ED253555-0E22-4D88-8020-A140DC761A01}">
      <dgm:prSet phldrT="[文本]" custT="1"/>
      <dgm:spPr/>
      <dgm:t>
        <a:bodyPr/>
        <a:lstStyle/>
        <a:p>
          <a:pPr algn="l"/>
          <a:r>
            <a:rPr lang="zh-CN" altLang="en-US" sz="2800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施行“未成年人保护法”</a:t>
          </a:r>
        </a:p>
      </dgm:t>
    </dgm:pt>
    <dgm:pt modelId="{4E7AF4B5-29C7-42EB-8B04-D191559FED2A}" type="parTrans" cxnId="{FF58C45B-BB65-4D9E-B506-217D5FBF0134}">
      <dgm:prSet/>
      <dgm:spPr/>
      <dgm:t>
        <a:bodyPr/>
        <a:lstStyle/>
        <a:p>
          <a:endParaRPr lang="zh-CN" altLang="en-US"/>
        </a:p>
      </dgm:t>
    </dgm:pt>
    <dgm:pt modelId="{3B5E1712-79A9-4994-B64D-E2E8781C84E2}" type="sibTrans" cxnId="{FF58C45B-BB65-4D9E-B506-217D5FBF0134}">
      <dgm:prSet/>
      <dgm:spPr/>
      <dgm:t>
        <a:bodyPr/>
        <a:lstStyle/>
        <a:p>
          <a:endParaRPr lang="zh-CN" altLang="en-US"/>
        </a:p>
      </dgm:t>
    </dgm:pt>
    <dgm:pt modelId="{CBD0F464-C3D5-48CC-AE9E-F386A742474E}">
      <dgm:prSet phldrT="[文本]"/>
      <dgm:spPr/>
      <dgm:t>
        <a:bodyPr/>
        <a:lstStyle/>
        <a:p>
          <a:r>
            <a:rPr lang="zh-CN" altLang="en-US" b="1" dirty="0">
              <a:latin typeface="隶书" panose="02010509060101010101" pitchFamily="49" charset="-122"/>
              <a:ea typeface="隶书" panose="02010509060101010101" pitchFamily="49" charset="-122"/>
            </a:rPr>
            <a:t>设立教师节</a:t>
          </a:r>
        </a:p>
      </dgm:t>
    </dgm:pt>
    <dgm:pt modelId="{98BB4F60-5C2A-4187-BE74-5542E2C89B6B}" type="parTrans" cxnId="{F6D9A968-229C-4B13-B4C0-1B888C7CD1E3}">
      <dgm:prSet/>
      <dgm:spPr/>
      <dgm:t>
        <a:bodyPr/>
        <a:lstStyle/>
        <a:p>
          <a:endParaRPr lang="zh-CN" altLang="en-US"/>
        </a:p>
      </dgm:t>
    </dgm:pt>
    <dgm:pt modelId="{798FC9B4-906E-42E1-9089-78BB68C282C4}" type="sibTrans" cxnId="{F6D9A968-229C-4B13-B4C0-1B888C7CD1E3}">
      <dgm:prSet/>
      <dgm:spPr/>
      <dgm:t>
        <a:bodyPr/>
        <a:lstStyle/>
        <a:p>
          <a:endParaRPr lang="zh-CN" altLang="en-US"/>
        </a:p>
      </dgm:t>
    </dgm:pt>
    <dgm:pt modelId="{3221FBB6-B2EA-4863-9D60-E7646B869772}">
      <dgm:prSet phldrT="[文本]" custT="1"/>
      <dgm:spPr/>
      <dgm:t>
        <a:bodyPr/>
        <a:lstStyle/>
        <a:p>
          <a:r>
            <a:rPr lang="zh-CN" altLang="en-US" sz="2800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颁布义务教育法，实施九年义务教育</a:t>
          </a:r>
        </a:p>
      </dgm:t>
    </dgm:pt>
    <dgm:pt modelId="{61C7EC6B-FC80-40A5-BF8B-9E0AFFB86D1A}" type="parTrans" cxnId="{0FF2321D-3281-4FEA-81DF-0B1B12D5A4E4}">
      <dgm:prSet/>
      <dgm:spPr/>
      <dgm:t>
        <a:bodyPr/>
        <a:lstStyle/>
        <a:p>
          <a:endParaRPr lang="zh-CN" altLang="en-US"/>
        </a:p>
      </dgm:t>
    </dgm:pt>
    <dgm:pt modelId="{4CEE41A9-26BD-42CC-9C1D-F36B26853035}" type="sibTrans" cxnId="{0FF2321D-3281-4FEA-81DF-0B1B12D5A4E4}">
      <dgm:prSet/>
      <dgm:spPr/>
      <dgm:t>
        <a:bodyPr/>
        <a:lstStyle/>
        <a:p>
          <a:endParaRPr lang="zh-CN" altLang="en-US"/>
        </a:p>
      </dgm:t>
    </dgm:pt>
    <dgm:pt modelId="{AF2340F7-FB88-4BD8-BBDE-0EDE01DF7686}" type="pres">
      <dgm:prSet presAssocID="{82069491-4BC3-42C8-8924-9DD8DAB597A2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DF732AD0-B53E-46EA-A8E2-A7499DBB60A0}" type="pres">
      <dgm:prSet presAssocID="{4DD24C0F-6014-4D52-B81D-123815D6FB63}" presName="vertOne" presStyleCnt="0"/>
      <dgm:spPr/>
    </dgm:pt>
    <dgm:pt modelId="{F6037CF9-E82A-4001-8D8B-6A9C5FA5FC03}" type="pres">
      <dgm:prSet presAssocID="{4DD24C0F-6014-4D52-B81D-123815D6FB63}" presName="txOne" presStyleLbl="node0" presStyleIdx="0" presStyleCnt="1">
        <dgm:presLayoutVars>
          <dgm:chPref val="3"/>
        </dgm:presLayoutVars>
      </dgm:prSet>
      <dgm:spPr/>
    </dgm:pt>
    <dgm:pt modelId="{B6802B89-7EDD-4EE0-B7F3-6ED588DC92CD}" type="pres">
      <dgm:prSet presAssocID="{4DD24C0F-6014-4D52-B81D-123815D6FB63}" presName="parTransOne" presStyleCnt="0"/>
      <dgm:spPr/>
    </dgm:pt>
    <dgm:pt modelId="{EA0D2BCF-A3D8-4377-95E2-0344328370A9}" type="pres">
      <dgm:prSet presAssocID="{4DD24C0F-6014-4D52-B81D-123815D6FB63}" presName="horzOne" presStyleCnt="0"/>
      <dgm:spPr/>
    </dgm:pt>
    <dgm:pt modelId="{7677A074-1192-4ABE-844A-E84DFB0B5F0D}" type="pres">
      <dgm:prSet presAssocID="{C525140F-FE1B-460C-B8CB-6FD406457969}" presName="vertTwo" presStyleCnt="0"/>
      <dgm:spPr/>
    </dgm:pt>
    <dgm:pt modelId="{4BD03E3D-2DC6-4E78-A48D-F9C91BE984FC}" type="pres">
      <dgm:prSet presAssocID="{C525140F-FE1B-460C-B8CB-6FD406457969}" presName="txTwo" presStyleLbl="node2" presStyleIdx="0" presStyleCnt="2">
        <dgm:presLayoutVars>
          <dgm:chPref val="3"/>
        </dgm:presLayoutVars>
      </dgm:prSet>
      <dgm:spPr/>
    </dgm:pt>
    <dgm:pt modelId="{3AC2066F-102A-4C47-9609-16D82667C8F0}" type="pres">
      <dgm:prSet presAssocID="{C525140F-FE1B-460C-B8CB-6FD406457969}" presName="parTransTwo" presStyleCnt="0"/>
      <dgm:spPr/>
    </dgm:pt>
    <dgm:pt modelId="{7D93FCD8-9174-45FD-A71C-BAF4394883FB}" type="pres">
      <dgm:prSet presAssocID="{C525140F-FE1B-460C-B8CB-6FD406457969}" presName="horzTwo" presStyleCnt="0"/>
      <dgm:spPr/>
    </dgm:pt>
    <dgm:pt modelId="{79B287AC-5DE0-4E48-B1D4-21831990EDFD}" type="pres">
      <dgm:prSet presAssocID="{FF7D27F1-CE93-4BF1-B3BE-869BC06D364D}" presName="vertThree" presStyleCnt="0"/>
      <dgm:spPr/>
    </dgm:pt>
    <dgm:pt modelId="{377EA73F-F1AF-4328-AB9F-4310DAFD84E1}" type="pres">
      <dgm:prSet presAssocID="{FF7D27F1-CE93-4BF1-B3BE-869BC06D364D}" presName="txThree" presStyleLbl="node3" presStyleIdx="0" presStyleCnt="3">
        <dgm:presLayoutVars>
          <dgm:chPref val="3"/>
        </dgm:presLayoutVars>
      </dgm:prSet>
      <dgm:spPr/>
    </dgm:pt>
    <dgm:pt modelId="{D9E3F77F-9ADE-4873-9C92-D36405C690EC}" type="pres">
      <dgm:prSet presAssocID="{FF7D27F1-CE93-4BF1-B3BE-869BC06D364D}" presName="horzThree" presStyleCnt="0"/>
      <dgm:spPr/>
    </dgm:pt>
    <dgm:pt modelId="{9E975BA9-A5C8-4BAE-9B58-F5E159397DDF}" type="pres">
      <dgm:prSet presAssocID="{4C7BA55E-C86C-46EB-B795-86062DDF30DA}" presName="sibSpaceThree" presStyleCnt="0"/>
      <dgm:spPr/>
    </dgm:pt>
    <dgm:pt modelId="{1A132994-554E-48C8-ACE1-0503553A6E1D}" type="pres">
      <dgm:prSet presAssocID="{ED253555-0E22-4D88-8020-A140DC761A01}" presName="vertThree" presStyleCnt="0"/>
      <dgm:spPr/>
    </dgm:pt>
    <dgm:pt modelId="{EBEC7A83-6A8D-4902-AA71-B13BB6200A76}" type="pres">
      <dgm:prSet presAssocID="{ED253555-0E22-4D88-8020-A140DC761A01}" presName="txThree" presStyleLbl="node3" presStyleIdx="1" presStyleCnt="3" custScaleX="81776">
        <dgm:presLayoutVars>
          <dgm:chPref val="3"/>
        </dgm:presLayoutVars>
      </dgm:prSet>
      <dgm:spPr/>
    </dgm:pt>
    <dgm:pt modelId="{E6456AAE-AA82-4590-925C-2805FE4C5D59}" type="pres">
      <dgm:prSet presAssocID="{ED253555-0E22-4D88-8020-A140DC761A01}" presName="horzThree" presStyleCnt="0"/>
      <dgm:spPr/>
    </dgm:pt>
    <dgm:pt modelId="{060D4C4C-0EF8-4251-8F25-06BBF5AC1AEF}" type="pres">
      <dgm:prSet presAssocID="{EC519A66-C1B7-43A0-9AD9-D51D1A629BE5}" presName="sibSpaceTwo" presStyleCnt="0"/>
      <dgm:spPr/>
    </dgm:pt>
    <dgm:pt modelId="{1164BC85-6CA4-40C1-B65F-75CAC1E7DF39}" type="pres">
      <dgm:prSet presAssocID="{CBD0F464-C3D5-48CC-AE9E-F386A742474E}" presName="vertTwo" presStyleCnt="0"/>
      <dgm:spPr/>
    </dgm:pt>
    <dgm:pt modelId="{A4660B24-4952-4810-B113-34360CA56120}" type="pres">
      <dgm:prSet presAssocID="{CBD0F464-C3D5-48CC-AE9E-F386A742474E}" presName="txTwo" presStyleLbl="node2" presStyleIdx="1" presStyleCnt="2">
        <dgm:presLayoutVars>
          <dgm:chPref val="3"/>
        </dgm:presLayoutVars>
      </dgm:prSet>
      <dgm:spPr/>
    </dgm:pt>
    <dgm:pt modelId="{FFF5CB7D-8B0E-47F9-ABA2-CC7E2BA5A5B8}" type="pres">
      <dgm:prSet presAssocID="{CBD0F464-C3D5-48CC-AE9E-F386A742474E}" presName="parTransTwo" presStyleCnt="0"/>
      <dgm:spPr/>
    </dgm:pt>
    <dgm:pt modelId="{EBE3AC98-E216-47AB-9908-B93924DB2627}" type="pres">
      <dgm:prSet presAssocID="{CBD0F464-C3D5-48CC-AE9E-F386A742474E}" presName="horzTwo" presStyleCnt="0"/>
      <dgm:spPr/>
    </dgm:pt>
    <dgm:pt modelId="{B9F2D995-362A-4ABD-81B8-5CCEAD2A88AE}" type="pres">
      <dgm:prSet presAssocID="{3221FBB6-B2EA-4863-9D60-E7646B869772}" presName="vertThree" presStyleCnt="0"/>
      <dgm:spPr/>
    </dgm:pt>
    <dgm:pt modelId="{6F8B2587-A235-4DDC-82C2-8FD24CB79B0B}" type="pres">
      <dgm:prSet presAssocID="{3221FBB6-B2EA-4863-9D60-E7646B869772}" presName="txThree" presStyleLbl="node3" presStyleIdx="2" presStyleCnt="3" custScaleX="106317">
        <dgm:presLayoutVars>
          <dgm:chPref val="3"/>
        </dgm:presLayoutVars>
      </dgm:prSet>
      <dgm:spPr/>
    </dgm:pt>
    <dgm:pt modelId="{6E321271-AF62-4C56-B632-8D995FC2A29C}" type="pres">
      <dgm:prSet presAssocID="{3221FBB6-B2EA-4863-9D60-E7646B869772}" presName="horzThree" presStyleCnt="0"/>
      <dgm:spPr/>
    </dgm:pt>
  </dgm:ptLst>
  <dgm:cxnLst>
    <dgm:cxn modelId="{B750EB07-AD3F-4260-8EF9-2B4D1E3E877E}" type="presOf" srcId="{ED253555-0E22-4D88-8020-A140DC761A01}" destId="{EBEC7A83-6A8D-4902-AA71-B13BB6200A76}" srcOrd="0" destOrd="0" presId="urn:microsoft.com/office/officeart/2005/8/layout/hierarchy4"/>
    <dgm:cxn modelId="{F8CD301D-5DFA-4298-BF38-8CD0F462293D}" srcId="{4DD24C0F-6014-4D52-B81D-123815D6FB63}" destId="{C525140F-FE1B-460C-B8CB-6FD406457969}" srcOrd="0" destOrd="0" parTransId="{E88197DA-9E00-478B-92E4-19E9A2C57A17}" sibTransId="{EC519A66-C1B7-43A0-9AD9-D51D1A629BE5}"/>
    <dgm:cxn modelId="{0FF2321D-3281-4FEA-81DF-0B1B12D5A4E4}" srcId="{CBD0F464-C3D5-48CC-AE9E-F386A742474E}" destId="{3221FBB6-B2EA-4863-9D60-E7646B869772}" srcOrd="0" destOrd="0" parTransId="{61C7EC6B-FC80-40A5-BF8B-9E0AFFB86D1A}" sibTransId="{4CEE41A9-26BD-42CC-9C1D-F36B26853035}"/>
    <dgm:cxn modelId="{39BEC722-24B5-4F8C-AF0E-0D604692C9E9}" srcId="{C525140F-FE1B-460C-B8CB-6FD406457969}" destId="{FF7D27F1-CE93-4BF1-B3BE-869BC06D364D}" srcOrd="0" destOrd="0" parTransId="{E25C2DA8-06E2-457C-A971-F95CFAC99C77}" sibTransId="{4C7BA55E-C86C-46EB-B795-86062DDF30DA}"/>
    <dgm:cxn modelId="{FF58C45B-BB65-4D9E-B506-217D5FBF0134}" srcId="{C525140F-FE1B-460C-B8CB-6FD406457969}" destId="{ED253555-0E22-4D88-8020-A140DC761A01}" srcOrd="1" destOrd="0" parTransId="{4E7AF4B5-29C7-42EB-8B04-D191559FED2A}" sibTransId="{3B5E1712-79A9-4994-B64D-E2E8781C84E2}"/>
    <dgm:cxn modelId="{F6D9A968-229C-4B13-B4C0-1B888C7CD1E3}" srcId="{4DD24C0F-6014-4D52-B81D-123815D6FB63}" destId="{CBD0F464-C3D5-48CC-AE9E-F386A742474E}" srcOrd="1" destOrd="0" parTransId="{98BB4F60-5C2A-4187-BE74-5542E2C89B6B}" sibTransId="{798FC9B4-906E-42E1-9089-78BB68C282C4}"/>
    <dgm:cxn modelId="{2E85B96C-C4E8-4736-8C48-BEFB48533954}" type="presOf" srcId="{C525140F-FE1B-460C-B8CB-6FD406457969}" destId="{4BD03E3D-2DC6-4E78-A48D-F9C91BE984FC}" srcOrd="0" destOrd="0" presId="urn:microsoft.com/office/officeart/2005/8/layout/hierarchy4"/>
    <dgm:cxn modelId="{A84D7A50-B197-4F52-9F58-C2DC78E05826}" srcId="{82069491-4BC3-42C8-8924-9DD8DAB597A2}" destId="{4DD24C0F-6014-4D52-B81D-123815D6FB63}" srcOrd="0" destOrd="0" parTransId="{8CF21EA6-DD14-4C55-8B0A-03036DA43881}" sibTransId="{34F26CAD-D568-4B56-9C08-3EAA35CBF7C8}"/>
    <dgm:cxn modelId="{AA7A8652-C193-497F-A533-A0FBF761AF23}" type="presOf" srcId="{CBD0F464-C3D5-48CC-AE9E-F386A742474E}" destId="{A4660B24-4952-4810-B113-34360CA56120}" srcOrd="0" destOrd="0" presId="urn:microsoft.com/office/officeart/2005/8/layout/hierarchy4"/>
    <dgm:cxn modelId="{479D58A5-9089-4F10-BE98-036DC7C7E2E7}" type="presOf" srcId="{82069491-4BC3-42C8-8924-9DD8DAB597A2}" destId="{AF2340F7-FB88-4BD8-BBDE-0EDE01DF7686}" srcOrd="0" destOrd="0" presId="urn:microsoft.com/office/officeart/2005/8/layout/hierarchy4"/>
    <dgm:cxn modelId="{0CFAACAE-86BC-4BA3-8CCC-5CB9816BF19F}" type="presOf" srcId="{4DD24C0F-6014-4D52-B81D-123815D6FB63}" destId="{F6037CF9-E82A-4001-8D8B-6A9C5FA5FC03}" srcOrd="0" destOrd="0" presId="urn:microsoft.com/office/officeart/2005/8/layout/hierarchy4"/>
    <dgm:cxn modelId="{19FED5C5-408A-4EAD-9B64-9DD6853B955C}" type="presOf" srcId="{FF7D27F1-CE93-4BF1-B3BE-869BC06D364D}" destId="{377EA73F-F1AF-4328-AB9F-4310DAFD84E1}" srcOrd="0" destOrd="0" presId="urn:microsoft.com/office/officeart/2005/8/layout/hierarchy4"/>
    <dgm:cxn modelId="{99999ADA-4F20-4B1F-893B-5C2FF620E212}" type="presOf" srcId="{3221FBB6-B2EA-4863-9D60-E7646B869772}" destId="{6F8B2587-A235-4DDC-82C2-8FD24CB79B0B}" srcOrd="0" destOrd="0" presId="urn:microsoft.com/office/officeart/2005/8/layout/hierarchy4"/>
    <dgm:cxn modelId="{A8271CB0-257F-42BA-864D-8B2A317845CD}" type="presParOf" srcId="{AF2340F7-FB88-4BD8-BBDE-0EDE01DF7686}" destId="{DF732AD0-B53E-46EA-A8E2-A7499DBB60A0}" srcOrd="0" destOrd="0" presId="urn:microsoft.com/office/officeart/2005/8/layout/hierarchy4"/>
    <dgm:cxn modelId="{6BD4CA5E-C68A-4915-9AFC-40F839B6A768}" type="presParOf" srcId="{DF732AD0-B53E-46EA-A8E2-A7499DBB60A0}" destId="{F6037CF9-E82A-4001-8D8B-6A9C5FA5FC03}" srcOrd="0" destOrd="0" presId="urn:microsoft.com/office/officeart/2005/8/layout/hierarchy4"/>
    <dgm:cxn modelId="{15A30B07-9C47-451F-B743-D95791CC6A12}" type="presParOf" srcId="{DF732AD0-B53E-46EA-A8E2-A7499DBB60A0}" destId="{B6802B89-7EDD-4EE0-B7F3-6ED588DC92CD}" srcOrd="1" destOrd="0" presId="urn:microsoft.com/office/officeart/2005/8/layout/hierarchy4"/>
    <dgm:cxn modelId="{8285F350-A076-4BD3-A28E-A47583B8D1F9}" type="presParOf" srcId="{DF732AD0-B53E-46EA-A8E2-A7499DBB60A0}" destId="{EA0D2BCF-A3D8-4377-95E2-0344328370A9}" srcOrd="2" destOrd="0" presId="urn:microsoft.com/office/officeart/2005/8/layout/hierarchy4"/>
    <dgm:cxn modelId="{7BF52D30-36E9-4ED7-A546-A34B8D5FE703}" type="presParOf" srcId="{EA0D2BCF-A3D8-4377-95E2-0344328370A9}" destId="{7677A074-1192-4ABE-844A-E84DFB0B5F0D}" srcOrd="0" destOrd="0" presId="urn:microsoft.com/office/officeart/2005/8/layout/hierarchy4"/>
    <dgm:cxn modelId="{552B7D86-E75C-4656-BCCF-BF5988734D24}" type="presParOf" srcId="{7677A074-1192-4ABE-844A-E84DFB0B5F0D}" destId="{4BD03E3D-2DC6-4E78-A48D-F9C91BE984FC}" srcOrd="0" destOrd="0" presId="urn:microsoft.com/office/officeart/2005/8/layout/hierarchy4"/>
    <dgm:cxn modelId="{5D72D156-E363-4075-835B-350449A3D25E}" type="presParOf" srcId="{7677A074-1192-4ABE-844A-E84DFB0B5F0D}" destId="{3AC2066F-102A-4C47-9609-16D82667C8F0}" srcOrd="1" destOrd="0" presId="urn:microsoft.com/office/officeart/2005/8/layout/hierarchy4"/>
    <dgm:cxn modelId="{3B5A2704-C346-472D-9BCC-3A844D62BB34}" type="presParOf" srcId="{7677A074-1192-4ABE-844A-E84DFB0B5F0D}" destId="{7D93FCD8-9174-45FD-A71C-BAF4394883FB}" srcOrd="2" destOrd="0" presId="urn:microsoft.com/office/officeart/2005/8/layout/hierarchy4"/>
    <dgm:cxn modelId="{BBD3C1D0-BC58-4E54-B99A-6F9A82EF53ED}" type="presParOf" srcId="{7D93FCD8-9174-45FD-A71C-BAF4394883FB}" destId="{79B287AC-5DE0-4E48-B1D4-21831990EDFD}" srcOrd="0" destOrd="0" presId="urn:microsoft.com/office/officeart/2005/8/layout/hierarchy4"/>
    <dgm:cxn modelId="{B2335BF8-9B08-49DC-9B4B-7930F38B3FE4}" type="presParOf" srcId="{79B287AC-5DE0-4E48-B1D4-21831990EDFD}" destId="{377EA73F-F1AF-4328-AB9F-4310DAFD84E1}" srcOrd="0" destOrd="0" presId="urn:microsoft.com/office/officeart/2005/8/layout/hierarchy4"/>
    <dgm:cxn modelId="{D5A9DC8D-F16F-4075-B195-3F23F7E4F31A}" type="presParOf" srcId="{79B287AC-5DE0-4E48-B1D4-21831990EDFD}" destId="{D9E3F77F-9ADE-4873-9C92-D36405C690EC}" srcOrd="1" destOrd="0" presId="urn:microsoft.com/office/officeart/2005/8/layout/hierarchy4"/>
    <dgm:cxn modelId="{3E844F98-2207-49F1-8707-F9064455B64E}" type="presParOf" srcId="{7D93FCD8-9174-45FD-A71C-BAF4394883FB}" destId="{9E975BA9-A5C8-4BAE-9B58-F5E159397DDF}" srcOrd="1" destOrd="0" presId="urn:microsoft.com/office/officeart/2005/8/layout/hierarchy4"/>
    <dgm:cxn modelId="{23872D8D-8B0D-4127-87D0-3C362293AD82}" type="presParOf" srcId="{7D93FCD8-9174-45FD-A71C-BAF4394883FB}" destId="{1A132994-554E-48C8-ACE1-0503553A6E1D}" srcOrd="2" destOrd="0" presId="urn:microsoft.com/office/officeart/2005/8/layout/hierarchy4"/>
    <dgm:cxn modelId="{4A64CB26-8192-4FA0-A4B1-159E6DE0214E}" type="presParOf" srcId="{1A132994-554E-48C8-ACE1-0503553A6E1D}" destId="{EBEC7A83-6A8D-4902-AA71-B13BB6200A76}" srcOrd="0" destOrd="0" presId="urn:microsoft.com/office/officeart/2005/8/layout/hierarchy4"/>
    <dgm:cxn modelId="{E03715E5-BF9E-4D1C-B955-ACA17FF2A157}" type="presParOf" srcId="{1A132994-554E-48C8-ACE1-0503553A6E1D}" destId="{E6456AAE-AA82-4590-925C-2805FE4C5D59}" srcOrd="1" destOrd="0" presId="urn:microsoft.com/office/officeart/2005/8/layout/hierarchy4"/>
    <dgm:cxn modelId="{73D0EEAA-C3BF-4BB8-900C-F413E3244AC6}" type="presParOf" srcId="{EA0D2BCF-A3D8-4377-95E2-0344328370A9}" destId="{060D4C4C-0EF8-4251-8F25-06BBF5AC1AEF}" srcOrd="1" destOrd="0" presId="urn:microsoft.com/office/officeart/2005/8/layout/hierarchy4"/>
    <dgm:cxn modelId="{6FCB4A8F-AEAE-49D8-B3E9-C36063206607}" type="presParOf" srcId="{EA0D2BCF-A3D8-4377-95E2-0344328370A9}" destId="{1164BC85-6CA4-40C1-B65F-75CAC1E7DF39}" srcOrd="2" destOrd="0" presId="urn:microsoft.com/office/officeart/2005/8/layout/hierarchy4"/>
    <dgm:cxn modelId="{7050EBA2-A79B-45F3-910E-CD8DC0BCA54F}" type="presParOf" srcId="{1164BC85-6CA4-40C1-B65F-75CAC1E7DF39}" destId="{A4660B24-4952-4810-B113-34360CA56120}" srcOrd="0" destOrd="0" presId="urn:microsoft.com/office/officeart/2005/8/layout/hierarchy4"/>
    <dgm:cxn modelId="{509B6865-F789-49D8-BEB3-4216FC586710}" type="presParOf" srcId="{1164BC85-6CA4-40C1-B65F-75CAC1E7DF39}" destId="{FFF5CB7D-8B0E-47F9-ABA2-CC7E2BA5A5B8}" srcOrd="1" destOrd="0" presId="urn:microsoft.com/office/officeart/2005/8/layout/hierarchy4"/>
    <dgm:cxn modelId="{9D55A83E-540A-4706-AF43-476B7B6DA0B4}" type="presParOf" srcId="{1164BC85-6CA4-40C1-B65F-75CAC1E7DF39}" destId="{EBE3AC98-E216-47AB-9908-B93924DB2627}" srcOrd="2" destOrd="0" presId="urn:microsoft.com/office/officeart/2005/8/layout/hierarchy4"/>
    <dgm:cxn modelId="{075B4B66-0171-4E70-9D43-4C81326CF463}" type="presParOf" srcId="{EBE3AC98-E216-47AB-9908-B93924DB2627}" destId="{B9F2D995-362A-4ABD-81B8-5CCEAD2A88AE}" srcOrd="0" destOrd="0" presId="urn:microsoft.com/office/officeart/2005/8/layout/hierarchy4"/>
    <dgm:cxn modelId="{3C7DE21B-023E-4921-8E5A-C26F803F421C}" type="presParOf" srcId="{B9F2D995-362A-4ABD-81B8-5CCEAD2A88AE}" destId="{6F8B2587-A235-4DDC-82C2-8FD24CB79B0B}" srcOrd="0" destOrd="0" presId="urn:microsoft.com/office/officeart/2005/8/layout/hierarchy4"/>
    <dgm:cxn modelId="{ECE91A9E-B855-4889-9730-04B7D4D8010D}" type="presParOf" srcId="{B9F2D995-362A-4ABD-81B8-5CCEAD2A88AE}" destId="{6E321271-AF62-4C56-B632-8D995FC2A29C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54D1FC2F-4EB8-4860-AADA-739A2353ABB3}" type="doc">
      <dgm:prSet loTypeId="urn:microsoft.com/office/officeart/2005/8/layout/hierarchy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FE21AABD-01BC-4941-ADE1-DE3ABE0054DF}">
      <dgm:prSet phldrT="[文本]"/>
      <dgm:spPr/>
      <dgm:t>
        <a:bodyPr/>
        <a:lstStyle/>
        <a:p>
          <a:r>
            <a:rPr lang="en-US" altLang="zh-CN" b="1" dirty="0">
              <a:solidFill>
                <a:schemeClr val="bg2">
                  <a:lumMod val="1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1.</a:t>
          </a:r>
          <a:r>
            <a:rPr lang="zh-CN" altLang="en-US" b="1" dirty="0">
              <a:solidFill>
                <a:schemeClr val="bg2">
                  <a:lumMod val="1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禁烟运动</a:t>
          </a:r>
          <a:r>
            <a:rPr lang="en-US" altLang="zh-CN" b="1" dirty="0">
              <a:solidFill>
                <a:schemeClr val="bg2">
                  <a:lumMod val="1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——</a:t>
          </a:r>
          <a:r>
            <a:rPr lang="zh-CN" altLang="en-US" b="1" dirty="0">
              <a:solidFill>
                <a:schemeClr val="bg2">
                  <a:lumMod val="1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林则徐虎门销烟</a:t>
          </a:r>
        </a:p>
      </dgm:t>
    </dgm:pt>
    <dgm:pt modelId="{C4EBE2C5-9A73-4358-BEED-58BEBFB1FAAC}" type="parTrans" cxnId="{5D5D6AAD-9455-43B9-B576-220E7DA21DDD}">
      <dgm:prSet/>
      <dgm:spPr/>
      <dgm:t>
        <a:bodyPr/>
        <a:lstStyle/>
        <a:p>
          <a:endParaRPr lang="zh-CN" altLang="en-US"/>
        </a:p>
      </dgm:t>
    </dgm:pt>
    <dgm:pt modelId="{CEBB6926-8C8B-45F0-AB5F-317BC50CDAFA}" type="sibTrans" cxnId="{5D5D6AAD-9455-43B9-B576-220E7DA21DDD}">
      <dgm:prSet/>
      <dgm:spPr/>
      <dgm:t>
        <a:bodyPr/>
        <a:lstStyle/>
        <a:p>
          <a:endParaRPr lang="zh-CN" altLang="en-US"/>
        </a:p>
      </dgm:t>
    </dgm:pt>
    <dgm:pt modelId="{F8797D79-4ED5-4B01-A267-362119CD04E3}">
      <dgm:prSet phldrT="[文本]"/>
      <dgm:spPr/>
      <dgm:t>
        <a:bodyPr/>
        <a:lstStyle/>
        <a:p>
          <a:r>
            <a:rPr lang="en-US" altLang="zh-CN" b="1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2.</a:t>
          </a:r>
          <a:r>
            <a:rPr lang="zh-CN" altLang="en-US" b="1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第一次鸦片战争</a:t>
          </a:r>
        </a:p>
      </dgm:t>
    </dgm:pt>
    <dgm:pt modelId="{E2BC4B4D-48A9-422B-B96D-C2E2EE3C03B1}" type="parTrans" cxnId="{22C6C057-ED16-48E8-B620-5F00E63E0A14}">
      <dgm:prSet/>
      <dgm:spPr/>
      <dgm:t>
        <a:bodyPr/>
        <a:lstStyle/>
        <a:p>
          <a:endParaRPr lang="zh-CN" altLang="en-US"/>
        </a:p>
      </dgm:t>
    </dgm:pt>
    <dgm:pt modelId="{21420F8A-71A7-4360-8749-7BBCD0DB85AB}" type="sibTrans" cxnId="{22C6C057-ED16-48E8-B620-5F00E63E0A14}">
      <dgm:prSet/>
      <dgm:spPr/>
      <dgm:t>
        <a:bodyPr/>
        <a:lstStyle/>
        <a:p>
          <a:endParaRPr lang="zh-CN" altLang="en-US"/>
        </a:p>
      </dgm:t>
    </dgm:pt>
    <dgm:pt modelId="{150620BA-8C55-4C8F-83A6-9D6EE930E4CA}">
      <dgm:prSet phldrT="[文本]"/>
      <dgm:spPr/>
      <dgm:t>
        <a:bodyPr/>
        <a:lstStyle/>
        <a:p>
          <a:r>
            <a:rPr lang="en-US" altLang="zh-CN" b="1" dirty="0">
              <a:solidFill>
                <a:schemeClr val="bg2">
                  <a:lumMod val="1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4.</a:t>
          </a:r>
          <a:r>
            <a:rPr lang="zh-CN" altLang="en-US" b="1" dirty="0">
              <a:solidFill>
                <a:schemeClr val="bg2">
                  <a:lumMod val="1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太平天国运动</a:t>
          </a:r>
        </a:p>
      </dgm:t>
    </dgm:pt>
    <dgm:pt modelId="{556F4AAC-BDA2-44B8-B7F0-B878AE59022E}" type="parTrans" cxnId="{605E4AD3-1C44-4A0D-AB1E-FF8B92AC2555}">
      <dgm:prSet/>
      <dgm:spPr/>
      <dgm:t>
        <a:bodyPr/>
        <a:lstStyle/>
        <a:p>
          <a:endParaRPr lang="zh-CN" altLang="en-US"/>
        </a:p>
      </dgm:t>
    </dgm:pt>
    <dgm:pt modelId="{0018484E-DF36-46EA-87E9-91A8CB3F0416}" type="sibTrans" cxnId="{605E4AD3-1C44-4A0D-AB1E-FF8B92AC2555}">
      <dgm:prSet/>
      <dgm:spPr/>
      <dgm:t>
        <a:bodyPr/>
        <a:lstStyle/>
        <a:p>
          <a:endParaRPr lang="zh-CN" altLang="en-US"/>
        </a:p>
      </dgm:t>
    </dgm:pt>
    <dgm:pt modelId="{A0841D88-8D90-4719-9B42-2817E2AC794A}">
      <dgm:prSet phldrT="[文本]"/>
      <dgm:spPr/>
      <dgm:t>
        <a:bodyPr/>
        <a:lstStyle/>
        <a:p>
          <a:r>
            <a:rPr lang="en-US" altLang="zh-CN" b="1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3.</a:t>
          </a:r>
          <a:r>
            <a:rPr lang="zh-CN" altLang="en-US" b="1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三元里抗英斗争</a:t>
          </a:r>
        </a:p>
      </dgm:t>
    </dgm:pt>
    <dgm:pt modelId="{283A646C-D44E-4ADD-9A40-AB940879124D}" type="sibTrans" cxnId="{CF2F3ECB-D55B-4576-9305-EB9375662BC0}">
      <dgm:prSet/>
      <dgm:spPr/>
      <dgm:t>
        <a:bodyPr/>
        <a:lstStyle/>
        <a:p>
          <a:endParaRPr lang="zh-CN" altLang="en-US"/>
        </a:p>
      </dgm:t>
    </dgm:pt>
    <dgm:pt modelId="{06C10B48-56E2-4AC2-BEA4-E2D0F36EC1E2}" type="parTrans" cxnId="{CF2F3ECB-D55B-4576-9305-EB9375662BC0}">
      <dgm:prSet/>
      <dgm:spPr/>
      <dgm:t>
        <a:bodyPr/>
        <a:lstStyle/>
        <a:p>
          <a:endParaRPr lang="zh-CN" altLang="en-US"/>
        </a:p>
      </dgm:t>
    </dgm:pt>
    <dgm:pt modelId="{BCF0ACAE-6BA6-46A4-BA5D-383B7C5703FC}" type="pres">
      <dgm:prSet presAssocID="{54D1FC2F-4EB8-4860-AADA-739A2353ABB3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DAD743B3-CEA0-49A0-A1E5-D3A229167114}" type="pres">
      <dgm:prSet presAssocID="{FE21AABD-01BC-4941-ADE1-DE3ABE0054DF}" presName="vertOne" presStyleCnt="0"/>
      <dgm:spPr/>
    </dgm:pt>
    <dgm:pt modelId="{61FC650E-F4A6-4F71-912B-20C44B8B6CE6}" type="pres">
      <dgm:prSet presAssocID="{FE21AABD-01BC-4941-ADE1-DE3ABE0054DF}" presName="txOne" presStyleLbl="node0" presStyleIdx="0" presStyleCnt="1">
        <dgm:presLayoutVars>
          <dgm:chPref val="3"/>
        </dgm:presLayoutVars>
      </dgm:prSet>
      <dgm:spPr/>
    </dgm:pt>
    <dgm:pt modelId="{00E5DE6E-5A45-4E95-96DF-DA04D0994440}" type="pres">
      <dgm:prSet presAssocID="{FE21AABD-01BC-4941-ADE1-DE3ABE0054DF}" presName="parTransOne" presStyleCnt="0"/>
      <dgm:spPr/>
    </dgm:pt>
    <dgm:pt modelId="{89291C55-C2BE-42E9-A746-E0BD8A8F6194}" type="pres">
      <dgm:prSet presAssocID="{FE21AABD-01BC-4941-ADE1-DE3ABE0054DF}" presName="horzOne" presStyleCnt="0"/>
      <dgm:spPr/>
    </dgm:pt>
    <dgm:pt modelId="{100DA4DA-1F45-4066-8598-53ECFF843D7D}" type="pres">
      <dgm:prSet presAssocID="{F8797D79-4ED5-4B01-A267-362119CD04E3}" presName="vertTwo" presStyleCnt="0"/>
      <dgm:spPr/>
    </dgm:pt>
    <dgm:pt modelId="{06D3E409-F30B-4B50-A6FE-AD1D3E829597}" type="pres">
      <dgm:prSet presAssocID="{F8797D79-4ED5-4B01-A267-362119CD04E3}" presName="txTwo" presStyleLbl="node2" presStyleIdx="0" presStyleCnt="2" custLinFactNeighborX="-77" custLinFactNeighborY="45288">
        <dgm:presLayoutVars>
          <dgm:chPref val="3"/>
        </dgm:presLayoutVars>
      </dgm:prSet>
      <dgm:spPr/>
    </dgm:pt>
    <dgm:pt modelId="{B9F94DE5-F27E-4483-AA5A-29513BCDBF14}" type="pres">
      <dgm:prSet presAssocID="{F8797D79-4ED5-4B01-A267-362119CD04E3}" presName="horzTwo" presStyleCnt="0"/>
      <dgm:spPr/>
    </dgm:pt>
    <dgm:pt modelId="{5C91835A-2363-40F0-9B48-75FF82AE45A4}" type="pres">
      <dgm:prSet presAssocID="{21420F8A-71A7-4360-8749-7BBCD0DB85AB}" presName="sibSpaceTwo" presStyleCnt="0"/>
      <dgm:spPr/>
    </dgm:pt>
    <dgm:pt modelId="{CB54D2D9-BA70-46F1-96EC-C1186066821F}" type="pres">
      <dgm:prSet presAssocID="{A0841D88-8D90-4719-9B42-2817E2AC794A}" presName="vertTwo" presStyleCnt="0"/>
      <dgm:spPr/>
    </dgm:pt>
    <dgm:pt modelId="{58F2095E-4FFA-499B-B51D-0723B3AF033F}" type="pres">
      <dgm:prSet presAssocID="{A0841D88-8D90-4719-9B42-2817E2AC794A}" presName="txTwo" presStyleLbl="node2" presStyleIdx="1" presStyleCnt="2">
        <dgm:presLayoutVars>
          <dgm:chPref val="3"/>
        </dgm:presLayoutVars>
      </dgm:prSet>
      <dgm:spPr/>
    </dgm:pt>
    <dgm:pt modelId="{D6C0A646-2220-41EA-992F-FC25DD5AE2EC}" type="pres">
      <dgm:prSet presAssocID="{A0841D88-8D90-4719-9B42-2817E2AC794A}" presName="parTransTwo" presStyleCnt="0"/>
      <dgm:spPr/>
    </dgm:pt>
    <dgm:pt modelId="{E9CFD1A8-72F4-4064-AF36-FE22F93FE4F3}" type="pres">
      <dgm:prSet presAssocID="{A0841D88-8D90-4719-9B42-2817E2AC794A}" presName="horzTwo" presStyleCnt="0"/>
      <dgm:spPr/>
    </dgm:pt>
    <dgm:pt modelId="{DAAD0693-5013-4203-8316-A8D30ABAA7F6}" type="pres">
      <dgm:prSet presAssocID="{150620BA-8C55-4C8F-83A6-9D6EE930E4CA}" presName="vertThree" presStyleCnt="0"/>
      <dgm:spPr/>
    </dgm:pt>
    <dgm:pt modelId="{4F2EB245-C83A-4259-B78B-19C20B2ACBF7}" type="pres">
      <dgm:prSet presAssocID="{150620BA-8C55-4C8F-83A6-9D6EE930E4CA}" presName="txThree" presStyleLbl="node3" presStyleIdx="0" presStyleCnt="1">
        <dgm:presLayoutVars>
          <dgm:chPref val="3"/>
        </dgm:presLayoutVars>
      </dgm:prSet>
      <dgm:spPr/>
    </dgm:pt>
    <dgm:pt modelId="{F28C65A5-675C-43F5-8F41-063D062C0214}" type="pres">
      <dgm:prSet presAssocID="{150620BA-8C55-4C8F-83A6-9D6EE930E4CA}" presName="horzThree" presStyleCnt="0"/>
      <dgm:spPr/>
    </dgm:pt>
  </dgm:ptLst>
  <dgm:cxnLst>
    <dgm:cxn modelId="{D5CADE0B-D33E-4353-B8D6-3A42D12BC7F5}" type="presOf" srcId="{A0841D88-8D90-4719-9B42-2817E2AC794A}" destId="{58F2095E-4FFA-499B-B51D-0723B3AF033F}" srcOrd="0" destOrd="0" presId="urn:microsoft.com/office/officeart/2005/8/layout/hierarchy4"/>
    <dgm:cxn modelId="{01E31441-5B24-4DC5-B28D-2DCB1663BCE0}" type="presOf" srcId="{54D1FC2F-4EB8-4860-AADA-739A2353ABB3}" destId="{BCF0ACAE-6BA6-46A4-BA5D-383B7C5703FC}" srcOrd="0" destOrd="0" presId="urn:microsoft.com/office/officeart/2005/8/layout/hierarchy4"/>
    <dgm:cxn modelId="{22C6C057-ED16-48E8-B620-5F00E63E0A14}" srcId="{FE21AABD-01BC-4941-ADE1-DE3ABE0054DF}" destId="{F8797D79-4ED5-4B01-A267-362119CD04E3}" srcOrd="0" destOrd="0" parTransId="{E2BC4B4D-48A9-422B-B96D-C2E2EE3C03B1}" sibTransId="{21420F8A-71A7-4360-8749-7BBCD0DB85AB}"/>
    <dgm:cxn modelId="{18C650A3-0E65-4833-9783-7D22B6293A57}" type="presOf" srcId="{F8797D79-4ED5-4B01-A267-362119CD04E3}" destId="{06D3E409-F30B-4B50-A6FE-AD1D3E829597}" srcOrd="0" destOrd="0" presId="urn:microsoft.com/office/officeart/2005/8/layout/hierarchy4"/>
    <dgm:cxn modelId="{5D5D6AAD-9455-43B9-B576-220E7DA21DDD}" srcId="{54D1FC2F-4EB8-4860-AADA-739A2353ABB3}" destId="{FE21AABD-01BC-4941-ADE1-DE3ABE0054DF}" srcOrd="0" destOrd="0" parTransId="{C4EBE2C5-9A73-4358-BEED-58BEBFB1FAAC}" sibTransId="{CEBB6926-8C8B-45F0-AB5F-317BC50CDAFA}"/>
    <dgm:cxn modelId="{5AB0D9C9-1487-4C80-8DD0-F0270C9D6513}" type="presOf" srcId="{FE21AABD-01BC-4941-ADE1-DE3ABE0054DF}" destId="{61FC650E-F4A6-4F71-912B-20C44B8B6CE6}" srcOrd="0" destOrd="0" presId="urn:microsoft.com/office/officeart/2005/8/layout/hierarchy4"/>
    <dgm:cxn modelId="{CF2F3ECB-D55B-4576-9305-EB9375662BC0}" srcId="{FE21AABD-01BC-4941-ADE1-DE3ABE0054DF}" destId="{A0841D88-8D90-4719-9B42-2817E2AC794A}" srcOrd="1" destOrd="0" parTransId="{06C10B48-56E2-4AC2-BEA4-E2D0F36EC1E2}" sibTransId="{283A646C-D44E-4ADD-9A40-AB940879124D}"/>
    <dgm:cxn modelId="{605E4AD3-1C44-4A0D-AB1E-FF8B92AC2555}" srcId="{A0841D88-8D90-4719-9B42-2817E2AC794A}" destId="{150620BA-8C55-4C8F-83A6-9D6EE930E4CA}" srcOrd="0" destOrd="0" parTransId="{556F4AAC-BDA2-44B8-B7F0-B878AE59022E}" sibTransId="{0018484E-DF36-46EA-87E9-91A8CB3F0416}"/>
    <dgm:cxn modelId="{825975DA-3037-4D9A-BB8E-78E120CAE044}" type="presOf" srcId="{150620BA-8C55-4C8F-83A6-9D6EE930E4CA}" destId="{4F2EB245-C83A-4259-B78B-19C20B2ACBF7}" srcOrd="0" destOrd="0" presId="urn:microsoft.com/office/officeart/2005/8/layout/hierarchy4"/>
    <dgm:cxn modelId="{2F29C2E7-5CC8-4638-8523-8395C8EC44E3}" type="presParOf" srcId="{BCF0ACAE-6BA6-46A4-BA5D-383B7C5703FC}" destId="{DAD743B3-CEA0-49A0-A1E5-D3A229167114}" srcOrd="0" destOrd="0" presId="urn:microsoft.com/office/officeart/2005/8/layout/hierarchy4"/>
    <dgm:cxn modelId="{2EEAAD89-CCDA-4EC2-B9F7-D0BB8581ED22}" type="presParOf" srcId="{DAD743B3-CEA0-49A0-A1E5-D3A229167114}" destId="{61FC650E-F4A6-4F71-912B-20C44B8B6CE6}" srcOrd="0" destOrd="0" presId="urn:microsoft.com/office/officeart/2005/8/layout/hierarchy4"/>
    <dgm:cxn modelId="{6B265A4D-9DDD-4B44-9D8F-5349B78EF52A}" type="presParOf" srcId="{DAD743B3-CEA0-49A0-A1E5-D3A229167114}" destId="{00E5DE6E-5A45-4E95-96DF-DA04D0994440}" srcOrd="1" destOrd="0" presId="urn:microsoft.com/office/officeart/2005/8/layout/hierarchy4"/>
    <dgm:cxn modelId="{F716BF7F-CD94-4B6B-B665-156E64BAD955}" type="presParOf" srcId="{DAD743B3-CEA0-49A0-A1E5-D3A229167114}" destId="{89291C55-C2BE-42E9-A746-E0BD8A8F6194}" srcOrd="2" destOrd="0" presId="urn:microsoft.com/office/officeart/2005/8/layout/hierarchy4"/>
    <dgm:cxn modelId="{3F9D9EB1-F91C-4ECA-82A0-DFDB7982B3F3}" type="presParOf" srcId="{89291C55-C2BE-42E9-A746-E0BD8A8F6194}" destId="{100DA4DA-1F45-4066-8598-53ECFF843D7D}" srcOrd="0" destOrd="0" presId="urn:microsoft.com/office/officeart/2005/8/layout/hierarchy4"/>
    <dgm:cxn modelId="{1BF76F46-7C53-4589-BE16-F0D721FF6266}" type="presParOf" srcId="{100DA4DA-1F45-4066-8598-53ECFF843D7D}" destId="{06D3E409-F30B-4B50-A6FE-AD1D3E829597}" srcOrd="0" destOrd="0" presId="urn:microsoft.com/office/officeart/2005/8/layout/hierarchy4"/>
    <dgm:cxn modelId="{67E8036B-4A22-40F4-8F83-DE15FE999B7F}" type="presParOf" srcId="{100DA4DA-1F45-4066-8598-53ECFF843D7D}" destId="{B9F94DE5-F27E-4483-AA5A-29513BCDBF14}" srcOrd="1" destOrd="0" presId="urn:microsoft.com/office/officeart/2005/8/layout/hierarchy4"/>
    <dgm:cxn modelId="{CE8E1EFD-6890-40C8-9C85-05AACC16F02F}" type="presParOf" srcId="{89291C55-C2BE-42E9-A746-E0BD8A8F6194}" destId="{5C91835A-2363-40F0-9B48-75FF82AE45A4}" srcOrd="1" destOrd="0" presId="urn:microsoft.com/office/officeart/2005/8/layout/hierarchy4"/>
    <dgm:cxn modelId="{C9A40060-9FEA-4C5D-B99B-9C136E2C8A29}" type="presParOf" srcId="{89291C55-C2BE-42E9-A746-E0BD8A8F6194}" destId="{CB54D2D9-BA70-46F1-96EC-C1186066821F}" srcOrd="2" destOrd="0" presId="urn:microsoft.com/office/officeart/2005/8/layout/hierarchy4"/>
    <dgm:cxn modelId="{FE15E684-BF81-4A6F-8801-03927965AA91}" type="presParOf" srcId="{CB54D2D9-BA70-46F1-96EC-C1186066821F}" destId="{58F2095E-4FFA-499B-B51D-0723B3AF033F}" srcOrd="0" destOrd="0" presId="urn:microsoft.com/office/officeart/2005/8/layout/hierarchy4"/>
    <dgm:cxn modelId="{0447DDAB-369E-44F2-B297-E62EF49570DF}" type="presParOf" srcId="{CB54D2D9-BA70-46F1-96EC-C1186066821F}" destId="{D6C0A646-2220-41EA-992F-FC25DD5AE2EC}" srcOrd="1" destOrd="0" presId="urn:microsoft.com/office/officeart/2005/8/layout/hierarchy4"/>
    <dgm:cxn modelId="{524D695B-60B7-4761-9516-29E207AD1EE9}" type="presParOf" srcId="{CB54D2D9-BA70-46F1-96EC-C1186066821F}" destId="{E9CFD1A8-72F4-4064-AF36-FE22F93FE4F3}" srcOrd="2" destOrd="0" presId="urn:microsoft.com/office/officeart/2005/8/layout/hierarchy4"/>
    <dgm:cxn modelId="{D2AFA506-88E8-4466-9B5E-2B0B7C6F99BC}" type="presParOf" srcId="{E9CFD1A8-72F4-4064-AF36-FE22F93FE4F3}" destId="{DAAD0693-5013-4203-8316-A8D30ABAA7F6}" srcOrd="0" destOrd="0" presId="urn:microsoft.com/office/officeart/2005/8/layout/hierarchy4"/>
    <dgm:cxn modelId="{FFA4D2C0-A848-4BE7-9036-1DBC0153B07E}" type="presParOf" srcId="{DAAD0693-5013-4203-8316-A8D30ABAA7F6}" destId="{4F2EB245-C83A-4259-B78B-19C20B2ACBF7}" srcOrd="0" destOrd="0" presId="urn:microsoft.com/office/officeart/2005/8/layout/hierarchy4"/>
    <dgm:cxn modelId="{57012F35-3016-42D6-B651-B3566722A1D3}" type="presParOf" srcId="{DAAD0693-5013-4203-8316-A8D30ABAA7F6}" destId="{F28C65A5-675C-43F5-8F41-063D062C0214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F41EBADB-BEF3-4DAD-B3E1-8F953B233AC6}" type="doc">
      <dgm:prSet loTypeId="urn:microsoft.com/office/officeart/2005/8/layout/arrow2" loCatId="process" qsTypeId="urn:microsoft.com/office/officeart/2005/8/quickstyle/simple1" qsCatId="simple" csTypeId="urn:microsoft.com/office/officeart/2005/8/colors/accent1_2" csCatId="accent1" phldr="1"/>
      <dgm:spPr/>
    </dgm:pt>
    <dgm:pt modelId="{13492AAD-A6FA-4400-8C1E-733A83713375}">
      <dgm:prSet phldrT="[文本]" custT="1"/>
      <dgm:spPr/>
      <dgm:t>
        <a:bodyPr/>
        <a:lstStyle/>
        <a:p>
          <a:pPr algn="ctr"/>
          <a:r>
            <a:rPr lang="zh-CN" altLang="en-US" sz="4400" b="1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中国女排五连冠</a:t>
          </a:r>
        </a:p>
      </dgm:t>
    </dgm:pt>
    <dgm:pt modelId="{D2FB0B4A-B96F-4CA0-9C09-770059143995}" type="parTrans" cxnId="{6FAAB8D0-3FF7-4409-8E4E-85EBBB824A28}">
      <dgm:prSet/>
      <dgm:spPr/>
      <dgm:t>
        <a:bodyPr/>
        <a:lstStyle/>
        <a:p>
          <a:endParaRPr lang="zh-CN" altLang="en-US"/>
        </a:p>
      </dgm:t>
    </dgm:pt>
    <dgm:pt modelId="{599403C4-4B0C-4319-A338-6FB68E6F18DB}" type="sibTrans" cxnId="{6FAAB8D0-3FF7-4409-8E4E-85EBBB824A28}">
      <dgm:prSet/>
      <dgm:spPr/>
      <dgm:t>
        <a:bodyPr/>
        <a:lstStyle/>
        <a:p>
          <a:endParaRPr lang="zh-CN" altLang="en-US"/>
        </a:p>
      </dgm:t>
    </dgm:pt>
    <dgm:pt modelId="{36A00731-649F-4134-8C13-6D04F8A80547}">
      <dgm:prSet phldrT="[文本]"/>
      <dgm:spPr/>
      <dgm:t>
        <a:bodyPr/>
        <a:lstStyle/>
        <a:p>
          <a:r>
            <a:rPr lang="zh-CN" altLang="en-US" b="1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北京亚运会</a:t>
          </a:r>
        </a:p>
      </dgm:t>
    </dgm:pt>
    <dgm:pt modelId="{AFCF5AA8-B886-4468-B66A-846328ACDE40}" type="parTrans" cxnId="{8EBC45D3-E107-45C8-986A-C9B480543F70}">
      <dgm:prSet/>
      <dgm:spPr/>
      <dgm:t>
        <a:bodyPr/>
        <a:lstStyle/>
        <a:p>
          <a:endParaRPr lang="zh-CN" altLang="en-US"/>
        </a:p>
      </dgm:t>
    </dgm:pt>
    <dgm:pt modelId="{09D7DCE7-9A77-42D8-A9A7-F1320E5492D0}" type="sibTrans" cxnId="{8EBC45D3-E107-45C8-986A-C9B480543F70}">
      <dgm:prSet/>
      <dgm:spPr/>
      <dgm:t>
        <a:bodyPr/>
        <a:lstStyle/>
        <a:p>
          <a:endParaRPr lang="zh-CN" altLang="en-US"/>
        </a:p>
      </dgm:t>
    </dgm:pt>
    <dgm:pt modelId="{CF5C8F3C-61CE-4A7E-8EBC-5CA98654AC65}" type="pres">
      <dgm:prSet presAssocID="{F41EBADB-BEF3-4DAD-B3E1-8F953B233AC6}" presName="arrowDiagram" presStyleCnt="0">
        <dgm:presLayoutVars>
          <dgm:chMax val="5"/>
          <dgm:dir/>
          <dgm:resizeHandles val="exact"/>
        </dgm:presLayoutVars>
      </dgm:prSet>
      <dgm:spPr/>
    </dgm:pt>
    <dgm:pt modelId="{0F55081A-7B5C-41C2-BFF3-37F4C0B62A6B}" type="pres">
      <dgm:prSet presAssocID="{F41EBADB-BEF3-4DAD-B3E1-8F953B233AC6}" presName="arrow" presStyleLbl="bgShp" presStyleIdx="0" presStyleCnt="1" custLinFactNeighborX="-227" custLinFactNeighborY="-1679"/>
      <dgm:spPr/>
    </dgm:pt>
    <dgm:pt modelId="{CDD67D8C-5468-4F1C-AB9E-87942AA047F9}" type="pres">
      <dgm:prSet presAssocID="{F41EBADB-BEF3-4DAD-B3E1-8F953B233AC6}" presName="arrowDiagram2" presStyleCnt="0"/>
      <dgm:spPr/>
    </dgm:pt>
    <dgm:pt modelId="{9DA54AE5-EE6E-4995-9624-5E7D1D538D9A}" type="pres">
      <dgm:prSet presAssocID="{13492AAD-A6FA-4400-8C1E-733A83713375}" presName="bullet2a" presStyleLbl="node1" presStyleIdx="0" presStyleCnt="2" custLinFactX="-79883" custLinFactY="23972" custLinFactNeighborX="-100000" custLinFactNeighborY="100000"/>
      <dgm:spPr/>
    </dgm:pt>
    <dgm:pt modelId="{D8230C6C-DCB2-4295-9C7C-273104E277A2}" type="pres">
      <dgm:prSet presAssocID="{13492AAD-A6FA-4400-8C1E-733A83713375}" presName="textBox2a" presStyleLbl="revTx" presStyleIdx="0" presStyleCnt="2" custScaleX="121376" custScaleY="65428" custLinFactNeighborX="-59695" custLinFactNeighborY="17347">
        <dgm:presLayoutVars>
          <dgm:bulletEnabled val="1"/>
        </dgm:presLayoutVars>
      </dgm:prSet>
      <dgm:spPr/>
    </dgm:pt>
    <dgm:pt modelId="{AC4F3D72-42A5-4F12-B6F1-1CE99DB9E803}" type="pres">
      <dgm:prSet presAssocID="{36A00731-649F-4134-8C13-6D04F8A80547}" presName="bullet2b" presStyleLbl="node1" presStyleIdx="1" presStyleCnt="2" custLinFactX="-91666" custLinFactNeighborX="-100000" custLinFactNeighborY="55849"/>
      <dgm:spPr/>
    </dgm:pt>
    <dgm:pt modelId="{6FFB67F3-F0E8-4DE0-887D-D88124CC3281}" type="pres">
      <dgm:prSet presAssocID="{36A00731-649F-4134-8C13-6D04F8A80547}" presName="textBox2b" presStyleLbl="revTx" presStyleIdx="1" presStyleCnt="2" custScaleX="169295" custScaleY="25613" custLinFactNeighborX="-13318" custLinFactNeighborY="-67104">
        <dgm:presLayoutVars>
          <dgm:bulletEnabled val="1"/>
        </dgm:presLayoutVars>
      </dgm:prSet>
      <dgm:spPr/>
    </dgm:pt>
  </dgm:ptLst>
  <dgm:cxnLst>
    <dgm:cxn modelId="{005EDA15-C632-48E7-95AC-BC8450BC3AA2}" type="presOf" srcId="{13492AAD-A6FA-4400-8C1E-733A83713375}" destId="{D8230C6C-DCB2-4295-9C7C-273104E277A2}" srcOrd="0" destOrd="0" presId="urn:microsoft.com/office/officeart/2005/8/layout/arrow2"/>
    <dgm:cxn modelId="{B762D357-210D-4268-8639-35BD792DA0BC}" type="presOf" srcId="{F41EBADB-BEF3-4DAD-B3E1-8F953B233AC6}" destId="{CF5C8F3C-61CE-4A7E-8EBC-5CA98654AC65}" srcOrd="0" destOrd="0" presId="urn:microsoft.com/office/officeart/2005/8/layout/arrow2"/>
    <dgm:cxn modelId="{AEF615BF-B77B-49A5-81DF-9A40CD5ABC36}" type="presOf" srcId="{36A00731-649F-4134-8C13-6D04F8A80547}" destId="{6FFB67F3-F0E8-4DE0-887D-D88124CC3281}" srcOrd="0" destOrd="0" presId="urn:microsoft.com/office/officeart/2005/8/layout/arrow2"/>
    <dgm:cxn modelId="{6FAAB8D0-3FF7-4409-8E4E-85EBBB824A28}" srcId="{F41EBADB-BEF3-4DAD-B3E1-8F953B233AC6}" destId="{13492AAD-A6FA-4400-8C1E-733A83713375}" srcOrd="0" destOrd="0" parTransId="{D2FB0B4A-B96F-4CA0-9C09-770059143995}" sibTransId="{599403C4-4B0C-4319-A338-6FB68E6F18DB}"/>
    <dgm:cxn modelId="{8EBC45D3-E107-45C8-986A-C9B480543F70}" srcId="{F41EBADB-BEF3-4DAD-B3E1-8F953B233AC6}" destId="{36A00731-649F-4134-8C13-6D04F8A80547}" srcOrd="1" destOrd="0" parTransId="{AFCF5AA8-B886-4468-B66A-846328ACDE40}" sibTransId="{09D7DCE7-9A77-42D8-A9A7-F1320E5492D0}"/>
    <dgm:cxn modelId="{C7E43A22-6702-47B7-A3A3-0CE2B9BB695C}" type="presParOf" srcId="{CF5C8F3C-61CE-4A7E-8EBC-5CA98654AC65}" destId="{0F55081A-7B5C-41C2-BFF3-37F4C0B62A6B}" srcOrd="0" destOrd="0" presId="urn:microsoft.com/office/officeart/2005/8/layout/arrow2"/>
    <dgm:cxn modelId="{E3411777-ECBA-4C39-93F2-5005F8BC9672}" type="presParOf" srcId="{CF5C8F3C-61CE-4A7E-8EBC-5CA98654AC65}" destId="{CDD67D8C-5468-4F1C-AB9E-87942AA047F9}" srcOrd="1" destOrd="0" presId="urn:microsoft.com/office/officeart/2005/8/layout/arrow2"/>
    <dgm:cxn modelId="{76D35592-91A6-4039-87B7-82F61E84FA23}" type="presParOf" srcId="{CDD67D8C-5468-4F1C-AB9E-87942AA047F9}" destId="{9DA54AE5-EE6E-4995-9624-5E7D1D538D9A}" srcOrd="0" destOrd="0" presId="urn:microsoft.com/office/officeart/2005/8/layout/arrow2"/>
    <dgm:cxn modelId="{A504AFDE-1880-4886-892C-F1DF5DD3C0A4}" type="presParOf" srcId="{CDD67D8C-5468-4F1C-AB9E-87942AA047F9}" destId="{D8230C6C-DCB2-4295-9C7C-273104E277A2}" srcOrd="1" destOrd="0" presId="urn:microsoft.com/office/officeart/2005/8/layout/arrow2"/>
    <dgm:cxn modelId="{25C22ABB-D13A-409E-BF41-1284E51612B2}" type="presParOf" srcId="{CDD67D8C-5468-4F1C-AB9E-87942AA047F9}" destId="{AC4F3D72-42A5-4F12-B6F1-1CE99DB9E803}" srcOrd="2" destOrd="0" presId="urn:microsoft.com/office/officeart/2005/8/layout/arrow2"/>
    <dgm:cxn modelId="{59AFC33B-F647-4980-9C9B-E8BDAF4D9515}" type="presParOf" srcId="{CDD67D8C-5468-4F1C-AB9E-87942AA047F9}" destId="{6FFB67F3-F0E8-4DE0-887D-D88124CC3281}" srcOrd="3" destOrd="0" presId="urn:microsoft.com/office/officeart/2005/8/layout/arrow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CAE19D04-F658-41F6-A0AD-4F3376841D8F}" type="doc">
      <dgm:prSet loTypeId="urn:microsoft.com/office/officeart/2005/8/layout/hierarchy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0C1E1E9-9F9B-4B16-ADDF-DF5E914192DC}">
      <dgm:prSet phldrT="[文本]" custT="1"/>
      <dgm:spPr/>
      <dgm:t>
        <a:bodyPr/>
        <a:lstStyle/>
        <a:p>
          <a:r>
            <a:rPr lang="en-US" altLang="zh-CN" sz="4000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rPr>
            <a:t>《</a:t>
          </a:r>
          <a:r>
            <a:rPr lang="zh-CN" altLang="en-US" sz="4000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rPr>
            <a:t>中华人民共和国教育法</a:t>
          </a:r>
          <a:r>
            <a:rPr lang="en-US" altLang="zh-CN" sz="4000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rPr>
            <a:t>》</a:t>
          </a:r>
          <a:r>
            <a:rPr lang="zh-CN" altLang="en-US" sz="4000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rPr>
            <a:t>颁布与修正</a:t>
          </a:r>
        </a:p>
      </dgm:t>
    </dgm:pt>
    <dgm:pt modelId="{A78A7C3B-2F04-46E9-A9CD-76D02AD867DB}" type="parTrans" cxnId="{B271600A-B8FB-4555-AF52-40F8F6516CD2}">
      <dgm:prSet/>
      <dgm:spPr/>
      <dgm:t>
        <a:bodyPr/>
        <a:lstStyle/>
        <a:p>
          <a:endParaRPr lang="zh-CN" altLang="en-US"/>
        </a:p>
      </dgm:t>
    </dgm:pt>
    <dgm:pt modelId="{B67C6D93-90C9-433A-8BB5-D6F88BE43648}" type="sibTrans" cxnId="{B271600A-B8FB-4555-AF52-40F8F6516CD2}">
      <dgm:prSet/>
      <dgm:spPr/>
      <dgm:t>
        <a:bodyPr/>
        <a:lstStyle/>
        <a:p>
          <a:endParaRPr lang="zh-CN" altLang="en-US"/>
        </a:p>
      </dgm:t>
    </dgm:pt>
    <dgm:pt modelId="{1218D8E4-AF11-4D38-BC45-656FB70CF17B}">
      <dgm:prSet phldrT="[文本]" custT="1"/>
      <dgm:spPr/>
      <dgm:t>
        <a:bodyPr/>
        <a:lstStyle/>
        <a:p>
          <a:r>
            <a:rPr lang="zh-CN" altLang="en-US" sz="2800" b="1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rPr>
            <a:t>职业教育发展与</a:t>
          </a:r>
          <a:r>
            <a:rPr lang="en-US" altLang="zh-CN" sz="2800" b="1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rPr>
            <a:t>《</a:t>
          </a:r>
          <a:r>
            <a:rPr lang="zh-CN" altLang="en-US" sz="2800" b="1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rPr>
            <a:t>职业教育法</a:t>
          </a:r>
          <a:r>
            <a:rPr lang="en-US" altLang="zh-CN" sz="2800" b="1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rPr>
            <a:t>》</a:t>
          </a:r>
          <a:endParaRPr lang="zh-CN" altLang="en-US" sz="2800" b="1" dirty="0">
            <a:solidFill>
              <a:schemeClr val="bg1"/>
            </a:solidFill>
            <a:latin typeface="隶书" panose="02010509060101010101" pitchFamily="49" charset="-122"/>
            <a:ea typeface="隶书" panose="02010509060101010101" pitchFamily="49" charset="-122"/>
          </a:endParaRPr>
        </a:p>
      </dgm:t>
    </dgm:pt>
    <dgm:pt modelId="{C1C42044-38E1-4B60-8892-933426173328}" type="parTrans" cxnId="{84F058D7-77F1-43AE-8D11-04F7FC8D326D}">
      <dgm:prSet/>
      <dgm:spPr/>
      <dgm:t>
        <a:bodyPr/>
        <a:lstStyle/>
        <a:p>
          <a:endParaRPr lang="zh-CN" altLang="en-US"/>
        </a:p>
      </dgm:t>
    </dgm:pt>
    <dgm:pt modelId="{22A47519-73AB-4894-8094-A38C1A4F188F}" type="sibTrans" cxnId="{84F058D7-77F1-43AE-8D11-04F7FC8D326D}">
      <dgm:prSet/>
      <dgm:spPr/>
      <dgm:t>
        <a:bodyPr/>
        <a:lstStyle/>
        <a:p>
          <a:endParaRPr lang="zh-CN" altLang="en-US"/>
        </a:p>
      </dgm:t>
    </dgm:pt>
    <dgm:pt modelId="{C21A5C35-546B-4998-8DFE-7275AB4E83FA}">
      <dgm:prSet phldrT="[文本]" custT="1"/>
      <dgm:spPr/>
      <dgm:t>
        <a:bodyPr/>
        <a:lstStyle/>
        <a:p>
          <a:r>
            <a:rPr lang="en-US" altLang="zh-CN" sz="3200" b="1" dirty="0">
              <a:solidFill>
                <a:srgbClr val="213A4F"/>
              </a:solidFill>
              <a:latin typeface="隶书" panose="02010509060101010101" pitchFamily="49" charset="-122"/>
              <a:ea typeface="隶书" panose="02010509060101010101" pitchFamily="49" charset="-122"/>
            </a:rPr>
            <a:t>《</a:t>
          </a:r>
          <a:r>
            <a:rPr lang="zh-CN" altLang="en-US" sz="3200" b="1" dirty="0">
              <a:solidFill>
                <a:srgbClr val="213A4F"/>
              </a:solidFill>
              <a:latin typeface="隶书" panose="02010509060101010101" pitchFamily="49" charset="-122"/>
              <a:ea typeface="隶书" panose="02010509060101010101" pitchFamily="49" charset="-122"/>
            </a:rPr>
            <a:t>高等教育法</a:t>
          </a:r>
          <a:r>
            <a:rPr lang="en-US" altLang="zh-CN" sz="3200" b="1" dirty="0">
              <a:solidFill>
                <a:srgbClr val="213A4F"/>
              </a:solidFill>
              <a:latin typeface="隶书" panose="02010509060101010101" pitchFamily="49" charset="-122"/>
              <a:ea typeface="隶书" panose="02010509060101010101" pitchFamily="49" charset="-122"/>
            </a:rPr>
            <a:t>》</a:t>
          </a:r>
          <a:r>
            <a:rPr lang="zh-CN" altLang="en-US" sz="3200" b="1" dirty="0">
              <a:solidFill>
                <a:srgbClr val="213A4F"/>
              </a:solidFill>
              <a:latin typeface="隶书" panose="02010509060101010101" pitchFamily="49" charset="-122"/>
              <a:ea typeface="隶书" panose="02010509060101010101" pitchFamily="49" charset="-122"/>
            </a:rPr>
            <a:t>施行</a:t>
          </a:r>
        </a:p>
      </dgm:t>
    </dgm:pt>
    <dgm:pt modelId="{20F313D7-9B5F-4857-9714-FC19550B5B7A}" type="parTrans" cxnId="{D19EBA56-6B43-4341-B3A7-2F8B38B0DEFA}">
      <dgm:prSet/>
      <dgm:spPr/>
      <dgm:t>
        <a:bodyPr/>
        <a:lstStyle/>
        <a:p>
          <a:endParaRPr lang="zh-CN" altLang="en-US"/>
        </a:p>
      </dgm:t>
    </dgm:pt>
    <dgm:pt modelId="{116EA4E6-2A43-4CE7-9B96-57B1A6FED449}" type="sibTrans" cxnId="{D19EBA56-6B43-4341-B3A7-2F8B38B0DEFA}">
      <dgm:prSet/>
      <dgm:spPr/>
      <dgm:t>
        <a:bodyPr/>
        <a:lstStyle/>
        <a:p>
          <a:endParaRPr lang="zh-CN" altLang="en-US"/>
        </a:p>
      </dgm:t>
    </dgm:pt>
    <dgm:pt modelId="{87690498-78F7-4442-B6FE-0FF7E40A4D16}">
      <dgm:prSet phldrT="[文本]" custT="1"/>
      <dgm:spPr/>
      <dgm:t>
        <a:bodyPr/>
        <a:lstStyle/>
        <a:p>
          <a:r>
            <a:rPr lang="zh-CN" altLang="en-US" sz="3600" b="1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颁布施行</a:t>
          </a:r>
          <a:r>
            <a:rPr lang="en-US" altLang="zh-CN" sz="3600" b="1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《</a:t>
          </a:r>
          <a:r>
            <a:rPr lang="zh-CN" altLang="en-US" sz="3600" b="1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教师法</a:t>
          </a:r>
          <a:r>
            <a:rPr lang="en-US" altLang="zh-CN" sz="3600" b="1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》</a:t>
          </a:r>
          <a:endParaRPr lang="zh-CN" altLang="en-US" sz="3600" b="1" dirty="0">
            <a:solidFill>
              <a:srgbClr val="7030A0"/>
            </a:solidFill>
            <a:latin typeface="隶书" panose="02010509060101010101" pitchFamily="49" charset="-122"/>
            <a:ea typeface="隶书" panose="02010509060101010101" pitchFamily="49" charset="-122"/>
          </a:endParaRPr>
        </a:p>
      </dgm:t>
    </dgm:pt>
    <dgm:pt modelId="{C6660FBD-0C9B-4848-B31E-CFF9C81CBE3D}" type="parTrans" cxnId="{35BA924A-0153-498E-9BEA-9CD794159DB5}">
      <dgm:prSet/>
      <dgm:spPr/>
      <dgm:t>
        <a:bodyPr/>
        <a:lstStyle/>
        <a:p>
          <a:endParaRPr lang="zh-CN" altLang="en-US"/>
        </a:p>
      </dgm:t>
    </dgm:pt>
    <dgm:pt modelId="{DD46C17B-29C2-480E-96C8-B076C687BA60}" type="sibTrans" cxnId="{35BA924A-0153-498E-9BEA-9CD794159DB5}">
      <dgm:prSet/>
      <dgm:spPr/>
      <dgm:t>
        <a:bodyPr/>
        <a:lstStyle/>
        <a:p>
          <a:endParaRPr lang="zh-CN" altLang="en-US"/>
        </a:p>
      </dgm:t>
    </dgm:pt>
    <dgm:pt modelId="{62571F76-3A9F-4F28-ADB9-9365E2ABBBBA}">
      <dgm:prSet phldrT="[文本]" custT="1"/>
      <dgm:spPr/>
      <dgm:t>
        <a:bodyPr/>
        <a:lstStyle/>
        <a:p>
          <a:r>
            <a:rPr lang="en-US" altLang="zh-CN" sz="3600" b="1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《</a:t>
          </a:r>
          <a:r>
            <a:rPr lang="zh-CN" altLang="en-US" sz="3600" b="1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民办教育促进法</a:t>
          </a:r>
          <a:r>
            <a:rPr lang="en-US" altLang="zh-CN" sz="3600" b="1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》</a:t>
          </a:r>
          <a:r>
            <a:rPr lang="zh-CN" altLang="en-US" sz="3600" b="1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通过与修正</a:t>
          </a:r>
        </a:p>
      </dgm:t>
    </dgm:pt>
    <dgm:pt modelId="{FF9D0CA2-D4C3-491E-9145-86640A1752C3}" type="parTrans" cxnId="{6948882D-3952-4D67-8466-6102799AEC44}">
      <dgm:prSet/>
      <dgm:spPr/>
      <dgm:t>
        <a:bodyPr/>
        <a:lstStyle/>
        <a:p>
          <a:endParaRPr lang="zh-CN" altLang="en-US"/>
        </a:p>
      </dgm:t>
    </dgm:pt>
    <dgm:pt modelId="{C4FFBC67-0E08-4A5C-8765-55824BEC691E}" type="sibTrans" cxnId="{6948882D-3952-4D67-8466-6102799AEC44}">
      <dgm:prSet/>
      <dgm:spPr/>
      <dgm:t>
        <a:bodyPr/>
        <a:lstStyle/>
        <a:p>
          <a:endParaRPr lang="zh-CN" altLang="en-US"/>
        </a:p>
      </dgm:t>
    </dgm:pt>
    <dgm:pt modelId="{C3773DA3-FF3F-42E7-92B1-68B974CB5A24}" type="pres">
      <dgm:prSet presAssocID="{CAE19D04-F658-41F6-A0AD-4F3376841D8F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C7395AD8-6478-4208-94A4-9FC48D06E9CF}" type="pres">
      <dgm:prSet presAssocID="{60C1E1E9-9F9B-4B16-ADDF-DF5E914192DC}" presName="vertOne" presStyleCnt="0"/>
      <dgm:spPr/>
    </dgm:pt>
    <dgm:pt modelId="{9B136AA0-A44D-4727-B63F-81B265AB3A1B}" type="pres">
      <dgm:prSet presAssocID="{60C1E1E9-9F9B-4B16-ADDF-DF5E914192DC}" presName="txOne" presStyleLbl="node0" presStyleIdx="0" presStyleCnt="1">
        <dgm:presLayoutVars>
          <dgm:chPref val="3"/>
        </dgm:presLayoutVars>
      </dgm:prSet>
      <dgm:spPr/>
    </dgm:pt>
    <dgm:pt modelId="{4EB5639E-03D7-4F7B-8F1E-EDC838A68DFE}" type="pres">
      <dgm:prSet presAssocID="{60C1E1E9-9F9B-4B16-ADDF-DF5E914192DC}" presName="parTransOne" presStyleCnt="0"/>
      <dgm:spPr/>
    </dgm:pt>
    <dgm:pt modelId="{FE631D01-791C-4770-9A9A-A2A3371CEF3E}" type="pres">
      <dgm:prSet presAssocID="{60C1E1E9-9F9B-4B16-ADDF-DF5E914192DC}" presName="horzOne" presStyleCnt="0"/>
      <dgm:spPr/>
    </dgm:pt>
    <dgm:pt modelId="{8294E666-730F-4D71-B98A-2B4D5F2DAF4D}" type="pres">
      <dgm:prSet presAssocID="{1218D8E4-AF11-4D38-BC45-656FB70CF17B}" presName="vertTwo" presStyleCnt="0"/>
      <dgm:spPr/>
    </dgm:pt>
    <dgm:pt modelId="{A79A4BE1-5F3D-4D4E-AF0E-A737E1D00AFC}" type="pres">
      <dgm:prSet presAssocID="{1218D8E4-AF11-4D38-BC45-656FB70CF17B}" presName="txTwo" presStyleLbl="node2" presStyleIdx="0" presStyleCnt="2" custScaleX="178935" custLinFactY="100000" custLinFactNeighborX="-405" custLinFactNeighborY="111132">
        <dgm:presLayoutVars>
          <dgm:chPref val="3"/>
        </dgm:presLayoutVars>
      </dgm:prSet>
      <dgm:spPr/>
    </dgm:pt>
    <dgm:pt modelId="{1B54EF32-E65E-42F3-8DAF-D867AF7E80DA}" type="pres">
      <dgm:prSet presAssocID="{1218D8E4-AF11-4D38-BC45-656FB70CF17B}" presName="parTransTwo" presStyleCnt="0"/>
      <dgm:spPr/>
    </dgm:pt>
    <dgm:pt modelId="{5CF8B6EF-9709-4AF6-B69C-8B8507634149}" type="pres">
      <dgm:prSet presAssocID="{1218D8E4-AF11-4D38-BC45-656FB70CF17B}" presName="horzTwo" presStyleCnt="0"/>
      <dgm:spPr/>
    </dgm:pt>
    <dgm:pt modelId="{C14CAC56-23D2-4D5F-B1FF-FDF4E0DCB3CA}" type="pres">
      <dgm:prSet presAssocID="{C21A5C35-546B-4998-8DFE-7275AB4E83FA}" presName="vertThree" presStyleCnt="0"/>
      <dgm:spPr/>
    </dgm:pt>
    <dgm:pt modelId="{CC5B27E1-31D9-48B7-9451-F4EDDC4BF861}" type="pres">
      <dgm:prSet presAssocID="{C21A5C35-546B-4998-8DFE-7275AB4E83FA}" presName="txThree" presStyleLbl="node3" presStyleIdx="0" presStyleCnt="2" custScaleX="594961" custLinFactX="485466" custLinFactY="-15092" custLinFactNeighborX="500000" custLinFactNeighborY="-100000">
        <dgm:presLayoutVars>
          <dgm:chPref val="3"/>
        </dgm:presLayoutVars>
      </dgm:prSet>
      <dgm:spPr/>
    </dgm:pt>
    <dgm:pt modelId="{5960B958-5FF8-4E90-AD4F-C4619F221D41}" type="pres">
      <dgm:prSet presAssocID="{C21A5C35-546B-4998-8DFE-7275AB4E83FA}" presName="horzThree" presStyleCnt="0"/>
      <dgm:spPr/>
    </dgm:pt>
    <dgm:pt modelId="{C545F3E9-39D2-4022-9AED-14678B7E71DB}" type="pres">
      <dgm:prSet presAssocID="{22A47519-73AB-4894-8094-A38C1A4F188F}" presName="sibSpaceTwo" presStyleCnt="0"/>
      <dgm:spPr/>
    </dgm:pt>
    <dgm:pt modelId="{0D6F8C72-A18D-46A3-9576-45B66F299372}" type="pres">
      <dgm:prSet presAssocID="{87690498-78F7-4442-B6FE-0FF7E40A4D16}" presName="vertTwo" presStyleCnt="0"/>
      <dgm:spPr/>
    </dgm:pt>
    <dgm:pt modelId="{1C089D29-5059-4903-9473-2625798F66A4}" type="pres">
      <dgm:prSet presAssocID="{87690498-78F7-4442-B6FE-0FF7E40A4D16}" presName="txTwo" presStyleLbl="node2" presStyleIdx="1" presStyleCnt="2" custScaleX="93844" custLinFactNeighborX="-98491" custLinFactNeighborY="-9785">
        <dgm:presLayoutVars>
          <dgm:chPref val="3"/>
        </dgm:presLayoutVars>
      </dgm:prSet>
      <dgm:spPr/>
    </dgm:pt>
    <dgm:pt modelId="{21995778-FA88-4AEE-8E0A-6F3DC733F03F}" type="pres">
      <dgm:prSet presAssocID="{87690498-78F7-4442-B6FE-0FF7E40A4D16}" presName="parTransTwo" presStyleCnt="0"/>
      <dgm:spPr/>
    </dgm:pt>
    <dgm:pt modelId="{AA86DA90-1A27-4E20-95C7-CB143870DC0D}" type="pres">
      <dgm:prSet presAssocID="{87690498-78F7-4442-B6FE-0FF7E40A4D16}" presName="horzTwo" presStyleCnt="0"/>
      <dgm:spPr/>
    </dgm:pt>
    <dgm:pt modelId="{7032F5AB-5842-4E97-BDB6-3AA1F51A6DEE}" type="pres">
      <dgm:prSet presAssocID="{62571F76-3A9F-4F28-ADB9-9365E2ABBBBA}" presName="vertThree" presStyleCnt="0"/>
      <dgm:spPr/>
    </dgm:pt>
    <dgm:pt modelId="{C8AA4DE9-3680-42EE-B4A4-71DBEA0BB79C}" type="pres">
      <dgm:prSet presAssocID="{62571F76-3A9F-4F28-ADB9-9365E2ABBBBA}" presName="txThree" presStyleLbl="node3" presStyleIdx="1" presStyleCnt="2" custScaleX="958341" custLinFactNeighborX="17376" custLinFactNeighborY="-178">
        <dgm:presLayoutVars>
          <dgm:chPref val="3"/>
        </dgm:presLayoutVars>
      </dgm:prSet>
      <dgm:spPr/>
    </dgm:pt>
    <dgm:pt modelId="{D7F7360F-A4F9-48C2-91B6-F4EBC4D421A6}" type="pres">
      <dgm:prSet presAssocID="{62571F76-3A9F-4F28-ADB9-9365E2ABBBBA}" presName="horzThree" presStyleCnt="0"/>
      <dgm:spPr/>
    </dgm:pt>
  </dgm:ptLst>
  <dgm:cxnLst>
    <dgm:cxn modelId="{B271600A-B8FB-4555-AF52-40F8F6516CD2}" srcId="{CAE19D04-F658-41F6-A0AD-4F3376841D8F}" destId="{60C1E1E9-9F9B-4B16-ADDF-DF5E914192DC}" srcOrd="0" destOrd="0" parTransId="{A78A7C3B-2F04-46E9-A9CD-76D02AD867DB}" sibTransId="{B67C6D93-90C9-433A-8BB5-D6F88BE43648}"/>
    <dgm:cxn modelId="{2CCBDA17-47B5-4211-B5A8-4BF5856887D8}" type="presOf" srcId="{CAE19D04-F658-41F6-A0AD-4F3376841D8F}" destId="{C3773DA3-FF3F-42E7-92B1-68B974CB5A24}" srcOrd="0" destOrd="0" presId="urn:microsoft.com/office/officeart/2005/8/layout/hierarchy4"/>
    <dgm:cxn modelId="{6948882D-3952-4D67-8466-6102799AEC44}" srcId="{87690498-78F7-4442-B6FE-0FF7E40A4D16}" destId="{62571F76-3A9F-4F28-ADB9-9365E2ABBBBA}" srcOrd="0" destOrd="0" parTransId="{FF9D0CA2-D4C3-491E-9145-86640A1752C3}" sibTransId="{C4FFBC67-0E08-4A5C-8765-55824BEC691E}"/>
    <dgm:cxn modelId="{5B23ED2D-C093-4785-9992-939A08631951}" type="presOf" srcId="{60C1E1E9-9F9B-4B16-ADDF-DF5E914192DC}" destId="{9B136AA0-A44D-4727-B63F-81B265AB3A1B}" srcOrd="0" destOrd="0" presId="urn:microsoft.com/office/officeart/2005/8/layout/hierarchy4"/>
    <dgm:cxn modelId="{35BA924A-0153-498E-9BEA-9CD794159DB5}" srcId="{60C1E1E9-9F9B-4B16-ADDF-DF5E914192DC}" destId="{87690498-78F7-4442-B6FE-0FF7E40A4D16}" srcOrd="1" destOrd="0" parTransId="{C6660FBD-0C9B-4848-B31E-CFF9C81CBE3D}" sibTransId="{DD46C17B-29C2-480E-96C8-B076C687BA60}"/>
    <dgm:cxn modelId="{620C874F-08C1-43D1-B910-D33D77A4CAD1}" type="presOf" srcId="{62571F76-3A9F-4F28-ADB9-9365E2ABBBBA}" destId="{C8AA4DE9-3680-42EE-B4A4-71DBEA0BB79C}" srcOrd="0" destOrd="0" presId="urn:microsoft.com/office/officeart/2005/8/layout/hierarchy4"/>
    <dgm:cxn modelId="{D19EBA56-6B43-4341-B3A7-2F8B38B0DEFA}" srcId="{1218D8E4-AF11-4D38-BC45-656FB70CF17B}" destId="{C21A5C35-546B-4998-8DFE-7275AB4E83FA}" srcOrd="0" destOrd="0" parTransId="{20F313D7-9B5F-4857-9714-FC19550B5B7A}" sibTransId="{116EA4E6-2A43-4CE7-9B96-57B1A6FED449}"/>
    <dgm:cxn modelId="{1816658A-B8B6-48FC-AA8A-7AB1A94E192A}" type="presOf" srcId="{C21A5C35-546B-4998-8DFE-7275AB4E83FA}" destId="{CC5B27E1-31D9-48B7-9451-F4EDDC4BF861}" srcOrd="0" destOrd="0" presId="urn:microsoft.com/office/officeart/2005/8/layout/hierarchy4"/>
    <dgm:cxn modelId="{ADB1B2B6-4623-4E89-9B50-D6591EFA71BA}" type="presOf" srcId="{87690498-78F7-4442-B6FE-0FF7E40A4D16}" destId="{1C089D29-5059-4903-9473-2625798F66A4}" srcOrd="0" destOrd="0" presId="urn:microsoft.com/office/officeart/2005/8/layout/hierarchy4"/>
    <dgm:cxn modelId="{84F058D7-77F1-43AE-8D11-04F7FC8D326D}" srcId="{60C1E1E9-9F9B-4B16-ADDF-DF5E914192DC}" destId="{1218D8E4-AF11-4D38-BC45-656FB70CF17B}" srcOrd="0" destOrd="0" parTransId="{C1C42044-38E1-4B60-8892-933426173328}" sibTransId="{22A47519-73AB-4894-8094-A38C1A4F188F}"/>
    <dgm:cxn modelId="{E538A4E2-8000-4FC3-ABD7-F65408B412BF}" type="presOf" srcId="{1218D8E4-AF11-4D38-BC45-656FB70CF17B}" destId="{A79A4BE1-5F3D-4D4E-AF0E-A737E1D00AFC}" srcOrd="0" destOrd="0" presId="urn:microsoft.com/office/officeart/2005/8/layout/hierarchy4"/>
    <dgm:cxn modelId="{33F4AD18-DEAD-480B-B432-FC05B94DB4DE}" type="presParOf" srcId="{C3773DA3-FF3F-42E7-92B1-68B974CB5A24}" destId="{C7395AD8-6478-4208-94A4-9FC48D06E9CF}" srcOrd="0" destOrd="0" presId="urn:microsoft.com/office/officeart/2005/8/layout/hierarchy4"/>
    <dgm:cxn modelId="{14FF3AD9-D348-422E-B127-E82744EC20F7}" type="presParOf" srcId="{C7395AD8-6478-4208-94A4-9FC48D06E9CF}" destId="{9B136AA0-A44D-4727-B63F-81B265AB3A1B}" srcOrd="0" destOrd="0" presId="urn:microsoft.com/office/officeart/2005/8/layout/hierarchy4"/>
    <dgm:cxn modelId="{0FAF6350-2073-4057-8A2D-7F01908744AD}" type="presParOf" srcId="{C7395AD8-6478-4208-94A4-9FC48D06E9CF}" destId="{4EB5639E-03D7-4F7B-8F1E-EDC838A68DFE}" srcOrd="1" destOrd="0" presId="urn:microsoft.com/office/officeart/2005/8/layout/hierarchy4"/>
    <dgm:cxn modelId="{EDBA26D9-CA9F-4DD6-BA35-FB8492FB886A}" type="presParOf" srcId="{C7395AD8-6478-4208-94A4-9FC48D06E9CF}" destId="{FE631D01-791C-4770-9A9A-A2A3371CEF3E}" srcOrd="2" destOrd="0" presId="urn:microsoft.com/office/officeart/2005/8/layout/hierarchy4"/>
    <dgm:cxn modelId="{B93649F0-74AC-4549-977A-6F782B69C9F6}" type="presParOf" srcId="{FE631D01-791C-4770-9A9A-A2A3371CEF3E}" destId="{8294E666-730F-4D71-B98A-2B4D5F2DAF4D}" srcOrd="0" destOrd="0" presId="urn:microsoft.com/office/officeart/2005/8/layout/hierarchy4"/>
    <dgm:cxn modelId="{08E51573-6D78-4417-99F7-34F3917BEB0F}" type="presParOf" srcId="{8294E666-730F-4D71-B98A-2B4D5F2DAF4D}" destId="{A79A4BE1-5F3D-4D4E-AF0E-A737E1D00AFC}" srcOrd="0" destOrd="0" presId="urn:microsoft.com/office/officeart/2005/8/layout/hierarchy4"/>
    <dgm:cxn modelId="{D85CDEDA-4A18-49DA-BB35-04DDA217D127}" type="presParOf" srcId="{8294E666-730F-4D71-B98A-2B4D5F2DAF4D}" destId="{1B54EF32-E65E-42F3-8DAF-D867AF7E80DA}" srcOrd="1" destOrd="0" presId="urn:microsoft.com/office/officeart/2005/8/layout/hierarchy4"/>
    <dgm:cxn modelId="{0DE49951-E755-4C15-9FE1-FAF6FA194013}" type="presParOf" srcId="{8294E666-730F-4D71-B98A-2B4D5F2DAF4D}" destId="{5CF8B6EF-9709-4AF6-B69C-8B8507634149}" srcOrd="2" destOrd="0" presId="urn:microsoft.com/office/officeart/2005/8/layout/hierarchy4"/>
    <dgm:cxn modelId="{518E7CAB-0E13-4086-BEB8-A386593BB684}" type="presParOf" srcId="{5CF8B6EF-9709-4AF6-B69C-8B8507634149}" destId="{C14CAC56-23D2-4D5F-B1FF-FDF4E0DCB3CA}" srcOrd="0" destOrd="0" presId="urn:microsoft.com/office/officeart/2005/8/layout/hierarchy4"/>
    <dgm:cxn modelId="{DAB7621D-BF3B-4785-BBC2-A65E5F9F96FF}" type="presParOf" srcId="{C14CAC56-23D2-4D5F-B1FF-FDF4E0DCB3CA}" destId="{CC5B27E1-31D9-48B7-9451-F4EDDC4BF861}" srcOrd="0" destOrd="0" presId="urn:microsoft.com/office/officeart/2005/8/layout/hierarchy4"/>
    <dgm:cxn modelId="{81B50C28-78DA-4FD1-962E-96E5C5E0CB2E}" type="presParOf" srcId="{C14CAC56-23D2-4D5F-B1FF-FDF4E0DCB3CA}" destId="{5960B958-5FF8-4E90-AD4F-C4619F221D41}" srcOrd="1" destOrd="0" presId="urn:microsoft.com/office/officeart/2005/8/layout/hierarchy4"/>
    <dgm:cxn modelId="{568F35EB-4C75-4F3A-AA3D-535D690883C2}" type="presParOf" srcId="{FE631D01-791C-4770-9A9A-A2A3371CEF3E}" destId="{C545F3E9-39D2-4022-9AED-14678B7E71DB}" srcOrd="1" destOrd="0" presId="urn:microsoft.com/office/officeart/2005/8/layout/hierarchy4"/>
    <dgm:cxn modelId="{9E01AEC0-1B44-4E5E-9B84-6EFB2DF5A64A}" type="presParOf" srcId="{FE631D01-791C-4770-9A9A-A2A3371CEF3E}" destId="{0D6F8C72-A18D-46A3-9576-45B66F299372}" srcOrd="2" destOrd="0" presId="urn:microsoft.com/office/officeart/2005/8/layout/hierarchy4"/>
    <dgm:cxn modelId="{DE13F5C5-7DED-42EC-8FD5-DA1C7F72DBC6}" type="presParOf" srcId="{0D6F8C72-A18D-46A3-9576-45B66F299372}" destId="{1C089D29-5059-4903-9473-2625798F66A4}" srcOrd="0" destOrd="0" presId="urn:microsoft.com/office/officeart/2005/8/layout/hierarchy4"/>
    <dgm:cxn modelId="{A2D848E0-AA84-43A5-A887-B5BB40777362}" type="presParOf" srcId="{0D6F8C72-A18D-46A3-9576-45B66F299372}" destId="{21995778-FA88-4AEE-8E0A-6F3DC733F03F}" srcOrd="1" destOrd="0" presId="urn:microsoft.com/office/officeart/2005/8/layout/hierarchy4"/>
    <dgm:cxn modelId="{FCDAFE8E-19A0-4D8C-A774-BC0FA7972227}" type="presParOf" srcId="{0D6F8C72-A18D-46A3-9576-45B66F299372}" destId="{AA86DA90-1A27-4E20-95C7-CB143870DC0D}" srcOrd="2" destOrd="0" presId="urn:microsoft.com/office/officeart/2005/8/layout/hierarchy4"/>
    <dgm:cxn modelId="{08976043-502D-4D54-8FF2-2863B81EB24E}" type="presParOf" srcId="{AA86DA90-1A27-4E20-95C7-CB143870DC0D}" destId="{7032F5AB-5842-4E97-BDB6-3AA1F51A6DEE}" srcOrd="0" destOrd="0" presId="urn:microsoft.com/office/officeart/2005/8/layout/hierarchy4"/>
    <dgm:cxn modelId="{5F16E47B-FB2C-4F2E-8A0C-F0D7BAF1D11A}" type="presParOf" srcId="{7032F5AB-5842-4E97-BDB6-3AA1F51A6DEE}" destId="{C8AA4DE9-3680-42EE-B4A4-71DBEA0BB79C}" srcOrd="0" destOrd="0" presId="urn:microsoft.com/office/officeart/2005/8/layout/hierarchy4"/>
    <dgm:cxn modelId="{A0C3E3B0-1D8D-48CA-9941-F6274CE756C5}" type="presParOf" srcId="{7032F5AB-5842-4E97-BDB6-3AA1F51A6DEE}" destId="{D7F7360F-A4F9-48C2-91B6-F4EBC4D421A6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86715066-58F2-4DE6-A1BA-6029C9C0CFC6}" type="doc">
      <dgm:prSet loTypeId="urn:microsoft.com/office/officeart/2005/8/layout/hierarchy4" loCatId="hierarchy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9A60458-401F-4B15-AF70-EC2012E7F961}">
      <dgm:prSet phldrT="[文本]" custT="1"/>
      <dgm:spPr/>
      <dgm:t>
        <a:bodyPr/>
        <a:lstStyle/>
        <a:p>
          <a:r>
            <a:rPr lang="zh-CN" altLang="en-US" sz="4000" b="1" dirty="0">
              <a:latin typeface="隶书" panose="02010509060101010101" pitchFamily="49" charset="-122"/>
              <a:ea typeface="隶书" panose="02010509060101010101" pitchFamily="49" charset="-122"/>
            </a:rPr>
            <a:t>深化经济政治内部改革扩大对外开放</a:t>
          </a:r>
        </a:p>
      </dgm:t>
    </dgm:pt>
    <dgm:pt modelId="{5C2BADE1-F6EA-4A33-ACF0-6D27449AB2FF}" type="parTrans" cxnId="{B1971D39-D9F0-4707-AFAC-0E5CA60A0136}">
      <dgm:prSet/>
      <dgm:spPr/>
      <dgm:t>
        <a:bodyPr/>
        <a:lstStyle/>
        <a:p>
          <a:endParaRPr lang="zh-CN" altLang="en-US"/>
        </a:p>
      </dgm:t>
    </dgm:pt>
    <dgm:pt modelId="{98041590-22B1-425D-928E-C267CEE7AB5B}" type="sibTrans" cxnId="{B1971D39-D9F0-4707-AFAC-0E5CA60A0136}">
      <dgm:prSet/>
      <dgm:spPr/>
      <dgm:t>
        <a:bodyPr/>
        <a:lstStyle/>
        <a:p>
          <a:endParaRPr lang="zh-CN" altLang="en-US"/>
        </a:p>
      </dgm:t>
    </dgm:pt>
    <dgm:pt modelId="{01347439-6973-432B-B091-9D91AC7BF4F4}">
      <dgm:prSet phldrT="[文本]"/>
      <dgm:spPr/>
      <dgm:t>
        <a:bodyPr/>
        <a:lstStyle/>
        <a:p>
          <a:r>
            <a:rPr lang="zh-CN" altLang="en-US" b="1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颁发“两弹一星”功勋奖章</a:t>
          </a:r>
        </a:p>
      </dgm:t>
    </dgm:pt>
    <dgm:pt modelId="{B72D4834-1361-4086-8C27-5A87DE38D23D}" type="parTrans" cxnId="{26C4630E-1176-412D-B394-60C394863FD0}">
      <dgm:prSet/>
      <dgm:spPr/>
      <dgm:t>
        <a:bodyPr/>
        <a:lstStyle/>
        <a:p>
          <a:endParaRPr lang="zh-CN" altLang="en-US"/>
        </a:p>
      </dgm:t>
    </dgm:pt>
    <dgm:pt modelId="{022A0FBA-2012-41EB-A64C-EFB055C197E6}" type="sibTrans" cxnId="{26C4630E-1176-412D-B394-60C394863FD0}">
      <dgm:prSet/>
      <dgm:spPr/>
      <dgm:t>
        <a:bodyPr/>
        <a:lstStyle/>
        <a:p>
          <a:endParaRPr lang="zh-CN" altLang="en-US"/>
        </a:p>
      </dgm:t>
    </dgm:pt>
    <dgm:pt modelId="{ED76F944-63D1-48C8-AE5C-B7A5AC5D470E}">
      <dgm:prSet phldrT="[文本]"/>
      <dgm:spPr/>
      <dgm:t>
        <a:bodyPr/>
        <a:lstStyle/>
        <a:p>
          <a:r>
            <a:rPr lang="zh-CN" altLang="en-US" b="1" dirty="0">
              <a:latin typeface="隶书" panose="02010509060101010101" pitchFamily="49" charset="-122"/>
              <a:ea typeface="隶书" panose="02010509060101010101" pitchFamily="49" charset="-122"/>
            </a:rPr>
            <a:t>西部开发，加入</a:t>
          </a:r>
          <a:r>
            <a:rPr lang="en-US" altLang="zh-CN" b="1" dirty="0">
              <a:latin typeface="隶书" panose="02010509060101010101" pitchFamily="49" charset="-122"/>
              <a:ea typeface="隶书" panose="02010509060101010101" pitchFamily="49" charset="-122"/>
            </a:rPr>
            <a:t>WTO</a:t>
          </a:r>
          <a:r>
            <a:rPr lang="zh-CN" altLang="en-US" b="1" dirty="0">
              <a:latin typeface="隶书" panose="02010509060101010101" pitchFamily="49" charset="-122"/>
              <a:ea typeface="隶书" panose="02010509060101010101" pitchFamily="49" charset="-122"/>
            </a:rPr>
            <a:t>，促进东西部整体发展</a:t>
          </a:r>
        </a:p>
      </dgm:t>
    </dgm:pt>
    <dgm:pt modelId="{9DD15D46-8357-4E6A-9A40-E461722A59D5}" type="parTrans" cxnId="{484586CA-EC4A-44F6-B811-1876BDEE5B20}">
      <dgm:prSet/>
      <dgm:spPr/>
      <dgm:t>
        <a:bodyPr/>
        <a:lstStyle/>
        <a:p>
          <a:endParaRPr lang="zh-CN" altLang="en-US"/>
        </a:p>
      </dgm:t>
    </dgm:pt>
    <dgm:pt modelId="{97BF6CB4-DE06-41B6-8A34-0567EBB5B39B}" type="sibTrans" cxnId="{484586CA-EC4A-44F6-B811-1876BDEE5B20}">
      <dgm:prSet/>
      <dgm:spPr/>
      <dgm:t>
        <a:bodyPr/>
        <a:lstStyle/>
        <a:p>
          <a:endParaRPr lang="zh-CN" altLang="en-US"/>
        </a:p>
      </dgm:t>
    </dgm:pt>
    <dgm:pt modelId="{182E2F2D-5C6F-43D4-AC38-24ADC4554670}">
      <dgm:prSet phldrT="[文本]" custT="1"/>
      <dgm:spPr/>
      <dgm:t>
        <a:bodyPr/>
        <a:lstStyle/>
        <a:p>
          <a:r>
            <a:rPr lang="zh-CN" altLang="en-US" sz="3200" b="1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港澳回归祖国推进统一大业</a:t>
          </a:r>
        </a:p>
      </dgm:t>
    </dgm:pt>
    <dgm:pt modelId="{14ADB6CA-D884-4356-B877-EC05F6BFCCD2}" type="parTrans" cxnId="{84260225-65B3-4130-987C-EF83635C98E6}">
      <dgm:prSet/>
      <dgm:spPr/>
      <dgm:t>
        <a:bodyPr/>
        <a:lstStyle/>
        <a:p>
          <a:endParaRPr lang="zh-CN" altLang="en-US"/>
        </a:p>
      </dgm:t>
    </dgm:pt>
    <dgm:pt modelId="{E33644FC-3A6E-4345-AA0B-BFA4249526B4}" type="sibTrans" cxnId="{84260225-65B3-4130-987C-EF83635C98E6}">
      <dgm:prSet/>
      <dgm:spPr/>
      <dgm:t>
        <a:bodyPr/>
        <a:lstStyle/>
        <a:p>
          <a:endParaRPr lang="zh-CN" altLang="en-US"/>
        </a:p>
      </dgm:t>
    </dgm:pt>
    <dgm:pt modelId="{C7774FDC-27F8-4238-8A27-CF583C0BA2D5}">
      <dgm:prSet phldrT="[文本]" custT="1"/>
      <dgm:spPr/>
      <dgm:t>
        <a:bodyPr/>
        <a:lstStyle/>
        <a:p>
          <a:r>
            <a:rPr lang="zh-CN" altLang="en-US" sz="3600" b="1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抓基础建设促改革开放</a:t>
          </a:r>
        </a:p>
      </dgm:t>
    </dgm:pt>
    <dgm:pt modelId="{F0A85F6E-59AD-4073-A2E4-9E78574349A9}" type="parTrans" cxnId="{21C08117-B900-4158-A21D-9E4CC399DAE3}">
      <dgm:prSet/>
      <dgm:spPr/>
      <dgm:t>
        <a:bodyPr/>
        <a:lstStyle/>
        <a:p>
          <a:endParaRPr lang="zh-CN" altLang="en-US"/>
        </a:p>
      </dgm:t>
    </dgm:pt>
    <dgm:pt modelId="{E4ABC2BD-ED42-40A6-92B8-9351D93DD2BB}" type="sibTrans" cxnId="{21C08117-B900-4158-A21D-9E4CC399DAE3}">
      <dgm:prSet/>
      <dgm:spPr/>
      <dgm:t>
        <a:bodyPr/>
        <a:lstStyle/>
        <a:p>
          <a:endParaRPr lang="zh-CN" altLang="en-US"/>
        </a:p>
      </dgm:t>
    </dgm:pt>
    <dgm:pt modelId="{28289113-0441-466B-A5B5-6230DD416B40}">
      <dgm:prSet phldrT="[文本]"/>
      <dgm:spPr/>
      <dgm:t>
        <a:bodyPr/>
        <a:lstStyle/>
        <a:p>
          <a:r>
            <a:rPr lang="zh-CN" altLang="en-US" b="1" dirty="0">
              <a:latin typeface="隶书" panose="02010509060101010101" pitchFamily="49" charset="-122"/>
              <a:ea typeface="隶书" panose="02010509060101010101" pitchFamily="49" charset="-122"/>
            </a:rPr>
            <a:t>发展马克思主义理论，全面建设小康社会</a:t>
          </a:r>
        </a:p>
      </dgm:t>
    </dgm:pt>
    <dgm:pt modelId="{408265BA-BAE0-41B5-B3BC-0CED3461D82A}" type="parTrans" cxnId="{CAAD0BA3-F920-47EB-AA98-3B438ED9027F}">
      <dgm:prSet/>
      <dgm:spPr/>
      <dgm:t>
        <a:bodyPr/>
        <a:lstStyle/>
        <a:p>
          <a:endParaRPr lang="zh-CN" altLang="en-US"/>
        </a:p>
      </dgm:t>
    </dgm:pt>
    <dgm:pt modelId="{B5DC8E04-786C-4FCC-AE64-6A33F17D076D}" type="sibTrans" cxnId="{CAAD0BA3-F920-47EB-AA98-3B438ED9027F}">
      <dgm:prSet/>
      <dgm:spPr/>
      <dgm:t>
        <a:bodyPr/>
        <a:lstStyle/>
        <a:p>
          <a:endParaRPr lang="zh-CN" altLang="en-US"/>
        </a:p>
      </dgm:t>
    </dgm:pt>
    <dgm:pt modelId="{D41B1C6C-B5E5-4F39-AC3A-5B57139AAE2F}" type="pres">
      <dgm:prSet presAssocID="{86715066-58F2-4DE6-A1BA-6029C9C0CFC6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E756A620-F57E-4CA9-8E3A-8DEE6FBDC220}" type="pres">
      <dgm:prSet presAssocID="{69A60458-401F-4B15-AF70-EC2012E7F961}" presName="vertOne" presStyleCnt="0"/>
      <dgm:spPr/>
    </dgm:pt>
    <dgm:pt modelId="{CDC3CB52-EEF5-4CE8-A122-F2DB1A762E18}" type="pres">
      <dgm:prSet presAssocID="{69A60458-401F-4B15-AF70-EC2012E7F961}" presName="txOne" presStyleLbl="node0" presStyleIdx="0" presStyleCnt="1">
        <dgm:presLayoutVars>
          <dgm:chPref val="3"/>
        </dgm:presLayoutVars>
      </dgm:prSet>
      <dgm:spPr/>
    </dgm:pt>
    <dgm:pt modelId="{CD3B7C1A-E9D5-45EF-B801-7B470694055D}" type="pres">
      <dgm:prSet presAssocID="{69A60458-401F-4B15-AF70-EC2012E7F961}" presName="parTransOne" presStyleCnt="0"/>
      <dgm:spPr/>
    </dgm:pt>
    <dgm:pt modelId="{7C94ED6F-ED75-4FD1-B641-9B47F95E4DBE}" type="pres">
      <dgm:prSet presAssocID="{69A60458-401F-4B15-AF70-EC2012E7F961}" presName="horzOne" presStyleCnt="0"/>
      <dgm:spPr/>
    </dgm:pt>
    <dgm:pt modelId="{8FEA7E6C-1234-4299-A0B9-13CE856014BB}" type="pres">
      <dgm:prSet presAssocID="{01347439-6973-432B-B091-9D91AC7BF4F4}" presName="vertTwo" presStyleCnt="0"/>
      <dgm:spPr/>
    </dgm:pt>
    <dgm:pt modelId="{4BA88BF5-8176-460E-AF25-B4713F8749C6}" type="pres">
      <dgm:prSet presAssocID="{01347439-6973-432B-B091-9D91AC7BF4F4}" presName="txTwo" presStyleLbl="node2" presStyleIdx="0" presStyleCnt="2">
        <dgm:presLayoutVars>
          <dgm:chPref val="3"/>
        </dgm:presLayoutVars>
      </dgm:prSet>
      <dgm:spPr/>
    </dgm:pt>
    <dgm:pt modelId="{877F951B-4935-4226-A0A0-EA450726B5C0}" type="pres">
      <dgm:prSet presAssocID="{01347439-6973-432B-B091-9D91AC7BF4F4}" presName="parTransTwo" presStyleCnt="0"/>
      <dgm:spPr/>
    </dgm:pt>
    <dgm:pt modelId="{E461AE27-D524-405E-9825-36B7089E6379}" type="pres">
      <dgm:prSet presAssocID="{01347439-6973-432B-B091-9D91AC7BF4F4}" presName="horzTwo" presStyleCnt="0"/>
      <dgm:spPr/>
    </dgm:pt>
    <dgm:pt modelId="{E8FAE3C1-33EA-4BD7-8A73-B16A99434AB4}" type="pres">
      <dgm:prSet presAssocID="{ED76F944-63D1-48C8-AE5C-B7A5AC5D470E}" presName="vertThree" presStyleCnt="0"/>
      <dgm:spPr/>
    </dgm:pt>
    <dgm:pt modelId="{C35F9C0E-CE9B-472D-8C97-110E9946F32F}" type="pres">
      <dgm:prSet presAssocID="{ED76F944-63D1-48C8-AE5C-B7A5AC5D470E}" presName="txThree" presStyleLbl="node3" presStyleIdx="0" presStyleCnt="3">
        <dgm:presLayoutVars>
          <dgm:chPref val="3"/>
        </dgm:presLayoutVars>
      </dgm:prSet>
      <dgm:spPr/>
    </dgm:pt>
    <dgm:pt modelId="{40A604AA-3049-4990-BBCE-6359FC0AB0D6}" type="pres">
      <dgm:prSet presAssocID="{ED76F944-63D1-48C8-AE5C-B7A5AC5D470E}" presName="horzThree" presStyleCnt="0"/>
      <dgm:spPr/>
    </dgm:pt>
    <dgm:pt modelId="{F3C2DFB2-A274-4D9E-8711-12C54B0A71B9}" type="pres">
      <dgm:prSet presAssocID="{97BF6CB4-DE06-41B6-8A34-0567EBB5B39B}" presName="sibSpaceThree" presStyleCnt="0"/>
      <dgm:spPr/>
    </dgm:pt>
    <dgm:pt modelId="{76ACB307-EAB7-44B8-B9C1-AE564002D400}" type="pres">
      <dgm:prSet presAssocID="{182E2F2D-5C6F-43D4-AC38-24ADC4554670}" presName="vertThree" presStyleCnt="0"/>
      <dgm:spPr/>
    </dgm:pt>
    <dgm:pt modelId="{5A2FD98B-2277-45A9-9CC3-D7813F8FA5CC}" type="pres">
      <dgm:prSet presAssocID="{182E2F2D-5C6F-43D4-AC38-24ADC4554670}" presName="txThree" presStyleLbl="node3" presStyleIdx="1" presStyleCnt="3">
        <dgm:presLayoutVars>
          <dgm:chPref val="3"/>
        </dgm:presLayoutVars>
      </dgm:prSet>
      <dgm:spPr/>
    </dgm:pt>
    <dgm:pt modelId="{B7A6A597-D410-4502-AB4D-CCECE3BBCD14}" type="pres">
      <dgm:prSet presAssocID="{182E2F2D-5C6F-43D4-AC38-24ADC4554670}" presName="horzThree" presStyleCnt="0"/>
      <dgm:spPr/>
    </dgm:pt>
    <dgm:pt modelId="{8EE9E953-9D03-4C49-B938-E93B7F57981D}" type="pres">
      <dgm:prSet presAssocID="{022A0FBA-2012-41EB-A64C-EFB055C197E6}" presName="sibSpaceTwo" presStyleCnt="0"/>
      <dgm:spPr/>
    </dgm:pt>
    <dgm:pt modelId="{D6786BA3-CCCD-4FA4-A1C4-8D6A9E15447A}" type="pres">
      <dgm:prSet presAssocID="{C7774FDC-27F8-4238-8A27-CF583C0BA2D5}" presName="vertTwo" presStyleCnt="0"/>
      <dgm:spPr/>
    </dgm:pt>
    <dgm:pt modelId="{4E92C82B-E5EF-4C71-AB4F-F18B8682C49F}" type="pres">
      <dgm:prSet presAssocID="{C7774FDC-27F8-4238-8A27-CF583C0BA2D5}" presName="txTwo" presStyleLbl="node2" presStyleIdx="1" presStyleCnt="2">
        <dgm:presLayoutVars>
          <dgm:chPref val="3"/>
        </dgm:presLayoutVars>
      </dgm:prSet>
      <dgm:spPr/>
    </dgm:pt>
    <dgm:pt modelId="{7AE2AE42-A202-4620-B071-C352C1B8B875}" type="pres">
      <dgm:prSet presAssocID="{C7774FDC-27F8-4238-8A27-CF583C0BA2D5}" presName="parTransTwo" presStyleCnt="0"/>
      <dgm:spPr/>
    </dgm:pt>
    <dgm:pt modelId="{6B4E7B36-D69D-4A7B-978D-D8C56BE5FD66}" type="pres">
      <dgm:prSet presAssocID="{C7774FDC-27F8-4238-8A27-CF583C0BA2D5}" presName="horzTwo" presStyleCnt="0"/>
      <dgm:spPr/>
    </dgm:pt>
    <dgm:pt modelId="{D0B78B91-628A-4F39-8E2C-DCE43266DB0D}" type="pres">
      <dgm:prSet presAssocID="{28289113-0441-466B-A5B5-6230DD416B40}" presName="vertThree" presStyleCnt="0"/>
      <dgm:spPr/>
    </dgm:pt>
    <dgm:pt modelId="{16B78B1D-EBC0-4920-B04C-D407BD948E23}" type="pres">
      <dgm:prSet presAssocID="{28289113-0441-466B-A5B5-6230DD416B40}" presName="txThree" presStyleLbl="node3" presStyleIdx="2" presStyleCnt="3">
        <dgm:presLayoutVars>
          <dgm:chPref val="3"/>
        </dgm:presLayoutVars>
      </dgm:prSet>
      <dgm:spPr/>
    </dgm:pt>
    <dgm:pt modelId="{2863264F-62F1-405E-9D07-ED042E4653A9}" type="pres">
      <dgm:prSet presAssocID="{28289113-0441-466B-A5B5-6230DD416B40}" presName="horzThree" presStyleCnt="0"/>
      <dgm:spPr/>
    </dgm:pt>
  </dgm:ptLst>
  <dgm:cxnLst>
    <dgm:cxn modelId="{26C4630E-1176-412D-B394-60C394863FD0}" srcId="{69A60458-401F-4B15-AF70-EC2012E7F961}" destId="{01347439-6973-432B-B091-9D91AC7BF4F4}" srcOrd="0" destOrd="0" parTransId="{B72D4834-1361-4086-8C27-5A87DE38D23D}" sibTransId="{022A0FBA-2012-41EB-A64C-EFB055C197E6}"/>
    <dgm:cxn modelId="{21C08117-B900-4158-A21D-9E4CC399DAE3}" srcId="{69A60458-401F-4B15-AF70-EC2012E7F961}" destId="{C7774FDC-27F8-4238-8A27-CF583C0BA2D5}" srcOrd="1" destOrd="0" parTransId="{F0A85F6E-59AD-4073-A2E4-9E78574349A9}" sibTransId="{E4ABC2BD-ED42-40A6-92B8-9351D93DD2BB}"/>
    <dgm:cxn modelId="{84260225-65B3-4130-987C-EF83635C98E6}" srcId="{01347439-6973-432B-B091-9D91AC7BF4F4}" destId="{182E2F2D-5C6F-43D4-AC38-24ADC4554670}" srcOrd="1" destOrd="0" parTransId="{14ADB6CA-D884-4356-B877-EC05F6BFCCD2}" sibTransId="{E33644FC-3A6E-4345-AA0B-BFA4249526B4}"/>
    <dgm:cxn modelId="{B1971D39-D9F0-4707-AFAC-0E5CA60A0136}" srcId="{86715066-58F2-4DE6-A1BA-6029C9C0CFC6}" destId="{69A60458-401F-4B15-AF70-EC2012E7F961}" srcOrd="0" destOrd="0" parTransId="{5C2BADE1-F6EA-4A33-ACF0-6D27449AB2FF}" sibTransId="{98041590-22B1-425D-928E-C267CEE7AB5B}"/>
    <dgm:cxn modelId="{24CB6E5B-88E0-41CF-9123-CBBB5DF32FC2}" type="presOf" srcId="{ED76F944-63D1-48C8-AE5C-B7A5AC5D470E}" destId="{C35F9C0E-CE9B-472D-8C97-110E9946F32F}" srcOrd="0" destOrd="0" presId="urn:microsoft.com/office/officeart/2005/8/layout/hierarchy4"/>
    <dgm:cxn modelId="{ED28B449-EAD2-4580-9ABB-E4C49A3D2989}" type="presOf" srcId="{69A60458-401F-4B15-AF70-EC2012E7F961}" destId="{CDC3CB52-EEF5-4CE8-A122-F2DB1A762E18}" srcOrd="0" destOrd="0" presId="urn:microsoft.com/office/officeart/2005/8/layout/hierarchy4"/>
    <dgm:cxn modelId="{10C44C4E-BF58-4B71-B9B0-6D8F5095FD6C}" type="presOf" srcId="{C7774FDC-27F8-4238-8A27-CF583C0BA2D5}" destId="{4E92C82B-E5EF-4C71-AB4F-F18B8682C49F}" srcOrd="0" destOrd="0" presId="urn:microsoft.com/office/officeart/2005/8/layout/hierarchy4"/>
    <dgm:cxn modelId="{0E26F772-5B34-47A3-983D-136509D00918}" type="presOf" srcId="{86715066-58F2-4DE6-A1BA-6029C9C0CFC6}" destId="{D41B1C6C-B5E5-4F39-AC3A-5B57139AAE2F}" srcOrd="0" destOrd="0" presId="urn:microsoft.com/office/officeart/2005/8/layout/hierarchy4"/>
    <dgm:cxn modelId="{9CD4B39D-4664-49C5-ADAA-A3EFC06DAAD1}" type="presOf" srcId="{28289113-0441-466B-A5B5-6230DD416B40}" destId="{16B78B1D-EBC0-4920-B04C-D407BD948E23}" srcOrd="0" destOrd="0" presId="urn:microsoft.com/office/officeart/2005/8/layout/hierarchy4"/>
    <dgm:cxn modelId="{CAAD0BA3-F920-47EB-AA98-3B438ED9027F}" srcId="{C7774FDC-27F8-4238-8A27-CF583C0BA2D5}" destId="{28289113-0441-466B-A5B5-6230DD416B40}" srcOrd="0" destOrd="0" parTransId="{408265BA-BAE0-41B5-B3BC-0CED3461D82A}" sibTransId="{B5DC8E04-786C-4FCC-AE64-6A33F17D076D}"/>
    <dgm:cxn modelId="{C94469B3-E346-4E65-A7D8-0F664F6F6F3D}" type="presOf" srcId="{182E2F2D-5C6F-43D4-AC38-24ADC4554670}" destId="{5A2FD98B-2277-45A9-9CC3-D7813F8FA5CC}" srcOrd="0" destOrd="0" presId="urn:microsoft.com/office/officeart/2005/8/layout/hierarchy4"/>
    <dgm:cxn modelId="{484586CA-EC4A-44F6-B811-1876BDEE5B20}" srcId="{01347439-6973-432B-B091-9D91AC7BF4F4}" destId="{ED76F944-63D1-48C8-AE5C-B7A5AC5D470E}" srcOrd="0" destOrd="0" parTransId="{9DD15D46-8357-4E6A-9A40-E461722A59D5}" sibTransId="{97BF6CB4-DE06-41B6-8A34-0567EBB5B39B}"/>
    <dgm:cxn modelId="{CD595BE1-5106-44E6-B39B-9B27093991B2}" type="presOf" srcId="{01347439-6973-432B-B091-9D91AC7BF4F4}" destId="{4BA88BF5-8176-460E-AF25-B4713F8749C6}" srcOrd="0" destOrd="0" presId="urn:microsoft.com/office/officeart/2005/8/layout/hierarchy4"/>
    <dgm:cxn modelId="{C1D456BA-0873-4128-A6CD-65477C7C4D40}" type="presParOf" srcId="{D41B1C6C-B5E5-4F39-AC3A-5B57139AAE2F}" destId="{E756A620-F57E-4CA9-8E3A-8DEE6FBDC220}" srcOrd="0" destOrd="0" presId="urn:microsoft.com/office/officeart/2005/8/layout/hierarchy4"/>
    <dgm:cxn modelId="{BBC8F398-C16B-4ABA-823C-DF121F376BB0}" type="presParOf" srcId="{E756A620-F57E-4CA9-8E3A-8DEE6FBDC220}" destId="{CDC3CB52-EEF5-4CE8-A122-F2DB1A762E18}" srcOrd="0" destOrd="0" presId="urn:microsoft.com/office/officeart/2005/8/layout/hierarchy4"/>
    <dgm:cxn modelId="{46596F41-DED4-4A1E-BCAF-4131949FD3BF}" type="presParOf" srcId="{E756A620-F57E-4CA9-8E3A-8DEE6FBDC220}" destId="{CD3B7C1A-E9D5-45EF-B801-7B470694055D}" srcOrd="1" destOrd="0" presId="urn:microsoft.com/office/officeart/2005/8/layout/hierarchy4"/>
    <dgm:cxn modelId="{E4D6C4D1-0F85-42CE-A057-ECB0597EC694}" type="presParOf" srcId="{E756A620-F57E-4CA9-8E3A-8DEE6FBDC220}" destId="{7C94ED6F-ED75-4FD1-B641-9B47F95E4DBE}" srcOrd="2" destOrd="0" presId="urn:microsoft.com/office/officeart/2005/8/layout/hierarchy4"/>
    <dgm:cxn modelId="{C324EFCD-FF1F-45C0-9EE3-A81F75FE00CC}" type="presParOf" srcId="{7C94ED6F-ED75-4FD1-B641-9B47F95E4DBE}" destId="{8FEA7E6C-1234-4299-A0B9-13CE856014BB}" srcOrd="0" destOrd="0" presId="urn:microsoft.com/office/officeart/2005/8/layout/hierarchy4"/>
    <dgm:cxn modelId="{691CA73E-A744-4EB8-8068-E42111023107}" type="presParOf" srcId="{8FEA7E6C-1234-4299-A0B9-13CE856014BB}" destId="{4BA88BF5-8176-460E-AF25-B4713F8749C6}" srcOrd="0" destOrd="0" presId="urn:microsoft.com/office/officeart/2005/8/layout/hierarchy4"/>
    <dgm:cxn modelId="{A2BD063E-CA17-4532-9D55-348DF64D1CB8}" type="presParOf" srcId="{8FEA7E6C-1234-4299-A0B9-13CE856014BB}" destId="{877F951B-4935-4226-A0A0-EA450726B5C0}" srcOrd="1" destOrd="0" presId="urn:microsoft.com/office/officeart/2005/8/layout/hierarchy4"/>
    <dgm:cxn modelId="{6CE14FCE-4653-4FA9-AB5D-42830BE67476}" type="presParOf" srcId="{8FEA7E6C-1234-4299-A0B9-13CE856014BB}" destId="{E461AE27-D524-405E-9825-36B7089E6379}" srcOrd="2" destOrd="0" presId="urn:microsoft.com/office/officeart/2005/8/layout/hierarchy4"/>
    <dgm:cxn modelId="{44559613-E201-41A3-927C-FD4397879347}" type="presParOf" srcId="{E461AE27-D524-405E-9825-36B7089E6379}" destId="{E8FAE3C1-33EA-4BD7-8A73-B16A99434AB4}" srcOrd="0" destOrd="0" presId="urn:microsoft.com/office/officeart/2005/8/layout/hierarchy4"/>
    <dgm:cxn modelId="{CF08857A-9AC7-4EB3-A5AC-B7607C843790}" type="presParOf" srcId="{E8FAE3C1-33EA-4BD7-8A73-B16A99434AB4}" destId="{C35F9C0E-CE9B-472D-8C97-110E9946F32F}" srcOrd="0" destOrd="0" presId="urn:microsoft.com/office/officeart/2005/8/layout/hierarchy4"/>
    <dgm:cxn modelId="{EED3FF2B-626D-4DE5-8AAF-AF215E243F4F}" type="presParOf" srcId="{E8FAE3C1-33EA-4BD7-8A73-B16A99434AB4}" destId="{40A604AA-3049-4990-BBCE-6359FC0AB0D6}" srcOrd="1" destOrd="0" presId="urn:microsoft.com/office/officeart/2005/8/layout/hierarchy4"/>
    <dgm:cxn modelId="{E6B21C6C-B06A-4688-A8E6-DCAE21A542A4}" type="presParOf" srcId="{E461AE27-D524-405E-9825-36B7089E6379}" destId="{F3C2DFB2-A274-4D9E-8711-12C54B0A71B9}" srcOrd="1" destOrd="0" presId="urn:microsoft.com/office/officeart/2005/8/layout/hierarchy4"/>
    <dgm:cxn modelId="{509B62D1-F860-47E5-8F66-62DFD5CF002B}" type="presParOf" srcId="{E461AE27-D524-405E-9825-36B7089E6379}" destId="{76ACB307-EAB7-44B8-B9C1-AE564002D400}" srcOrd="2" destOrd="0" presId="urn:microsoft.com/office/officeart/2005/8/layout/hierarchy4"/>
    <dgm:cxn modelId="{DBF06BB6-3E57-41E2-9556-D72351B25331}" type="presParOf" srcId="{76ACB307-EAB7-44B8-B9C1-AE564002D400}" destId="{5A2FD98B-2277-45A9-9CC3-D7813F8FA5CC}" srcOrd="0" destOrd="0" presId="urn:microsoft.com/office/officeart/2005/8/layout/hierarchy4"/>
    <dgm:cxn modelId="{34712C75-1B9B-461E-817D-B0A510497245}" type="presParOf" srcId="{76ACB307-EAB7-44B8-B9C1-AE564002D400}" destId="{B7A6A597-D410-4502-AB4D-CCECE3BBCD14}" srcOrd="1" destOrd="0" presId="urn:microsoft.com/office/officeart/2005/8/layout/hierarchy4"/>
    <dgm:cxn modelId="{75990905-5E4A-4838-ABDE-414B45656FB3}" type="presParOf" srcId="{7C94ED6F-ED75-4FD1-B641-9B47F95E4DBE}" destId="{8EE9E953-9D03-4C49-B938-E93B7F57981D}" srcOrd="1" destOrd="0" presId="urn:microsoft.com/office/officeart/2005/8/layout/hierarchy4"/>
    <dgm:cxn modelId="{534C2B5C-1BB4-4D52-931C-009E98CFAB01}" type="presParOf" srcId="{7C94ED6F-ED75-4FD1-B641-9B47F95E4DBE}" destId="{D6786BA3-CCCD-4FA4-A1C4-8D6A9E15447A}" srcOrd="2" destOrd="0" presId="urn:microsoft.com/office/officeart/2005/8/layout/hierarchy4"/>
    <dgm:cxn modelId="{B95C735C-6931-445E-8E22-921C18DC068F}" type="presParOf" srcId="{D6786BA3-CCCD-4FA4-A1C4-8D6A9E15447A}" destId="{4E92C82B-E5EF-4C71-AB4F-F18B8682C49F}" srcOrd="0" destOrd="0" presId="urn:microsoft.com/office/officeart/2005/8/layout/hierarchy4"/>
    <dgm:cxn modelId="{F40C25A3-EBCA-43C0-8CC1-3173D44A79CF}" type="presParOf" srcId="{D6786BA3-CCCD-4FA4-A1C4-8D6A9E15447A}" destId="{7AE2AE42-A202-4620-B071-C352C1B8B875}" srcOrd="1" destOrd="0" presId="urn:microsoft.com/office/officeart/2005/8/layout/hierarchy4"/>
    <dgm:cxn modelId="{77961E7D-1C6B-44CF-926C-905E69FAE0BA}" type="presParOf" srcId="{D6786BA3-CCCD-4FA4-A1C4-8D6A9E15447A}" destId="{6B4E7B36-D69D-4A7B-978D-D8C56BE5FD66}" srcOrd="2" destOrd="0" presId="urn:microsoft.com/office/officeart/2005/8/layout/hierarchy4"/>
    <dgm:cxn modelId="{CA9C6A39-7468-4702-8F8C-6263E47E2D02}" type="presParOf" srcId="{6B4E7B36-D69D-4A7B-978D-D8C56BE5FD66}" destId="{D0B78B91-628A-4F39-8E2C-DCE43266DB0D}" srcOrd="0" destOrd="0" presId="urn:microsoft.com/office/officeart/2005/8/layout/hierarchy4"/>
    <dgm:cxn modelId="{04E618D5-3184-4AF6-87CD-7B245E99A760}" type="presParOf" srcId="{D0B78B91-628A-4F39-8E2C-DCE43266DB0D}" destId="{16B78B1D-EBC0-4920-B04C-D407BD948E23}" srcOrd="0" destOrd="0" presId="urn:microsoft.com/office/officeart/2005/8/layout/hierarchy4"/>
    <dgm:cxn modelId="{B632C191-6424-4EF9-82F6-0D8FB981470B}" type="presParOf" srcId="{D0B78B91-628A-4F39-8E2C-DCE43266DB0D}" destId="{2863264F-62F1-405E-9D07-ED042E4653A9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EB342C43-7238-41A3-9147-A7AA61318DAE}" type="doc">
      <dgm:prSet loTypeId="urn:microsoft.com/office/officeart/2005/8/layout/hList3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BF0B3CE-F653-4A29-B084-36A1F42F01DA}">
      <dgm:prSet phldrT="[文本]"/>
      <dgm:spPr/>
      <dgm:t>
        <a:bodyPr/>
        <a:lstStyle/>
        <a:p>
          <a:r>
            <a:rPr lang="zh-CN" altLang="en-US" dirty="0"/>
            <a:t>中华儿女万众一心，众志成城抗灾救灾</a:t>
          </a:r>
        </a:p>
      </dgm:t>
    </dgm:pt>
    <dgm:pt modelId="{BF5C00C1-D9E0-44BF-85CC-ECD4575C3D79}" type="parTrans" cxnId="{5D47B766-481B-47DD-A0D7-761035350C9C}">
      <dgm:prSet/>
      <dgm:spPr/>
      <dgm:t>
        <a:bodyPr/>
        <a:lstStyle/>
        <a:p>
          <a:endParaRPr lang="zh-CN" altLang="en-US"/>
        </a:p>
      </dgm:t>
    </dgm:pt>
    <dgm:pt modelId="{ACB44349-988D-4FDA-816F-CFFA8A5BF7E2}" type="sibTrans" cxnId="{5D47B766-481B-47DD-A0D7-761035350C9C}">
      <dgm:prSet/>
      <dgm:spPr/>
      <dgm:t>
        <a:bodyPr/>
        <a:lstStyle/>
        <a:p>
          <a:endParaRPr lang="zh-CN" altLang="en-US"/>
        </a:p>
      </dgm:t>
    </dgm:pt>
    <dgm:pt modelId="{8565D870-7A7D-4BAF-B04F-1C44AE0FE308}">
      <dgm:prSet phldrT="[文本]" custT="1"/>
      <dgm:spPr/>
      <dgm:t>
        <a:bodyPr/>
        <a:lstStyle/>
        <a:p>
          <a:r>
            <a:rPr lang="en-US" altLang="zh-CN" sz="4800" b="1" i="0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1998</a:t>
          </a:r>
        </a:p>
        <a:p>
          <a:r>
            <a:rPr lang="zh-CN" altLang="en-US" sz="3600" b="1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特大洪水</a:t>
          </a:r>
        </a:p>
      </dgm:t>
    </dgm:pt>
    <dgm:pt modelId="{0C448698-9935-4DB0-A0C6-6BF8FE6C2B1D}" type="parTrans" cxnId="{02863D5E-652A-49A4-91E9-CD63C2186E5D}">
      <dgm:prSet/>
      <dgm:spPr/>
      <dgm:t>
        <a:bodyPr/>
        <a:lstStyle/>
        <a:p>
          <a:endParaRPr lang="zh-CN" altLang="en-US"/>
        </a:p>
      </dgm:t>
    </dgm:pt>
    <dgm:pt modelId="{F0FC7FFC-2F82-491B-9E9B-E16001B4B56C}" type="sibTrans" cxnId="{02863D5E-652A-49A4-91E9-CD63C2186E5D}">
      <dgm:prSet/>
      <dgm:spPr/>
      <dgm:t>
        <a:bodyPr/>
        <a:lstStyle/>
        <a:p>
          <a:endParaRPr lang="zh-CN" altLang="en-US"/>
        </a:p>
      </dgm:t>
    </dgm:pt>
    <dgm:pt modelId="{937FD1F1-7E32-445C-B734-2D4F239CD68B}">
      <dgm:prSet phldrT="[文本]" custT="1"/>
      <dgm:spPr/>
      <dgm:t>
        <a:bodyPr/>
        <a:lstStyle/>
        <a:p>
          <a:r>
            <a:rPr lang="en-US" altLang="zh-CN" sz="4800" b="1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2003</a:t>
          </a:r>
        </a:p>
        <a:p>
          <a:r>
            <a:rPr lang="en-US" altLang="zh-CN" sz="3600" b="1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SARS</a:t>
          </a:r>
          <a:r>
            <a:rPr lang="zh-CN" altLang="en-US" sz="3600" b="1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事件</a:t>
          </a:r>
        </a:p>
      </dgm:t>
    </dgm:pt>
    <dgm:pt modelId="{CB5C57AC-41AB-439C-8254-3C31915D9678}" type="parTrans" cxnId="{C3F21050-25C2-40BA-A475-C7883E848258}">
      <dgm:prSet/>
      <dgm:spPr/>
      <dgm:t>
        <a:bodyPr/>
        <a:lstStyle/>
        <a:p>
          <a:endParaRPr lang="zh-CN" altLang="en-US"/>
        </a:p>
      </dgm:t>
    </dgm:pt>
    <dgm:pt modelId="{7DD4B300-CA8F-4499-AB53-FEA7A9A33E7C}" type="sibTrans" cxnId="{C3F21050-25C2-40BA-A475-C7883E848258}">
      <dgm:prSet/>
      <dgm:spPr/>
      <dgm:t>
        <a:bodyPr/>
        <a:lstStyle/>
        <a:p>
          <a:endParaRPr lang="zh-CN" altLang="en-US"/>
        </a:p>
      </dgm:t>
    </dgm:pt>
    <dgm:pt modelId="{AAB5C09A-C716-4A0A-8A97-4E9ABFABDD2D}">
      <dgm:prSet phldrT="[文本]" custT="1"/>
      <dgm:spPr/>
      <dgm:t>
        <a:bodyPr/>
        <a:lstStyle/>
        <a:p>
          <a:r>
            <a:rPr lang="en-US" altLang="zh-CN" sz="4800" b="1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2008</a:t>
          </a:r>
        </a:p>
        <a:p>
          <a:r>
            <a:rPr lang="zh-CN" altLang="en-US" sz="3600" b="1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汶川地震</a:t>
          </a:r>
        </a:p>
      </dgm:t>
    </dgm:pt>
    <dgm:pt modelId="{DEF53411-48AF-47E3-A56C-C468BC235D8F}" type="parTrans" cxnId="{7293DE46-13F6-4FCF-86BC-FD8D9E5F7B03}">
      <dgm:prSet/>
      <dgm:spPr/>
      <dgm:t>
        <a:bodyPr/>
        <a:lstStyle/>
        <a:p>
          <a:endParaRPr lang="zh-CN" altLang="en-US"/>
        </a:p>
      </dgm:t>
    </dgm:pt>
    <dgm:pt modelId="{4203E3C5-C5E1-4A12-9602-E1AC327BB255}" type="sibTrans" cxnId="{7293DE46-13F6-4FCF-86BC-FD8D9E5F7B03}">
      <dgm:prSet/>
      <dgm:spPr/>
      <dgm:t>
        <a:bodyPr/>
        <a:lstStyle/>
        <a:p>
          <a:endParaRPr lang="zh-CN" altLang="en-US"/>
        </a:p>
      </dgm:t>
    </dgm:pt>
    <dgm:pt modelId="{F545DE78-3DE3-4C15-A399-1D1E87743DE0}">
      <dgm:prSet phldrT="[文本]" custT="1"/>
      <dgm:spPr/>
      <dgm:t>
        <a:bodyPr/>
        <a:lstStyle/>
        <a:p>
          <a:r>
            <a:rPr lang="en-US" altLang="zh-CN" sz="4800" b="1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2008</a:t>
          </a:r>
        </a:p>
        <a:p>
          <a:r>
            <a:rPr lang="zh-CN" altLang="en-US" sz="3600" b="1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冰雪灾害</a:t>
          </a:r>
        </a:p>
      </dgm:t>
    </dgm:pt>
    <dgm:pt modelId="{CB1DBA65-D30F-475A-AD7D-B1B8980E6D79}" type="parTrans" cxnId="{04E4F825-F87D-48B6-9E9C-F41DE04577D0}">
      <dgm:prSet/>
      <dgm:spPr/>
      <dgm:t>
        <a:bodyPr/>
        <a:lstStyle/>
        <a:p>
          <a:endParaRPr lang="zh-CN" altLang="en-US"/>
        </a:p>
      </dgm:t>
    </dgm:pt>
    <dgm:pt modelId="{15E4D032-BB57-4455-81B9-648C3091B340}" type="sibTrans" cxnId="{04E4F825-F87D-48B6-9E9C-F41DE04577D0}">
      <dgm:prSet/>
      <dgm:spPr/>
      <dgm:t>
        <a:bodyPr/>
        <a:lstStyle/>
        <a:p>
          <a:endParaRPr lang="zh-CN" altLang="en-US"/>
        </a:p>
      </dgm:t>
    </dgm:pt>
    <dgm:pt modelId="{EE8D7DCC-B475-4010-A0D0-8EC1027A0F12}" type="pres">
      <dgm:prSet presAssocID="{EB342C43-7238-41A3-9147-A7AA61318DAE}" presName="composite" presStyleCnt="0">
        <dgm:presLayoutVars>
          <dgm:chMax val="1"/>
          <dgm:dir/>
          <dgm:resizeHandles val="exact"/>
        </dgm:presLayoutVars>
      </dgm:prSet>
      <dgm:spPr/>
    </dgm:pt>
    <dgm:pt modelId="{104D0A49-CB3C-4BE0-973C-32E0EF659207}" type="pres">
      <dgm:prSet presAssocID="{CBF0B3CE-F653-4A29-B084-36A1F42F01DA}" presName="roof" presStyleLbl="dkBgShp" presStyleIdx="0" presStyleCnt="2"/>
      <dgm:spPr/>
    </dgm:pt>
    <dgm:pt modelId="{6B90548B-7093-4652-9A55-A3D67BD4C1FB}" type="pres">
      <dgm:prSet presAssocID="{CBF0B3CE-F653-4A29-B084-36A1F42F01DA}" presName="pillars" presStyleCnt="0"/>
      <dgm:spPr/>
    </dgm:pt>
    <dgm:pt modelId="{1C810C4F-7EE8-4D1A-A6E4-186BDD1E11AB}" type="pres">
      <dgm:prSet presAssocID="{CBF0B3CE-F653-4A29-B084-36A1F42F01DA}" presName="pillar1" presStyleLbl="node1" presStyleIdx="0" presStyleCnt="4" custScaleX="89679">
        <dgm:presLayoutVars>
          <dgm:bulletEnabled val="1"/>
        </dgm:presLayoutVars>
      </dgm:prSet>
      <dgm:spPr/>
    </dgm:pt>
    <dgm:pt modelId="{23D5930D-2494-482A-BB39-0CC9BEE2BBB0}" type="pres">
      <dgm:prSet presAssocID="{937FD1F1-7E32-445C-B734-2D4F239CD68B}" presName="pillarX" presStyleLbl="node1" presStyleIdx="1" presStyleCnt="4" custScaleX="89758">
        <dgm:presLayoutVars>
          <dgm:bulletEnabled val="1"/>
        </dgm:presLayoutVars>
      </dgm:prSet>
      <dgm:spPr/>
    </dgm:pt>
    <dgm:pt modelId="{E479890D-62B9-4258-88FB-A19C94C6E78E}" type="pres">
      <dgm:prSet presAssocID="{F545DE78-3DE3-4C15-A399-1D1E87743DE0}" presName="pillarX" presStyleLbl="node1" presStyleIdx="2" presStyleCnt="4" custScaleX="96606">
        <dgm:presLayoutVars>
          <dgm:bulletEnabled val="1"/>
        </dgm:presLayoutVars>
      </dgm:prSet>
      <dgm:spPr/>
    </dgm:pt>
    <dgm:pt modelId="{9FC3D957-216E-4CB5-BB20-5295CDDB35F3}" type="pres">
      <dgm:prSet presAssocID="{AAB5C09A-C716-4A0A-8A97-4E9ABFABDD2D}" presName="pillarX" presStyleLbl="node1" presStyleIdx="3" presStyleCnt="4">
        <dgm:presLayoutVars>
          <dgm:bulletEnabled val="1"/>
        </dgm:presLayoutVars>
      </dgm:prSet>
      <dgm:spPr/>
    </dgm:pt>
    <dgm:pt modelId="{A48D2B6D-065F-4A60-92C3-9902248E7B7D}" type="pres">
      <dgm:prSet presAssocID="{CBF0B3CE-F653-4A29-B084-36A1F42F01DA}" presName="base" presStyleLbl="dkBgShp" presStyleIdx="1" presStyleCnt="2"/>
      <dgm:spPr/>
    </dgm:pt>
  </dgm:ptLst>
  <dgm:cxnLst>
    <dgm:cxn modelId="{F797D51A-4439-4FF7-A4C6-B1F25DF0923A}" type="presOf" srcId="{937FD1F1-7E32-445C-B734-2D4F239CD68B}" destId="{23D5930D-2494-482A-BB39-0CC9BEE2BBB0}" srcOrd="0" destOrd="0" presId="urn:microsoft.com/office/officeart/2005/8/layout/hList3"/>
    <dgm:cxn modelId="{04E4F825-F87D-48B6-9E9C-F41DE04577D0}" srcId="{CBF0B3CE-F653-4A29-B084-36A1F42F01DA}" destId="{F545DE78-3DE3-4C15-A399-1D1E87743DE0}" srcOrd="2" destOrd="0" parTransId="{CB1DBA65-D30F-475A-AD7D-B1B8980E6D79}" sibTransId="{15E4D032-BB57-4455-81B9-648C3091B340}"/>
    <dgm:cxn modelId="{02863D5E-652A-49A4-91E9-CD63C2186E5D}" srcId="{CBF0B3CE-F653-4A29-B084-36A1F42F01DA}" destId="{8565D870-7A7D-4BAF-B04F-1C44AE0FE308}" srcOrd="0" destOrd="0" parTransId="{0C448698-9935-4DB0-A0C6-6BF8FE6C2B1D}" sibTransId="{F0FC7FFC-2F82-491B-9E9B-E16001B4B56C}"/>
    <dgm:cxn modelId="{5D47B766-481B-47DD-A0D7-761035350C9C}" srcId="{EB342C43-7238-41A3-9147-A7AA61318DAE}" destId="{CBF0B3CE-F653-4A29-B084-36A1F42F01DA}" srcOrd="0" destOrd="0" parTransId="{BF5C00C1-D9E0-44BF-85CC-ECD4575C3D79}" sibTransId="{ACB44349-988D-4FDA-816F-CFFA8A5BF7E2}"/>
    <dgm:cxn modelId="{7293DE46-13F6-4FCF-86BC-FD8D9E5F7B03}" srcId="{CBF0B3CE-F653-4A29-B084-36A1F42F01DA}" destId="{AAB5C09A-C716-4A0A-8A97-4E9ABFABDD2D}" srcOrd="3" destOrd="0" parTransId="{DEF53411-48AF-47E3-A56C-C468BC235D8F}" sibTransId="{4203E3C5-C5E1-4A12-9602-E1AC327BB255}"/>
    <dgm:cxn modelId="{ED3DED46-1D76-4FE1-8EA7-6075F44EA94E}" type="presOf" srcId="{F545DE78-3DE3-4C15-A399-1D1E87743DE0}" destId="{E479890D-62B9-4258-88FB-A19C94C6E78E}" srcOrd="0" destOrd="0" presId="urn:microsoft.com/office/officeart/2005/8/layout/hList3"/>
    <dgm:cxn modelId="{E643F34F-CE8F-417D-AE37-8AAD4A31D9D1}" type="presOf" srcId="{EB342C43-7238-41A3-9147-A7AA61318DAE}" destId="{EE8D7DCC-B475-4010-A0D0-8EC1027A0F12}" srcOrd="0" destOrd="0" presId="urn:microsoft.com/office/officeart/2005/8/layout/hList3"/>
    <dgm:cxn modelId="{C3F21050-25C2-40BA-A475-C7883E848258}" srcId="{CBF0B3CE-F653-4A29-B084-36A1F42F01DA}" destId="{937FD1F1-7E32-445C-B734-2D4F239CD68B}" srcOrd="1" destOrd="0" parTransId="{CB5C57AC-41AB-439C-8254-3C31915D9678}" sibTransId="{7DD4B300-CA8F-4499-AB53-FEA7A9A33E7C}"/>
    <dgm:cxn modelId="{92A6EA79-6BF1-4F1C-A7AD-1561E4EE5E05}" type="presOf" srcId="{8565D870-7A7D-4BAF-B04F-1C44AE0FE308}" destId="{1C810C4F-7EE8-4D1A-A6E4-186BDD1E11AB}" srcOrd="0" destOrd="0" presId="urn:microsoft.com/office/officeart/2005/8/layout/hList3"/>
    <dgm:cxn modelId="{72AC01C7-18B1-434F-A91E-40477247E40F}" type="presOf" srcId="{AAB5C09A-C716-4A0A-8A97-4E9ABFABDD2D}" destId="{9FC3D957-216E-4CB5-BB20-5295CDDB35F3}" srcOrd="0" destOrd="0" presId="urn:microsoft.com/office/officeart/2005/8/layout/hList3"/>
    <dgm:cxn modelId="{0966AAD3-E749-4CEB-8849-DD98E1AAAC81}" type="presOf" srcId="{CBF0B3CE-F653-4A29-B084-36A1F42F01DA}" destId="{104D0A49-CB3C-4BE0-973C-32E0EF659207}" srcOrd="0" destOrd="0" presId="urn:microsoft.com/office/officeart/2005/8/layout/hList3"/>
    <dgm:cxn modelId="{35720CEC-4E86-4C57-906E-6FEAE0703D61}" type="presParOf" srcId="{EE8D7DCC-B475-4010-A0D0-8EC1027A0F12}" destId="{104D0A49-CB3C-4BE0-973C-32E0EF659207}" srcOrd="0" destOrd="0" presId="urn:microsoft.com/office/officeart/2005/8/layout/hList3"/>
    <dgm:cxn modelId="{C8905361-6E8A-4D34-8409-6378C2A4CF3D}" type="presParOf" srcId="{EE8D7DCC-B475-4010-A0D0-8EC1027A0F12}" destId="{6B90548B-7093-4652-9A55-A3D67BD4C1FB}" srcOrd="1" destOrd="0" presId="urn:microsoft.com/office/officeart/2005/8/layout/hList3"/>
    <dgm:cxn modelId="{516C64E1-69F8-45C7-A1AB-08DBB8986A05}" type="presParOf" srcId="{6B90548B-7093-4652-9A55-A3D67BD4C1FB}" destId="{1C810C4F-7EE8-4D1A-A6E4-186BDD1E11AB}" srcOrd="0" destOrd="0" presId="urn:microsoft.com/office/officeart/2005/8/layout/hList3"/>
    <dgm:cxn modelId="{6F105EA8-1288-4F77-B8D9-3EE06D903370}" type="presParOf" srcId="{6B90548B-7093-4652-9A55-A3D67BD4C1FB}" destId="{23D5930D-2494-482A-BB39-0CC9BEE2BBB0}" srcOrd="1" destOrd="0" presId="urn:microsoft.com/office/officeart/2005/8/layout/hList3"/>
    <dgm:cxn modelId="{D1996541-BE7C-4609-92B4-AF0163A96A9C}" type="presParOf" srcId="{6B90548B-7093-4652-9A55-A3D67BD4C1FB}" destId="{E479890D-62B9-4258-88FB-A19C94C6E78E}" srcOrd="2" destOrd="0" presId="urn:microsoft.com/office/officeart/2005/8/layout/hList3"/>
    <dgm:cxn modelId="{37ECB1B9-A817-4F22-B753-115B9F589FB2}" type="presParOf" srcId="{6B90548B-7093-4652-9A55-A3D67BD4C1FB}" destId="{9FC3D957-216E-4CB5-BB20-5295CDDB35F3}" srcOrd="3" destOrd="0" presId="urn:microsoft.com/office/officeart/2005/8/layout/hList3"/>
    <dgm:cxn modelId="{E40EA84E-1AA5-4BB1-B778-BDCD4887809C}" type="presParOf" srcId="{EE8D7DCC-B475-4010-A0D0-8EC1027A0F12}" destId="{A48D2B6D-065F-4A60-92C3-9902248E7B7D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0E1F6BB9-FD2E-4197-A7B2-933FDD53D6AF}" type="doc">
      <dgm:prSet loTypeId="urn:microsoft.com/office/officeart/2005/8/layout/hList3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3BA791BC-0F12-4146-9255-525CC1CE3C5D}">
      <dgm:prSet phldrT="[文本]" custT="1"/>
      <dgm:spPr/>
      <dgm:t>
        <a:bodyPr/>
        <a:lstStyle/>
        <a:p>
          <a:r>
            <a:rPr lang="zh-CN" altLang="en-US" sz="4000" b="1" dirty="0">
              <a:solidFill>
                <a:srgbClr val="002060"/>
              </a:solidFill>
            </a:rPr>
            <a:t>卫星火箭呈北斗，神州天宫现嫦娥</a:t>
          </a:r>
        </a:p>
      </dgm:t>
    </dgm:pt>
    <dgm:pt modelId="{04C800A8-19C6-4F95-9C96-0A8A66469036}" type="parTrans" cxnId="{CA508BD1-D606-49C6-A4BE-3C77419E4118}">
      <dgm:prSet/>
      <dgm:spPr/>
      <dgm:t>
        <a:bodyPr/>
        <a:lstStyle/>
        <a:p>
          <a:endParaRPr lang="zh-CN" altLang="en-US"/>
        </a:p>
      </dgm:t>
    </dgm:pt>
    <dgm:pt modelId="{8E2CBBC0-7FCD-4240-A1C8-DEF6628691D0}" type="sibTrans" cxnId="{CA508BD1-D606-49C6-A4BE-3C77419E4118}">
      <dgm:prSet/>
      <dgm:spPr/>
      <dgm:t>
        <a:bodyPr/>
        <a:lstStyle/>
        <a:p>
          <a:endParaRPr lang="zh-CN" altLang="en-US"/>
        </a:p>
      </dgm:t>
    </dgm:pt>
    <dgm:pt modelId="{2875F77E-C34D-49FE-AA6B-48D4D7353406}">
      <dgm:prSet phldrT="[文本]" custT="1"/>
      <dgm:spPr/>
      <dgm:t>
        <a:bodyPr/>
        <a:lstStyle/>
        <a:p>
          <a:r>
            <a:rPr lang="zh-CN" altLang="en-US" sz="4800" dirty="0">
              <a:latin typeface="华文琥珀" panose="02010800040101010101" pitchFamily="2" charset="-122"/>
              <a:ea typeface="华文琥珀" panose="02010800040101010101" pitchFamily="2" charset="-122"/>
            </a:rPr>
            <a:t>人造地球卫星</a:t>
          </a:r>
        </a:p>
      </dgm:t>
    </dgm:pt>
    <dgm:pt modelId="{A30484D9-6683-4411-81D6-579E16546D2E}" type="parTrans" cxnId="{384E350D-8DA3-43E7-AD9A-1E8C4530462E}">
      <dgm:prSet/>
      <dgm:spPr/>
      <dgm:t>
        <a:bodyPr/>
        <a:lstStyle/>
        <a:p>
          <a:endParaRPr lang="zh-CN" altLang="en-US"/>
        </a:p>
      </dgm:t>
    </dgm:pt>
    <dgm:pt modelId="{D1FAD6C5-BC60-4C47-A925-B28A694D53CB}" type="sibTrans" cxnId="{384E350D-8DA3-43E7-AD9A-1E8C4530462E}">
      <dgm:prSet/>
      <dgm:spPr/>
      <dgm:t>
        <a:bodyPr/>
        <a:lstStyle/>
        <a:p>
          <a:endParaRPr lang="zh-CN" altLang="en-US"/>
        </a:p>
      </dgm:t>
    </dgm:pt>
    <dgm:pt modelId="{4E356B85-0079-4917-9338-B8C2B3633FA8}">
      <dgm:prSet phldrT="[文本]" custT="1"/>
      <dgm:spPr/>
      <dgm:t>
        <a:bodyPr/>
        <a:lstStyle/>
        <a:p>
          <a:r>
            <a:rPr lang="zh-CN" altLang="en-US" sz="4800" dirty="0">
              <a:latin typeface="华文琥珀" panose="02010800040101010101" pitchFamily="2" charset="-122"/>
              <a:ea typeface="华文琥珀" panose="02010800040101010101" pitchFamily="2" charset="-122"/>
            </a:rPr>
            <a:t>长征系列运载火箭</a:t>
          </a:r>
        </a:p>
      </dgm:t>
    </dgm:pt>
    <dgm:pt modelId="{D5F74338-FD8C-43DF-AF52-43144C867619}" type="parTrans" cxnId="{D787BFAD-6D69-4334-A32A-B72D36DC2020}">
      <dgm:prSet/>
      <dgm:spPr/>
      <dgm:t>
        <a:bodyPr/>
        <a:lstStyle/>
        <a:p>
          <a:endParaRPr lang="zh-CN" altLang="en-US"/>
        </a:p>
      </dgm:t>
    </dgm:pt>
    <dgm:pt modelId="{250C4F47-8C1D-421C-8237-3C0C7245F0A6}" type="sibTrans" cxnId="{D787BFAD-6D69-4334-A32A-B72D36DC2020}">
      <dgm:prSet/>
      <dgm:spPr/>
      <dgm:t>
        <a:bodyPr/>
        <a:lstStyle/>
        <a:p>
          <a:endParaRPr lang="zh-CN" altLang="en-US"/>
        </a:p>
      </dgm:t>
    </dgm:pt>
    <dgm:pt modelId="{FDFD2CD2-A092-4BC2-9F6C-630B11840579}">
      <dgm:prSet phldrT="[文本]" custT="1"/>
      <dgm:spPr/>
      <dgm:t>
        <a:bodyPr/>
        <a:lstStyle/>
        <a:p>
          <a:r>
            <a:rPr lang="zh-CN" altLang="en-US" sz="4800" dirty="0">
              <a:latin typeface="华文琥珀" panose="02010800040101010101" pitchFamily="2" charset="-122"/>
              <a:ea typeface="华文琥珀" panose="02010800040101010101" pitchFamily="2" charset="-122"/>
            </a:rPr>
            <a:t>神舟系列载人航天</a:t>
          </a:r>
        </a:p>
      </dgm:t>
    </dgm:pt>
    <dgm:pt modelId="{C442AAD7-4509-4969-891E-B3C07F20FCDE}" type="parTrans" cxnId="{A9F2832B-895A-47C7-8211-25A057513E7C}">
      <dgm:prSet/>
      <dgm:spPr/>
      <dgm:t>
        <a:bodyPr/>
        <a:lstStyle/>
        <a:p>
          <a:endParaRPr lang="zh-CN" altLang="en-US"/>
        </a:p>
      </dgm:t>
    </dgm:pt>
    <dgm:pt modelId="{3E0B929D-4D10-464F-AC32-FB0C9A087842}" type="sibTrans" cxnId="{A9F2832B-895A-47C7-8211-25A057513E7C}">
      <dgm:prSet/>
      <dgm:spPr/>
      <dgm:t>
        <a:bodyPr/>
        <a:lstStyle/>
        <a:p>
          <a:endParaRPr lang="zh-CN" altLang="en-US"/>
        </a:p>
      </dgm:t>
    </dgm:pt>
    <dgm:pt modelId="{3E697320-C2F9-42DC-B0F6-8FAF71A1F9C7}" type="pres">
      <dgm:prSet presAssocID="{0E1F6BB9-FD2E-4197-A7B2-933FDD53D6AF}" presName="composite" presStyleCnt="0">
        <dgm:presLayoutVars>
          <dgm:chMax val="1"/>
          <dgm:dir/>
          <dgm:resizeHandles val="exact"/>
        </dgm:presLayoutVars>
      </dgm:prSet>
      <dgm:spPr/>
    </dgm:pt>
    <dgm:pt modelId="{D675A60A-AAB6-4897-839D-A79E249A19FB}" type="pres">
      <dgm:prSet presAssocID="{3BA791BC-0F12-4146-9255-525CC1CE3C5D}" presName="roof" presStyleLbl="dkBgShp" presStyleIdx="0" presStyleCnt="2"/>
      <dgm:spPr/>
    </dgm:pt>
    <dgm:pt modelId="{21235894-97E0-4C99-9CB9-D238B3A5E1CF}" type="pres">
      <dgm:prSet presAssocID="{3BA791BC-0F12-4146-9255-525CC1CE3C5D}" presName="pillars" presStyleCnt="0"/>
      <dgm:spPr/>
    </dgm:pt>
    <dgm:pt modelId="{3FAE9423-6F7D-484C-B6C4-90FE33612386}" type="pres">
      <dgm:prSet presAssocID="{3BA791BC-0F12-4146-9255-525CC1CE3C5D}" presName="pillar1" presStyleLbl="node1" presStyleIdx="0" presStyleCnt="3">
        <dgm:presLayoutVars>
          <dgm:bulletEnabled val="1"/>
        </dgm:presLayoutVars>
      </dgm:prSet>
      <dgm:spPr/>
    </dgm:pt>
    <dgm:pt modelId="{13339816-73D0-4F55-AB44-E238A7CE8BB9}" type="pres">
      <dgm:prSet presAssocID="{4E356B85-0079-4917-9338-B8C2B3633FA8}" presName="pillarX" presStyleLbl="node1" presStyleIdx="1" presStyleCnt="3">
        <dgm:presLayoutVars>
          <dgm:bulletEnabled val="1"/>
        </dgm:presLayoutVars>
      </dgm:prSet>
      <dgm:spPr/>
    </dgm:pt>
    <dgm:pt modelId="{ED99AB02-7E6A-41CF-8B9C-5968E205DE42}" type="pres">
      <dgm:prSet presAssocID="{FDFD2CD2-A092-4BC2-9F6C-630B11840579}" presName="pillarX" presStyleLbl="node1" presStyleIdx="2" presStyleCnt="3">
        <dgm:presLayoutVars>
          <dgm:bulletEnabled val="1"/>
        </dgm:presLayoutVars>
      </dgm:prSet>
      <dgm:spPr/>
    </dgm:pt>
    <dgm:pt modelId="{85720B0D-11E4-4798-9CF7-13ECA10C1838}" type="pres">
      <dgm:prSet presAssocID="{3BA791BC-0F12-4146-9255-525CC1CE3C5D}" presName="base" presStyleLbl="dkBgShp" presStyleIdx="1" presStyleCnt="2"/>
      <dgm:spPr/>
    </dgm:pt>
  </dgm:ptLst>
  <dgm:cxnLst>
    <dgm:cxn modelId="{384E350D-8DA3-43E7-AD9A-1E8C4530462E}" srcId="{3BA791BC-0F12-4146-9255-525CC1CE3C5D}" destId="{2875F77E-C34D-49FE-AA6B-48D4D7353406}" srcOrd="0" destOrd="0" parTransId="{A30484D9-6683-4411-81D6-579E16546D2E}" sibTransId="{D1FAD6C5-BC60-4C47-A925-B28A694D53CB}"/>
    <dgm:cxn modelId="{A9F2832B-895A-47C7-8211-25A057513E7C}" srcId="{3BA791BC-0F12-4146-9255-525CC1CE3C5D}" destId="{FDFD2CD2-A092-4BC2-9F6C-630B11840579}" srcOrd="2" destOrd="0" parTransId="{C442AAD7-4509-4969-891E-B3C07F20FCDE}" sibTransId="{3E0B929D-4D10-464F-AC32-FB0C9A087842}"/>
    <dgm:cxn modelId="{07579581-D0F2-4875-AB94-0523450EF11E}" type="presOf" srcId="{FDFD2CD2-A092-4BC2-9F6C-630B11840579}" destId="{ED99AB02-7E6A-41CF-8B9C-5968E205DE42}" srcOrd="0" destOrd="0" presId="urn:microsoft.com/office/officeart/2005/8/layout/hList3"/>
    <dgm:cxn modelId="{349BE296-0272-430C-9FF6-F89B1DE68013}" type="presOf" srcId="{2875F77E-C34D-49FE-AA6B-48D4D7353406}" destId="{3FAE9423-6F7D-484C-B6C4-90FE33612386}" srcOrd="0" destOrd="0" presId="urn:microsoft.com/office/officeart/2005/8/layout/hList3"/>
    <dgm:cxn modelId="{AEDF8B9C-E67E-4828-961E-3B53A7345EF4}" type="presOf" srcId="{0E1F6BB9-FD2E-4197-A7B2-933FDD53D6AF}" destId="{3E697320-C2F9-42DC-B0F6-8FAF71A1F9C7}" srcOrd="0" destOrd="0" presId="urn:microsoft.com/office/officeart/2005/8/layout/hList3"/>
    <dgm:cxn modelId="{D787BFAD-6D69-4334-A32A-B72D36DC2020}" srcId="{3BA791BC-0F12-4146-9255-525CC1CE3C5D}" destId="{4E356B85-0079-4917-9338-B8C2B3633FA8}" srcOrd="1" destOrd="0" parTransId="{D5F74338-FD8C-43DF-AF52-43144C867619}" sibTransId="{250C4F47-8C1D-421C-8237-3C0C7245F0A6}"/>
    <dgm:cxn modelId="{721987C0-B577-410E-A3F4-41F96305946B}" type="presOf" srcId="{3BA791BC-0F12-4146-9255-525CC1CE3C5D}" destId="{D675A60A-AAB6-4897-839D-A79E249A19FB}" srcOrd="0" destOrd="0" presId="urn:microsoft.com/office/officeart/2005/8/layout/hList3"/>
    <dgm:cxn modelId="{2AE72CD0-87AF-40C9-B249-08434AA13C69}" type="presOf" srcId="{4E356B85-0079-4917-9338-B8C2B3633FA8}" destId="{13339816-73D0-4F55-AB44-E238A7CE8BB9}" srcOrd="0" destOrd="0" presId="urn:microsoft.com/office/officeart/2005/8/layout/hList3"/>
    <dgm:cxn modelId="{CA508BD1-D606-49C6-A4BE-3C77419E4118}" srcId="{0E1F6BB9-FD2E-4197-A7B2-933FDD53D6AF}" destId="{3BA791BC-0F12-4146-9255-525CC1CE3C5D}" srcOrd="0" destOrd="0" parTransId="{04C800A8-19C6-4F95-9C96-0A8A66469036}" sibTransId="{8E2CBBC0-7FCD-4240-A1C8-DEF6628691D0}"/>
    <dgm:cxn modelId="{D940E09C-5665-4C44-8223-A41E553E60D3}" type="presParOf" srcId="{3E697320-C2F9-42DC-B0F6-8FAF71A1F9C7}" destId="{D675A60A-AAB6-4897-839D-A79E249A19FB}" srcOrd="0" destOrd="0" presId="urn:microsoft.com/office/officeart/2005/8/layout/hList3"/>
    <dgm:cxn modelId="{A573F249-4C87-442B-8C1B-17021AF12EEE}" type="presParOf" srcId="{3E697320-C2F9-42DC-B0F6-8FAF71A1F9C7}" destId="{21235894-97E0-4C99-9CB9-D238B3A5E1CF}" srcOrd="1" destOrd="0" presId="urn:microsoft.com/office/officeart/2005/8/layout/hList3"/>
    <dgm:cxn modelId="{2B43ACE6-ECED-4E40-863E-28D9973AE688}" type="presParOf" srcId="{21235894-97E0-4C99-9CB9-D238B3A5E1CF}" destId="{3FAE9423-6F7D-484C-B6C4-90FE33612386}" srcOrd="0" destOrd="0" presId="urn:microsoft.com/office/officeart/2005/8/layout/hList3"/>
    <dgm:cxn modelId="{3E8B9377-5100-43D5-A00E-03E9F68863FD}" type="presParOf" srcId="{21235894-97E0-4C99-9CB9-D238B3A5E1CF}" destId="{13339816-73D0-4F55-AB44-E238A7CE8BB9}" srcOrd="1" destOrd="0" presId="urn:microsoft.com/office/officeart/2005/8/layout/hList3"/>
    <dgm:cxn modelId="{F24E01B7-3802-4449-9C72-4A4EB9AC2675}" type="presParOf" srcId="{21235894-97E0-4C99-9CB9-D238B3A5E1CF}" destId="{ED99AB02-7E6A-41CF-8B9C-5968E205DE42}" srcOrd="2" destOrd="0" presId="urn:microsoft.com/office/officeart/2005/8/layout/hList3"/>
    <dgm:cxn modelId="{0347AE93-FC3B-4BE7-8040-46235E4BF1FD}" type="presParOf" srcId="{3E697320-C2F9-42DC-B0F6-8FAF71A1F9C7}" destId="{85720B0D-11E4-4798-9CF7-13ECA10C1838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519943CC-18A7-40D1-AF7C-997799DA4976}" type="doc">
      <dgm:prSet loTypeId="urn:microsoft.com/office/officeart/2005/8/layout/hierarchy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604FC0B-C435-4721-9A23-CB1BCFDB35E0}">
      <dgm:prSet phldrT="[文本]"/>
      <dgm:spPr/>
      <dgm:t>
        <a:bodyPr/>
        <a:lstStyle/>
        <a:p>
          <a:r>
            <a:rPr lang="en-US" altLang="zh-CN" dirty="0">
              <a:latin typeface="隶书" panose="02010509060101010101" pitchFamily="49" charset="-122"/>
              <a:ea typeface="隶书" panose="02010509060101010101" pitchFamily="49" charset="-122"/>
            </a:rPr>
            <a:t>2008</a:t>
          </a:r>
          <a:r>
            <a:rPr lang="zh-CN" altLang="en-US" dirty="0">
              <a:latin typeface="隶书" panose="02010509060101010101" pitchFamily="49" charset="-122"/>
              <a:ea typeface="隶书" panose="02010509060101010101" pitchFamily="49" charset="-122"/>
            </a:rPr>
            <a:t>北京奥运会</a:t>
          </a:r>
        </a:p>
      </dgm:t>
    </dgm:pt>
    <dgm:pt modelId="{3CDAB9D7-18C8-419D-8973-EA6C5733D990}" type="parTrans" cxnId="{F91B7549-366E-4F7F-9E2B-BA264AED1C18}">
      <dgm:prSet/>
      <dgm:spPr/>
      <dgm:t>
        <a:bodyPr/>
        <a:lstStyle/>
        <a:p>
          <a:endParaRPr lang="zh-CN" altLang="en-US"/>
        </a:p>
      </dgm:t>
    </dgm:pt>
    <dgm:pt modelId="{1FFC44D4-1937-49BE-AF8D-C65C972EB767}" type="sibTrans" cxnId="{F91B7549-366E-4F7F-9E2B-BA264AED1C18}">
      <dgm:prSet/>
      <dgm:spPr/>
      <dgm:t>
        <a:bodyPr/>
        <a:lstStyle/>
        <a:p>
          <a:endParaRPr lang="zh-CN" altLang="en-US"/>
        </a:p>
      </dgm:t>
    </dgm:pt>
    <dgm:pt modelId="{7CF93F57-DFCF-4980-A49D-253261946895}">
      <dgm:prSet phldrT="[文本]"/>
      <dgm:spPr/>
      <dgm:t>
        <a:bodyPr/>
        <a:lstStyle/>
        <a:p>
          <a:r>
            <a:rPr lang="en-US" altLang="zh-CN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2010</a:t>
          </a:r>
          <a:r>
            <a:rPr lang="zh-CN" altLang="en-US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广州亚运会</a:t>
          </a:r>
        </a:p>
      </dgm:t>
    </dgm:pt>
    <dgm:pt modelId="{C34E971B-773D-43B4-A650-913B434972AE}" type="parTrans" cxnId="{BED2C197-732C-4150-B94A-B39204099131}">
      <dgm:prSet/>
      <dgm:spPr/>
      <dgm:t>
        <a:bodyPr/>
        <a:lstStyle/>
        <a:p>
          <a:endParaRPr lang="zh-CN" altLang="en-US"/>
        </a:p>
      </dgm:t>
    </dgm:pt>
    <dgm:pt modelId="{07879BF9-A6E0-4FC8-ACDC-7369F9E01929}" type="sibTrans" cxnId="{BED2C197-732C-4150-B94A-B39204099131}">
      <dgm:prSet/>
      <dgm:spPr/>
      <dgm:t>
        <a:bodyPr/>
        <a:lstStyle/>
        <a:p>
          <a:endParaRPr lang="zh-CN" altLang="en-US"/>
        </a:p>
      </dgm:t>
    </dgm:pt>
    <dgm:pt modelId="{D1133AFB-F468-4620-9908-78B3B1A0D05A}">
      <dgm:prSet phldrT="[文本]"/>
      <dgm:spPr/>
      <dgm:t>
        <a:bodyPr/>
        <a:lstStyle/>
        <a:p>
          <a:r>
            <a:rPr lang="zh-CN" altLang="en-US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中国乒乓球</a:t>
          </a:r>
        </a:p>
      </dgm:t>
    </dgm:pt>
    <dgm:pt modelId="{4A79F196-DE4B-4097-BF93-77FBE61F2392}" type="parTrans" cxnId="{35B6A173-CEF4-4B6E-96DB-667AECDD09ED}">
      <dgm:prSet/>
      <dgm:spPr/>
      <dgm:t>
        <a:bodyPr/>
        <a:lstStyle/>
        <a:p>
          <a:endParaRPr lang="zh-CN" altLang="en-US"/>
        </a:p>
      </dgm:t>
    </dgm:pt>
    <dgm:pt modelId="{27272806-BA32-4F25-A3CA-D2817FEE3B1B}" type="sibTrans" cxnId="{35B6A173-CEF4-4B6E-96DB-667AECDD09ED}">
      <dgm:prSet/>
      <dgm:spPr/>
      <dgm:t>
        <a:bodyPr/>
        <a:lstStyle/>
        <a:p>
          <a:endParaRPr lang="zh-CN" altLang="en-US"/>
        </a:p>
      </dgm:t>
    </dgm:pt>
    <dgm:pt modelId="{D76B71E6-967B-4BB8-9851-6C2F9FDFA0C4}">
      <dgm:prSet phldrT="[文本]"/>
      <dgm:spPr/>
      <dgm:t>
        <a:bodyPr/>
        <a:lstStyle/>
        <a:p>
          <a:r>
            <a:rPr lang="zh-CN" altLang="en-US" dirty="0">
              <a:latin typeface="隶书" panose="02010509060101010101" pitchFamily="49" charset="-122"/>
              <a:ea typeface="隶书" panose="02010509060101010101" pitchFamily="49" charset="-122"/>
            </a:rPr>
            <a:t>中国羽毛球</a:t>
          </a:r>
        </a:p>
      </dgm:t>
    </dgm:pt>
    <dgm:pt modelId="{4C45F896-CE71-44A9-B980-555DC92B3F6D}" type="parTrans" cxnId="{43041F64-9C25-4F1D-B71C-890498BA4B18}">
      <dgm:prSet/>
      <dgm:spPr/>
      <dgm:t>
        <a:bodyPr/>
        <a:lstStyle/>
        <a:p>
          <a:endParaRPr lang="zh-CN" altLang="en-US"/>
        </a:p>
      </dgm:t>
    </dgm:pt>
    <dgm:pt modelId="{7F70EDC2-85F1-4875-99F9-547795C89D6B}" type="sibTrans" cxnId="{43041F64-9C25-4F1D-B71C-890498BA4B18}">
      <dgm:prSet/>
      <dgm:spPr/>
      <dgm:t>
        <a:bodyPr/>
        <a:lstStyle/>
        <a:p>
          <a:endParaRPr lang="zh-CN" altLang="en-US"/>
        </a:p>
      </dgm:t>
    </dgm:pt>
    <dgm:pt modelId="{1FB4A977-0C81-4CC2-A635-80D098D221CB}">
      <dgm:prSet phldrT="[文本]"/>
      <dgm:spPr/>
      <dgm:t>
        <a:bodyPr/>
        <a:lstStyle/>
        <a:p>
          <a:r>
            <a:rPr lang="zh-CN" altLang="en-US" dirty="0">
              <a:latin typeface="隶书" panose="02010509060101010101" pitchFamily="49" charset="-122"/>
              <a:ea typeface="隶书" panose="02010509060101010101" pitchFamily="49" charset="-122"/>
            </a:rPr>
            <a:t>南京青奥会</a:t>
          </a:r>
        </a:p>
      </dgm:t>
    </dgm:pt>
    <dgm:pt modelId="{C5D675F3-C31C-4FEF-BDCE-868DB1D87743}" type="parTrans" cxnId="{492CD7E6-1F40-44E8-9E2D-1339D7187C78}">
      <dgm:prSet/>
      <dgm:spPr/>
      <dgm:t>
        <a:bodyPr/>
        <a:lstStyle/>
        <a:p>
          <a:endParaRPr lang="zh-CN" altLang="en-US"/>
        </a:p>
      </dgm:t>
    </dgm:pt>
    <dgm:pt modelId="{8FE71E79-BA5C-48A5-B983-BBA1BDA62F29}" type="sibTrans" cxnId="{492CD7E6-1F40-44E8-9E2D-1339D7187C78}">
      <dgm:prSet/>
      <dgm:spPr/>
      <dgm:t>
        <a:bodyPr/>
        <a:lstStyle/>
        <a:p>
          <a:endParaRPr lang="zh-CN" altLang="en-US"/>
        </a:p>
      </dgm:t>
    </dgm:pt>
    <dgm:pt modelId="{FF570598-4DC4-44CE-8E83-8419E38552A9}">
      <dgm:prSet phldrT="[文本]"/>
      <dgm:spPr/>
      <dgm:t>
        <a:bodyPr/>
        <a:lstStyle/>
        <a:p>
          <a:r>
            <a:rPr lang="zh-CN" altLang="en-US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北京残奥会</a:t>
          </a:r>
        </a:p>
      </dgm:t>
    </dgm:pt>
    <dgm:pt modelId="{8C4989CF-AC51-481B-8BD3-0F2274292616}" type="parTrans" cxnId="{323EE8E8-BB16-403A-AA2E-D30400F46083}">
      <dgm:prSet/>
      <dgm:spPr/>
      <dgm:t>
        <a:bodyPr/>
        <a:lstStyle/>
        <a:p>
          <a:endParaRPr lang="zh-CN" altLang="en-US"/>
        </a:p>
      </dgm:t>
    </dgm:pt>
    <dgm:pt modelId="{155C1265-D420-42F6-9429-90EE5F9F2F3C}" type="sibTrans" cxnId="{323EE8E8-BB16-403A-AA2E-D30400F46083}">
      <dgm:prSet/>
      <dgm:spPr/>
      <dgm:t>
        <a:bodyPr/>
        <a:lstStyle/>
        <a:p>
          <a:endParaRPr lang="zh-CN" altLang="en-US"/>
        </a:p>
      </dgm:t>
    </dgm:pt>
    <dgm:pt modelId="{7D93BB88-FE57-4F22-9BE2-4A12D87D3D3E}" type="pres">
      <dgm:prSet presAssocID="{519943CC-18A7-40D1-AF7C-997799DA4976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BAC96F1A-E5E8-41E0-B968-8CA0719B6CBB}" type="pres">
      <dgm:prSet presAssocID="{0604FC0B-C435-4721-9A23-CB1BCFDB35E0}" presName="vertOne" presStyleCnt="0"/>
      <dgm:spPr/>
    </dgm:pt>
    <dgm:pt modelId="{6699FD1C-4F33-4CEF-A1C5-767E53B2466B}" type="pres">
      <dgm:prSet presAssocID="{0604FC0B-C435-4721-9A23-CB1BCFDB35E0}" presName="txOne" presStyleLbl="node0" presStyleIdx="0" presStyleCnt="1">
        <dgm:presLayoutVars>
          <dgm:chPref val="3"/>
        </dgm:presLayoutVars>
      </dgm:prSet>
      <dgm:spPr/>
    </dgm:pt>
    <dgm:pt modelId="{CD3A7707-70F7-4296-A701-F5577BE13EE4}" type="pres">
      <dgm:prSet presAssocID="{0604FC0B-C435-4721-9A23-CB1BCFDB35E0}" presName="parTransOne" presStyleCnt="0"/>
      <dgm:spPr/>
    </dgm:pt>
    <dgm:pt modelId="{74AF1223-5D69-47CC-B538-C5A3630F7CDB}" type="pres">
      <dgm:prSet presAssocID="{0604FC0B-C435-4721-9A23-CB1BCFDB35E0}" presName="horzOne" presStyleCnt="0"/>
      <dgm:spPr/>
    </dgm:pt>
    <dgm:pt modelId="{BEB5F87A-2D3B-4B2D-BA57-967BFC2C105C}" type="pres">
      <dgm:prSet presAssocID="{7CF93F57-DFCF-4980-A49D-253261946895}" presName="vertTwo" presStyleCnt="0"/>
      <dgm:spPr/>
    </dgm:pt>
    <dgm:pt modelId="{192B6B08-8299-4717-A957-49EC9A5D2A13}" type="pres">
      <dgm:prSet presAssocID="{7CF93F57-DFCF-4980-A49D-253261946895}" presName="txTwo" presStyleLbl="node2" presStyleIdx="0" presStyleCnt="2">
        <dgm:presLayoutVars>
          <dgm:chPref val="3"/>
        </dgm:presLayoutVars>
      </dgm:prSet>
      <dgm:spPr/>
    </dgm:pt>
    <dgm:pt modelId="{6AA09153-5D6E-4B28-8111-9C83F9A9F0C9}" type="pres">
      <dgm:prSet presAssocID="{7CF93F57-DFCF-4980-A49D-253261946895}" presName="parTransTwo" presStyleCnt="0"/>
      <dgm:spPr/>
    </dgm:pt>
    <dgm:pt modelId="{F4353467-8497-4188-8992-D039BD0A38B5}" type="pres">
      <dgm:prSet presAssocID="{7CF93F57-DFCF-4980-A49D-253261946895}" presName="horzTwo" presStyleCnt="0"/>
      <dgm:spPr/>
    </dgm:pt>
    <dgm:pt modelId="{B5865DE0-B983-4B0A-8F89-874A42CB9470}" type="pres">
      <dgm:prSet presAssocID="{D1133AFB-F468-4620-9908-78B3B1A0D05A}" presName="vertThree" presStyleCnt="0"/>
      <dgm:spPr/>
    </dgm:pt>
    <dgm:pt modelId="{45FED4F1-16E8-43DD-B45D-3FCCE50698A5}" type="pres">
      <dgm:prSet presAssocID="{D1133AFB-F468-4620-9908-78B3B1A0D05A}" presName="txThree" presStyleLbl="node3" presStyleIdx="0" presStyleCnt="3">
        <dgm:presLayoutVars>
          <dgm:chPref val="3"/>
        </dgm:presLayoutVars>
      </dgm:prSet>
      <dgm:spPr/>
    </dgm:pt>
    <dgm:pt modelId="{168CCC74-C96A-4B41-977E-D390E2A9A77D}" type="pres">
      <dgm:prSet presAssocID="{D1133AFB-F468-4620-9908-78B3B1A0D05A}" presName="horzThree" presStyleCnt="0"/>
      <dgm:spPr/>
    </dgm:pt>
    <dgm:pt modelId="{274AAE43-E8D0-4565-8E0A-270696AFC95B}" type="pres">
      <dgm:prSet presAssocID="{27272806-BA32-4F25-A3CA-D2817FEE3B1B}" presName="sibSpaceThree" presStyleCnt="0"/>
      <dgm:spPr/>
    </dgm:pt>
    <dgm:pt modelId="{77819EA4-A7A7-4FDB-A764-BC225F7B4558}" type="pres">
      <dgm:prSet presAssocID="{D76B71E6-967B-4BB8-9851-6C2F9FDFA0C4}" presName="vertThree" presStyleCnt="0"/>
      <dgm:spPr/>
    </dgm:pt>
    <dgm:pt modelId="{D17C46E9-BA3A-4DF5-9129-26A4CC0EC7EA}" type="pres">
      <dgm:prSet presAssocID="{D76B71E6-967B-4BB8-9851-6C2F9FDFA0C4}" presName="txThree" presStyleLbl="node3" presStyleIdx="1" presStyleCnt="3">
        <dgm:presLayoutVars>
          <dgm:chPref val="3"/>
        </dgm:presLayoutVars>
      </dgm:prSet>
      <dgm:spPr/>
    </dgm:pt>
    <dgm:pt modelId="{CFDD70C8-B5AB-4F8F-8D5A-09FE94FFCBC2}" type="pres">
      <dgm:prSet presAssocID="{D76B71E6-967B-4BB8-9851-6C2F9FDFA0C4}" presName="horzThree" presStyleCnt="0"/>
      <dgm:spPr/>
    </dgm:pt>
    <dgm:pt modelId="{DC7969CA-4886-4C20-A6F9-9045D0078CAC}" type="pres">
      <dgm:prSet presAssocID="{07879BF9-A6E0-4FC8-ACDC-7369F9E01929}" presName="sibSpaceTwo" presStyleCnt="0"/>
      <dgm:spPr/>
    </dgm:pt>
    <dgm:pt modelId="{02393BD2-4764-462D-BC09-35CC95306CBB}" type="pres">
      <dgm:prSet presAssocID="{1FB4A977-0C81-4CC2-A635-80D098D221CB}" presName="vertTwo" presStyleCnt="0"/>
      <dgm:spPr/>
    </dgm:pt>
    <dgm:pt modelId="{05624470-7006-4849-BE32-D2D091E2144C}" type="pres">
      <dgm:prSet presAssocID="{1FB4A977-0C81-4CC2-A635-80D098D221CB}" presName="txTwo" presStyleLbl="node2" presStyleIdx="1" presStyleCnt="2">
        <dgm:presLayoutVars>
          <dgm:chPref val="3"/>
        </dgm:presLayoutVars>
      </dgm:prSet>
      <dgm:spPr/>
    </dgm:pt>
    <dgm:pt modelId="{89605CA0-1317-4215-AFEE-E6B1DC7F928A}" type="pres">
      <dgm:prSet presAssocID="{1FB4A977-0C81-4CC2-A635-80D098D221CB}" presName="parTransTwo" presStyleCnt="0"/>
      <dgm:spPr/>
    </dgm:pt>
    <dgm:pt modelId="{972AAF9C-0C52-4FEE-8142-593DEFCBD544}" type="pres">
      <dgm:prSet presAssocID="{1FB4A977-0C81-4CC2-A635-80D098D221CB}" presName="horzTwo" presStyleCnt="0"/>
      <dgm:spPr/>
    </dgm:pt>
    <dgm:pt modelId="{C00E2553-4F9A-4D1D-9E5C-F522E145A6AE}" type="pres">
      <dgm:prSet presAssocID="{FF570598-4DC4-44CE-8E83-8419E38552A9}" presName="vertThree" presStyleCnt="0"/>
      <dgm:spPr/>
    </dgm:pt>
    <dgm:pt modelId="{EC1F5EBA-363B-44F5-A37A-85D928A445D1}" type="pres">
      <dgm:prSet presAssocID="{FF570598-4DC4-44CE-8E83-8419E38552A9}" presName="txThree" presStyleLbl="node3" presStyleIdx="2" presStyleCnt="3">
        <dgm:presLayoutVars>
          <dgm:chPref val="3"/>
        </dgm:presLayoutVars>
      </dgm:prSet>
      <dgm:spPr/>
    </dgm:pt>
    <dgm:pt modelId="{42505095-54C1-486B-82EE-C10574579115}" type="pres">
      <dgm:prSet presAssocID="{FF570598-4DC4-44CE-8E83-8419E38552A9}" presName="horzThree" presStyleCnt="0"/>
      <dgm:spPr/>
    </dgm:pt>
  </dgm:ptLst>
  <dgm:cxnLst>
    <dgm:cxn modelId="{55246B36-B15C-4048-80AD-78FC608ECA0C}" type="presOf" srcId="{519943CC-18A7-40D1-AF7C-997799DA4976}" destId="{7D93BB88-FE57-4F22-9BE2-4A12D87D3D3E}" srcOrd="0" destOrd="0" presId="urn:microsoft.com/office/officeart/2005/8/layout/hierarchy4"/>
    <dgm:cxn modelId="{43041F64-9C25-4F1D-B71C-890498BA4B18}" srcId="{7CF93F57-DFCF-4980-A49D-253261946895}" destId="{D76B71E6-967B-4BB8-9851-6C2F9FDFA0C4}" srcOrd="1" destOrd="0" parTransId="{4C45F896-CE71-44A9-B980-555DC92B3F6D}" sibTransId="{7F70EDC2-85F1-4875-99F9-547795C89D6B}"/>
    <dgm:cxn modelId="{F91B7549-366E-4F7F-9E2B-BA264AED1C18}" srcId="{519943CC-18A7-40D1-AF7C-997799DA4976}" destId="{0604FC0B-C435-4721-9A23-CB1BCFDB35E0}" srcOrd="0" destOrd="0" parTransId="{3CDAB9D7-18C8-419D-8973-EA6C5733D990}" sibTransId="{1FFC44D4-1937-49BE-AF8D-C65C972EB767}"/>
    <dgm:cxn modelId="{CF2F604A-62ED-45F9-B06C-377E51A88C0C}" type="presOf" srcId="{D1133AFB-F468-4620-9908-78B3B1A0D05A}" destId="{45FED4F1-16E8-43DD-B45D-3FCCE50698A5}" srcOrd="0" destOrd="0" presId="urn:microsoft.com/office/officeart/2005/8/layout/hierarchy4"/>
    <dgm:cxn modelId="{35B6A173-CEF4-4B6E-96DB-667AECDD09ED}" srcId="{7CF93F57-DFCF-4980-A49D-253261946895}" destId="{D1133AFB-F468-4620-9908-78B3B1A0D05A}" srcOrd="0" destOrd="0" parTransId="{4A79F196-DE4B-4097-BF93-77FBE61F2392}" sibTransId="{27272806-BA32-4F25-A3CA-D2817FEE3B1B}"/>
    <dgm:cxn modelId="{1C09E954-7184-4E1B-B779-5618C81EC33C}" type="presOf" srcId="{1FB4A977-0C81-4CC2-A635-80D098D221CB}" destId="{05624470-7006-4849-BE32-D2D091E2144C}" srcOrd="0" destOrd="0" presId="urn:microsoft.com/office/officeart/2005/8/layout/hierarchy4"/>
    <dgm:cxn modelId="{BED2C197-732C-4150-B94A-B39204099131}" srcId="{0604FC0B-C435-4721-9A23-CB1BCFDB35E0}" destId="{7CF93F57-DFCF-4980-A49D-253261946895}" srcOrd="0" destOrd="0" parTransId="{C34E971B-773D-43B4-A650-913B434972AE}" sibTransId="{07879BF9-A6E0-4FC8-ACDC-7369F9E01929}"/>
    <dgm:cxn modelId="{050F63A2-C076-4FAE-AB48-41971CE18ABF}" type="presOf" srcId="{0604FC0B-C435-4721-9A23-CB1BCFDB35E0}" destId="{6699FD1C-4F33-4CEF-A1C5-767E53B2466B}" srcOrd="0" destOrd="0" presId="urn:microsoft.com/office/officeart/2005/8/layout/hierarchy4"/>
    <dgm:cxn modelId="{35F664B6-0DF9-4F93-A04C-D6261C6714F3}" type="presOf" srcId="{7CF93F57-DFCF-4980-A49D-253261946895}" destId="{192B6B08-8299-4717-A957-49EC9A5D2A13}" srcOrd="0" destOrd="0" presId="urn:microsoft.com/office/officeart/2005/8/layout/hierarchy4"/>
    <dgm:cxn modelId="{AFF3A8E2-777E-4B87-8B90-2F111268C2CF}" type="presOf" srcId="{FF570598-4DC4-44CE-8E83-8419E38552A9}" destId="{EC1F5EBA-363B-44F5-A37A-85D928A445D1}" srcOrd="0" destOrd="0" presId="urn:microsoft.com/office/officeart/2005/8/layout/hierarchy4"/>
    <dgm:cxn modelId="{30EF61E4-3596-4A3F-9F23-85E8E3EA405B}" type="presOf" srcId="{D76B71E6-967B-4BB8-9851-6C2F9FDFA0C4}" destId="{D17C46E9-BA3A-4DF5-9129-26A4CC0EC7EA}" srcOrd="0" destOrd="0" presId="urn:microsoft.com/office/officeart/2005/8/layout/hierarchy4"/>
    <dgm:cxn modelId="{492CD7E6-1F40-44E8-9E2D-1339D7187C78}" srcId="{0604FC0B-C435-4721-9A23-CB1BCFDB35E0}" destId="{1FB4A977-0C81-4CC2-A635-80D098D221CB}" srcOrd="1" destOrd="0" parTransId="{C5D675F3-C31C-4FEF-BDCE-868DB1D87743}" sibTransId="{8FE71E79-BA5C-48A5-B983-BBA1BDA62F29}"/>
    <dgm:cxn modelId="{323EE8E8-BB16-403A-AA2E-D30400F46083}" srcId="{1FB4A977-0C81-4CC2-A635-80D098D221CB}" destId="{FF570598-4DC4-44CE-8E83-8419E38552A9}" srcOrd="0" destOrd="0" parTransId="{8C4989CF-AC51-481B-8BD3-0F2274292616}" sibTransId="{155C1265-D420-42F6-9429-90EE5F9F2F3C}"/>
    <dgm:cxn modelId="{D867C287-EE38-4849-983E-7C0927854727}" type="presParOf" srcId="{7D93BB88-FE57-4F22-9BE2-4A12D87D3D3E}" destId="{BAC96F1A-E5E8-41E0-B968-8CA0719B6CBB}" srcOrd="0" destOrd="0" presId="urn:microsoft.com/office/officeart/2005/8/layout/hierarchy4"/>
    <dgm:cxn modelId="{E7B19F3D-5F0C-474C-BB8B-884CB575128F}" type="presParOf" srcId="{BAC96F1A-E5E8-41E0-B968-8CA0719B6CBB}" destId="{6699FD1C-4F33-4CEF-A1C5-767E53B2466B}" srcOrd="0" destOrd="0" presId="urn:microsoft.com/office/officeart/2005/8/layout/hierarchy4"/>
    <dgm:cxn modelId="{03A5E4D9-2A07-4E80-8D60-1229A3412C3D}" type="presParOf" srcId="{BAC96F1A-E5E8-41E0-B968-8CA0719B6CBB}" destId="{CD3A7707-70F7-4296-A701-F5577BE13EE4}" srcOrd="1" destOrd="0" presId="urn:microsoft.com/office/officeart/2005/8/layout/hierarchy4"/>
    <dgm:cxn modelId="{7B7574AD-ADB6-4ACA-90BA-E3F91B134712}" type="presParOf" srcId="{BAC96F1A-E5E8-41E0-B968-8CA0719B6CBB}" destId="{74AF1223-5D69-47CC-B538-C5A3630F7CDB}" srcOrd="2" destOrd="0" presId="urn:microsoft.com/office/officeart/2005/8/layout/hierarchy4"/>
    <dgm:cxn modelId="{CD6D9BA5-5298-4501-8289-94916E1A1CEC}" type="presParOf" srcId="{74AF1223-5D69-47CC-B538-C5A3630F7CDB}" destId="{BEB5F87A-2D3B-4B2D-BA57-967BFC2C105C}" srcOrd="0" destOrd="0" presId="urn:microsoft.com/office/officeart/2005/8/layout/hierarchy4"/>
    <dgm:cxn modelId="{46DC2453-A7C7-45F0-ABD9-4A895A46EDD7}" type="presParOf" srcId="{BEB5F87A-2D3B-4B2D-BA57-967BFC2C105C}" destId="{192B6B08-8299-4717-A957-49EC9A5D2A13}" srcOrd="0" destOrd="0" presId="urn:microsoft.com/office/officeart/2005/8/layout/hierarchy4"/>
    <dgm:cxn modelId="{2BCF0725-5ED3-491F-B857-72BC942460E5}" type="presParOf" srcId="{BEB5F87A-2D3B-4B2D-BA57-967BFC2C105C}" destId="{6AA09153-5D6E-4B28-8111-9C83F9A9F0C9}" srcOrd="1" destOrd="0" presId="urn:microsoft.com/office/officeart/2005/8/layout/hierarchy4"/>
    <dgm:cxn modelId="{00E42A62-1153-4EDA-976A-05F018CBF6EB}" type="presParOf" srcId="{BEB5F87A-2D3B-4B2D-BA57-967BFC2C105C}" destId="{F4353467-8497-4188-8992-D039BD0A38B5}" srcOrd="2" destOrd="0" presId="urn:microsoft.com/office/officeart/2005/8/layout/hierarchy4"/>
    <dgm:cxn modelId="{11C21C7E-8014-48BC-85AE-7FA5B6971CF5}" type="presParOf" srcId="{F4353467-8497-4188-8992-D039BD0A38B5}" destId="{B5865DE0-B983-4B0A-8F89-874A42CB9470}" srcOrd="0" destOrd="0" presId="urn:microsoft.com/office/officeart/2005/8/layout/hierarchy4"/>
    <dgm:cxn modelId="{B36AF273-92B5-4701-A71E-72C3A61A850A}" type="presParOf" srcId="{B5865DE0-B983-4B0A-8F89-874A42CB9470}" destId="{45FED4F1-16E8-43DD-B45D-3FCCE50698A5}" srcOrd="0" destOrd="0" presId="urn:microsoft.com/office/officeart/2005/8/layout/hierarchy4"/>
    <dgm:cxn modelId="{35410430-D396-459E-9C73-569D431E09EE}" type="presParOf" srcId="{B5865DE0-B983-4B0A-8F89-874A42CB9470}" destId="{168CCC74-C96A-4B41-977E-D390E2A9A77D}" srcOrd="1" destOrd="0" presId="urn:microsoft.com/office/officeart/2005/8/layout/hierarchy4"/>
    <dgm:cxn modelId="{64EB810C-C6B2-49A0-946B-640ECF1B9DD9}" type="presParOf" srcId="{F4353467-8497-4188-8992-D039BD0A38B5}" destId="{274AAE43-E8D0-4565-8E0A-270696AFC95B}" srcOrd="1" destOrd="0" presId="urn:microsoft.com/office/officeart/2005/8/layout/hierarchy4"/>
    <dgm:cxn modelId="{4252079D-2AC2-4D5A-8BA2-35A4EEFDD59C}" type="presParOf" srcId="{F4353467-8497-4188-8992-D039BD0A38B5}" destId="{77819EA4-A7A7-4FDB-A764-BC225F7B4558}" srcOrd="2" destOrd="0" presId="urn:microsoft.com/office/officeart/2005/8/layout/hierarchy4"/>
    <dgm:cxn modelId="{14D4A4DE-0E22-4533-82A1-FB67A8988668}" type="presParOf" srcId="{77819EA4-A7A7-4FDB-A764-BC225F7B4558}" destId="{D17C46E9-BA3A-4DF5-9129-26A4CC0EC7EA}" srcOrd="0" destOrd="0" presId="urn:microsoft.com/office/officeart/2005/8/layout/hierarchy4"/>
    <dgm:cxn modelId="{FEC36C98-FCA7-411F-8455-9BCD85087C65}" type="presParOf" srcId="{77819EA4-A7A7-4FDB-A764-BC225F7B4558}" destId="{CFDD70C8-B5AB-4F8F-8D5A-09FE94FFCBC2}" srcOrd="1" destOrd="0" presId="urn:microsoft.com/office/officeart/2005/8/layout/hierarchy4"/>
    <dgm:cxn modelId="{CD9228A6-BECE-4DA4-B374-4DD812CA86E7}" type="presParOf" srcId="{74AF1223-5D69-47CC-B538-C5A3630F7CDB}" destId="{DC7969CA-4886-4C20-A6F9-9045D0078CAC}" srcOrd="1" destOrd="0" presId="urn:microsoft.com/office/officeart/2005/8/layout/hierarchy4"/>
    <dgm:cxn modelId="{E13824D5-BD87-471E-8DA9-21352F6348AE}" type="presParOf" srcId="{74AF1223-5D69-47CC-B538-C5A3630F7CDB}" destId="{02393BD2-4764-462D-BC09-35CC95306CBB}" srcOrd="2" destOrd="0" presId="urn:microsoft.com/office/officeart/2005/8/layout/hierarchy4"/>
    <dgm:cxn modelId="{A5BC6594-9E36-4CCB-A5DC-7230949A6386}" type="presParOf" srcId="{02393BD2-4764-462D-BC09-35CC95306CBB}" destId="{05624470-7006-4849-BE32-D2D091E2144C}" srcOrd="0" destOrd="0" presId="urn:microsoft.com/office/officeart/2005/8/layout/hierarchy4"/>
    <dgm:cxn modelId="{8A2B3AF5-DF57-4782-92C6-4A8A07F2DE3E}" type="presParOf" srcId="{02393BD2-4764-462D-BC09-35CC95306CBB}" destId="{89605CA0-1317-4215-AFEE-E6B1DC7F928A}" srcOrd="1" destOrd="0" presId="urn:microsoft.com/office/officeart/2005/8/layout/hierarchy4"/>
    <dgm:cxn modelId="{28B45970-0998-4794-9AE3-1EDC88728B27}" type="presParOf" srcId="{02393BD2-4764-462D-BC09-35CC95306CBB}" destId="{972AAF9C-0C52-4FEE-8142-593DEFCBD544}" srcOrd="2" destOrd="0" presId="urn:microsoft.com/office/officeart/2005/8/layout/hierarchy4"/>
    <dgm:cxn modelId="{4F615AE1-F8CB-40A3-ACEC-E5FA22EC299F}" type="presParOf" srcId="{972AAF9C-0C52-4FEE-8142-593DEFCBD544}" destId="{C00E2553-4F9A-4D1D-9E5C-F522E145A6AE}" srcOrd="0" destOrd="0" presId="urn:microsoft.com/office/officeart/2005/8/layout/hierarchy4"/>
    <dgm:cxn modelId="{DB3D1241-F0C8-473A-B11A-5D5424B17972}" type="presParOf" srcId="{C00E2553-4F9A-4D1D-9E5C-F522E145A6AE}" destId="{EC1F5EBA-363B-44F5-A37A-85D928A445D1}" srcOrd="0" destOrd="0" presId="urn:microsoft.com/office/officeart/2005/8/layout/hierarchy4"/>
    <dgm:cxn modelId="{9433C82F-14FC-41EA-9D53-DB42FE16C8E6}" type="presParOf" srcId="{C00E2553-4F9A-4D1D-9E5C-F522E145A6AE}" destId="{42505095-54C1-486B-82EE-C10574579115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E20A814D-6647-4C9D-AC44-36150D60D0EB}" type="doc">
      <dgm:prSet loTypeId="urn:microsoft.com/office/officeart/2005/8/layout/hList3" loCatId="list" qsTypeId="urn:microsoft.com/office/officeart/2005/8/quickstyle/simple2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D236D27-2779-43E9-8676-D2833206EA88}">
      <dgm:prSet phldrT="[文本]"/>
      <dgm:spPr/>
      <dgm:t>
        <a:bodyPr/>
        <a:lstStyle/>
        <a:p>
          <a:r>
            <a:rPr lang="zh-CN" altLang="en-US" dirty="0"/>
            <a:t>文化科技创新引领，经济发展多元态势</a:t>
          </a:r>
        </a:p>
      </dgm:t>
    </dgm:pt>
    <dgm:pt modelId="{314B46C9-5C2B-4334-A8D4-45AA163A7DF4}" type="parTrans" cxnId="{AA9145FE-3B29-45AF-9838-5CA2662DF50A}">
      <dgm:prSet/>
      <dgm:spPr/>
      <dgm:t>
        <a:bodyPr/>
        <a:lstStyle/>
        <a:p>
          <a:endParaRPr lang="zh-CN" altLang="en-US"/>
        </a:p>
      </dgm:t>
    </dgm:pt>
    <dgm:pt modelId="{395C0901-2E87-4FF0-BA55-A5311CE3617E}" type="sibTrans" cxnId="{AA9145FE-3B29-45AF-9838-5CA2662DF50A}">
      <dgm:prSet/>
      <dgm:spPr/>
      <dgm:t>
        <a:bodyPr/>
        <a:lstStyle/>
        <a:p>
          <a:endParaRPr lang="zh-CN" altLang="en-US"/>
        </a:p>
      </dgm:t>
    </dgm:pt>
    <dgm:pt modelId="{60B82736-9E1B-436D-A49E-1DD11BA81F48}">
      <dgm:prSet phldrT="[文本]" custT="1"/>
      <dgm:spPr/>
      <dgm:t>
        <a:bodyPr/>
        <a:lstStyle/>
        <a:p>
          <a:r>
            <a:rPr lang="en-US" altLang="zh-CN" sz="3600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rPr>
            <a:t>2012</a:t>
          </a:r>
          <a:r>
            <a:rPr lang="zh-CN" altLang="en-US" sz="3600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rPr>
            <a:t>莫言获诺贝尔文学奖</a:t>
          </a:r>
        </a:p>
      </dgm:t>
    </dgm:pt>
    <dgm:pt modelId="{6849EE86-1CCE-4630-9389-E4CF523F92FE}" type="parTrans" cxnId="{1D9D7D47-AED7-44C6-B778-BC231779176A}">
      <dgm:prSet/>
      <dgm:spPr/>
      <dgm:t>
        <a:bodyPr/>
        <a:lstStyle/>
        <a:p>
          <a:endParaRPr lang="zh-CN" altLang="en-US"/>
        </a:p>
      </dgm:t>
    </dgm:pt>
    <dgm:pt modelId="{E92DDA47-69C5-4799-ADE4-F37249894FE4}" type="sibTrans" cxnId="{1D9D7D47-AED7-44C6-B778-BC231779176A}">
      <dgm:prSet/>
      <dgm:spPr/>
      <dgm:t>
        <a:bodyPr/>
        <a:lstStyle/>
        <a:p>
          <a:endParaRPr lang="zh-CN" altLang="en-US"/>
        </a:p>
      </dgm:t>
    </dgm:pt>
    <dgm:pt modelId="{844F2E7C-81F6-44F4-A7E6-63931D6AD4BD}">
      <dgm:prSet phldrT="[文本]" custT="1"/>
      <dgm:spPr/>
      <dgm:t>
        <a:bodyPr/>
        <a:lstStyle/>
        <a:p>
          <a:r>
            <a:rPr lang="en-US" altLang="zh-CN" sz="2800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2015</a:t>
          </a:r>
          <a:r>
            <a:rPr lang="zh-CN" altLang="en-US" sz="2800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屠呦呦获诺贝尔生理学或医学奖</a:t>
          </a:r>
        </a:p>
      </dgm:t>
    </dgm:pt>
    <dgm:pt modelId="{8E4D1B33-B301-48EF-B5AA-70C8E1FA8269}" type="parTrans" cxnId="{AE3BC091-6712-4CE4-ACAE-D89DDCF220AA}">
      <dgm:prSet/>
      <dgm:spPr/>
      <dgm:t>
        <a:bodyPr/>
        <a:lstStyle/>
        <a:p>
          <a:endParaRPr lang="zh-CN" altLang="en-US"/>
        </a:p>
      </dgm:t>
    </dgm:pt>
    <dgm:pt modelId="{6720A103-A12F-400A-AC23-103334E76C87}" type="sibTrans" cxnId="{AE3BC091-6712-4CE4-ACAE-D89DDCF220AA}">
      <dgm:prSet/>
      <dgm:spPr/>
      <dgm:t>
        <a:bodyPr/>
        <a:lstStyle/>
        <a:p>
          <a:endParaRPr lang="zh-CN" altLang="en-US"/>
        </a:p>
      </dgm:t>
    </dgm:pt>
    <dgm:pt modelId="{A0BED7F4-73A4-4F1C-9002-EC67F76063FC}">
      <dgm:prSet phldrT="[文本]" custT="1"/>
      <dgm:spPr/>
      <dgm:t>
        <a:bodyPr/>
        <a:lstStyle/>
        <a:p>
          <a:r>
            <a:rPr lang="zh-CN" altLang="en-US" sz="2400" dirty="0">
              <a:solidFill>
                <a:srgbClr val="3E4832"/>
              </a:solidFill>
              <a:latin typeface="隶书" panose="02010509060101010101" pitchFamily="49" charset="-122"/>
              <a:ea typeface="隶书" panose="02010509060101010101" pitchFamily="49" charset="-122"/>
            </a:rPr>
            <a:t>文化、创意产业大发展，成为我国新时代经济发展重要增长点</a:t>
          </a:r>
        </a:p>
      </dgm:t>
    </dgm:pt>
    <dgm:pt modelId="{7F2C54A8-BB82-4DDF-BCD0-5867B9CFD3B1}" type="parTrans" cxnId="{5053DB77-8BD7-4ABD-9E55-2B9743E4D3A7}">
      <dgm:prSet/>
      <dgm:spPr/>
      <dgm:t>
        <a:bodyPr/>
        <a:lstStyle/>
        <a:p>
          <a:endParaRPr lang="zh-CN" altLang="en-US"/>
        </a:p>
      </dgm:t>
    </dgm:pt>
    <dgm:pt modelId="{C82B3681-9672-4917-AE6A-BDEF33FD8A58}" type="sibTrans" cxnId="{5053DB77-8BD7-4ABD-9E55-2B9743E4D3A7}">
      <dgm:prSet/>
      <dgm:spPr/>
      <dgm:t>
        <a:bodyPr/>
        <a:lstStyle/>
        <a:p>
          <a:endParaRPr lang="zh-CN" altLang="en-US"/>
        </a:p>
      </dgm:t>
    </dgm:pt>
    <dgm:pt modelId="{3250B8FB-C381-4EEB-AF0E-4CB3754B8B9A}" type="pres">
      <dgm:prSet presAssocID="{E20A814D-6647-4C9D-AC44-36150D60D0EB}" presName="composite" presStyleCnt="0">
        <dgm:presLayoutVars>
          <dgm:chMax val="1"/>
          <dgm:dir/>
          <dgm:resizeHandles val="exact"/>
        </dgm:presLayoutVars>
      </dgm:prSet>
      <dgm:spPr/>
    </dgm:pt>
    <dgm:pt modelId="{141622F3-3C24-4F64-88AD-7CECBD8A739B}" type="pres">
      <dgm:prSet presAssocID="{0D236D27-2779-43E9-8676-D2833206EA88}" presName="roof" presStyleLbl="dkBgShp" presStyleIdx="0" presStyleCnt="2"/>
      <dgm:spPr/>
    </dgm:pt>
    <dgm:pt modelId="{AF81F4E5-543B-4146-9F5C-161DA8845ED1}" type="pres">
      <dgm:prSet presAssocID="{0D236D27-2779-43E9-8676-D2833206EA88}" presName="pillars" presStyleCnt="0"/>
      <dgm:spPr/>
    </dgm:pt>
    <dgm:pt modelId="{590A1E69-3C37-4EF3-BF8F-0DD1A4BEEE5C}" type="pres">
      <dgm:prSet presAssocID="{0D236D27-2779-43E9-8676-D2833206EA88}" presName="pillar1" presStyleLbl="node1" presStyleIdx="0" presStyleCnt="3">
        <dgm:presLayoutVars>
          <dgm:bulletEnabled val="1"/>
        </dgm:presLayoutVars>
      </dgm:prSet>
      <dgm:spPr/>
    </dgm:pt>
    <dgm:pt modelId="{54363767-DE06-492C-BD58-BD23A3B220A7}" type="pres">
      <dgm:prSet presAssocID="{844F2E7C-81F6-44F4-A7E6-63931D6AD4BD}" presName="pillarX" presStyleLbl="node1" presStyleIdx="1" presStyleCnt="3">
        <dgm:presLayoutVars>
          <dgm:bulletEnabled val="1"/>
        </dgm:presLayoutVars>
      </dgm:prSet>
      <dgm:spPr/>
    </dgm:pt>
    <dgm:pt modelId="{9C9C3265-0B51-43F5-9F41-CADF0CE8C400}" type="pres">
      <dgm:prSet presAssocID="{A0BED7F4-73A4-4F1C-9002-EC67F76063FC}" presName="pillarX" presStyleLbl="node1" presStyleIdx="2" presStyleCnt="3">
        <dgm:presLayoutVars>
          <dgm:bulletEnabled val="1"/>
        </dgm:presLayoutVars>
      </dgm:prSet>
      <dgm:spPr/>
    </dgm:pt>
    <dgm:pt modelId="{8AF78EF9-B4BF-4280-8264-B3D8C970AE15}" type="pres">
      <dgm:prSet presAssocID="{0D236D27-2779-43E9-8676-D2833206EA88}" presName="base" presStyleLbl="dkBgShp" presStyleIdx="1" presStyleCnt="2"/>
      <dgm:spPr/>
    </dgm:pt>
  </dgm:ptLst>
  <dgm:cxnLst>
    <dgm:cxn modelId="{1E37B22A-11CA-4860-9818-60A4CE5650F0}" type="presOf" srcId="{60B82736-9E1B-436D-A49E-1DD11BA81F48}" destId="{590A1E69-3C37-4EF3-BF8F-0DD1A4BEEE5C}" srcOrd="0" destOrd="0" presId="urn:microsoft.com/office/officeart/2005/8/layout/hList3"/>
    <dgm:cxn modelId="{22FAE62E-760A-407C-A2A3-2DB1A057F910}" type="presOf" srcId="{0D236D27-2779-43E9-8676-D2833206EA88}" destId="{141622F3-3C24-4F64-88AD-7CECBD8A739B}" srcOrd="0" destOrd="0" presId="urn:microsoft.com/office/officeart/2005/8/layout/hList3"/>
    <dgm:cxn modelId="{1D9D7D47-AED7-44C6-B778-BC231779176A}" srcId="{0D236D27-2779-43E9-8676-D2833206EA88}" destId="{60B82736-9E1B-436D-A49E-1DD11BA81F48}" srcOrd="0" destOrd="0" parTransId="{6849EE86-1CCE-4630-9389-E4CF523F92FE}" sibTransId="{E92DDA47-69C5-4799-ADE4-F37249894FE4}"/>
    <dgm:cxn modelId="{5053DB77-8BD7-4ABD-9E55-2B9743E4D3A7}" srcId="{0D236D27-2779-43E9-8676-D2833206EA88}" destId="{A0BED7F4-73A4-4F1C-9002-EC67F76063FC}" srcOrd="2" destOrd="0" parTransId="{7F2C54A8-BB82-4DDF-BCD0-5867B9CFD3B1}" sibTransId="{C82B3681-9672-4917-AE6A-BDEF33FD8A58}"/>
    <dgm:cxn modelId="{AE3BC091-6712-4CE4-ACAE-D89DDCF220AA}" srcId="{0D236D27-2779-43E9-8676-D2833206EA88}" destId="{844F2E7C-81F6-44F4-A7E6-63931D6AD4BD}" srcOrd="1" destOrd="0" parTransId="{8E4D1B33-B301-48EF-B5AA-70C8E1FA8269}" sibTransId="{6720A103-A12F-400A-AC23-103334E76C87}"/>
    <dgm:cxn modelId="{4B1CEDA2-8A1D-450B-B828-86F40B9D33B6}" type="presOf" srcId="{A0BED7F4-73A4-4F1C-9002-EC67F76063FC}" destId="{9C9C3265-0B51-43F5-9F41-CADF0CE8C400}" srcOrd="0" destOrd="0" presId="urn:microsoft.com/office/officeart/2005/8/layout/hList3"/>
    <dgm:cxn modelId="{761E0FD0-378D-4FE4-B69A-1671A688313D}" type="presOf" srcId="{E20A814D-6647-4C9D-AC44-36150D60D0EB}" destId="{3250B8FB-C381-4EEB-AF0E-4CB3754B8B9A}" srcOrd="0" destOrd="0" presId="urn:microsoft.com/office/officeart/2005/8/layout/hList3"/>
    <dgm:cxn modelId="{2A0D58E7-9607-4543-B698-384858D62484}" type="presOf" srcId="{844F2E7C-81F6-44F4-A7E6-63931D6AD4BD}" destId="{54363767-DE06-492C-BD58-BD23A3B220A7}" srcOrd="0" destOrd="0" presId="urn:microsoft.com/office/officeart/2005/8/layout/hList3"/>
    <dgm:cxn modelId="{AA9145FE-3B29-45AF-9838-5CA2662DF50A}" srcId="{E20A814D-6647-4C9D-AC44-36150D60D0EB}" destId="{0D236D27-2779-43E9-8676-D2833206EA88}" srcOrd="0" destOrd="0" parTransId="{314B46C9-5C2B-4334-A8D4-45AA163A7DF4}" sibTransId="{395C0901-2E87-4FF0-BA55-A5311CE3617E}"/>
    <dgm:cxn modelId="{99E7ECB8-372C-49A1-AE42-E9BED0989EC8}" type="presParOf" srcId="{3250B8FB-C381-4EEB-AF0E-4CB3754B8B9A}" destId="{141622F3-3C24-4F64-88AD-7CECBD8A739B}" srcOrd="0" destOrd="0" presId="urn:microsoft.com/office/officeart/2005/8/layout/hList3"/>
    <dgm:cxn modelId="{D7B484FA-B313-4F92-803D-1B6D1EC89E8A}" type="presParOf" srcId="{3250B8FB-C381-4EEB-AF0E-4CB3754B8B9A}" destId="{AF81F4E5-543B-4146-9F5C-161DA8845ED1}" srcOrd="1" destOrd="0" presId="urn:microsoft.com/office/officeart/2005/8/layout/hList3"/>
    <dgm:cxn modelId="{9BA264A3-EB3E-49D9-B93F-920C4E59D730}" type="presParOf" srcId="{AF81F4E5-543B-4146-9F5C-161DA8845ED1}" destId="{590A1E69-3C37-4EF3-BF8F-0DD1A4BEEE5C}" srcOrd="0" destOrd="0" presId="urn:microsoft.com/office/officeart/2005/8/layout/hList3"/>
    <dgm:cxn modelId="{C73BC2B4-3466-4F76-B636-F4302A701934}" type="presParOf" srcId="{AF81F4E5-543B-4146-9F5C-161DA8845ED1}" destId="{54363767-DE06-492C-BD58-BD23A3B220A7}" srcOrd="1" destOrd="0" presId="urn:microsoft.com/office/officeart/2005/8/layout/hList3"/>
    <dgm:cxn modelId="{E401F613-E0F0-47BA-B5D9-2D2586009ED4}" type="presParOf" srcId="{AF81F4E5-543B-4146-9F5C-161DA8845ED1}" destId="{9C9C3265-0B51-43F5-9F41-CADF0CE8C400}" srcOrd="2" destOrd="0" presId="urn:microsoft.com/office/officeart/2005/8/layout/hList3"/>
    <dgm:cxn modelId="{EDC0C706-BB38-4D73-84B0-BFDF38C2600C}" type="presParOf" srcId="{3250B8FB-C381-4EEB-AF0E-4CB3754B8B9A}" destId="{8AF78EF9-B4BF-4280-8264-B3D8C970AE15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28088930-2626-4C46-A845-ACA48FC14BB0}" type="doc">
      <dgm:prSet loTypeId="urn:microsoft.com/office/officeart/2005/8/layout/vList6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DCEA021-2938-49DB-B1C9-E6B384313509}">
      <dgm:prSet phldrT="[文本]"/>
      <dgm:spPr/>
      <dgm:t>
        <a:bodyPr/>
        <a:lstStyle/>
        <a:p>
          <a:r>
            <a:rPr lang="zh-CN" altLang="en-US" dirty="0">
              <a:latin typeface="隶书" panose="02010509060101010101" pitchFamily="49" charset="-122"/>
              <a:ea typeface="隶书" panose="02010509060101010101" pitchFamily="49" charset="-122"/>
            </a:rPr>
            <a:t>高速公路</a:t>
          </a:r>
        </a:p>
      </dgm:t>
    </dgm:pt>
    <dgm:pt modelId="{1BA38C79-EA09-47D7-B60D-21681ADDB638}" type="parTrans" cxnId="{1BF38E12-0A32-4D89-88A7-9E901AE0FAC1}">
      <dgm:prSet/>
      <dgm:spPr/>
      <dgm:t>
        <a:bodyPr/>
        <a:lstStyle/>
        <a:p>
          <a:endParaRPr lang="zh-CN" altLang="en-US"/>
        </a:p>
      </dgm:t>
    </dgm:pt>
    <dgm:pt modelId="{9E35BD99-E258-4410-91CF-64A97E5E31EB}" type="sibTrans" cxnId="{1BF38E12-0A32-4D89-88A7-9E901AE0FAC1}">
      <dgm:prSet/>
      <dgm:spPr/>
      <dgm:t>
        <a:bodyPr/>
        <a:lstStyle/>
        <a:p>
          <a:endParaRPr lang="zh-CN" altLang="en-US"/>
        </a:p>
      </dgm:t>
    </dgm:pt>
    <dgm:pt modelId="{C1BAFA06-61E9-4734-BAA1-41D14C6AA408}">
      <dgm:prSet phldrT="[文本]" custT="1"/>
      <dgm:spPr/>
      <dgm:t>
        <a:bodyPr/>
        <a:lstStyle/>
        <a:p>
          <a:r>
            <a:rPr lang="zh-CN" altLang="en-US" sz="3200" b="1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通车里程数占全球高速公路一半</a:t>
          </a:r>
        </a:p>
      </dgm:t>
    </dgm:pt>
    <dgm:pt modelId="{56CDE9BC-E8D7-43A8-89C1-3204EA460651}" type="parTrans" cxnId="{2CD48DB5-2291-4EFB-93D9-95D25908FFC6}">
      <dgm:prSet/>
      <dgm:spPr/>
      <dgm:t>
        <a:bodyPr/>
        <a:lstStyle/>
        <a:p>
          <a:endParaRPr lang="zh-CN" altLang="en-US"/>
        </a:p>
      </dgm:t>
    </dgm:pt>
    <dgm:pt modelId="{F9565ECF-8AA8-4909-99FD-66DE7DE3C622}" type="sibTrans" cxnId="{2CD48DB5-2291-4EFB-93D9-95D25908FFC6}">
      <dgm:prSet/>
      <dgm:spPr/>
      <dgm:t>
        <a:bodyPr/>
        <a:lstStyle/>
        <a:p>
          <a:endParaRPr lang="zh-CN" altLang="en-US"/>
        </a:p>
      </dgm:t>
    </dgm:pt>
    <dgm:pt modelId="{DDD41DDF-194C-4468-A458-C18453C49F2F}">
      <dgm:prSet phldrT="[文本]" custT="1"/>
      <dgm:spPr/>
      <dgm:t>
        <a:bodyPr/>
        <a:lstStyle/>
        <a:p>
          <a:r>
            <a:rPr lang="zh-CN" altLang="en-US" sz="3200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高速公路体系形成</a:t>
          </a:r>
          <a:r>
            <a:rPr lang="en-US" altLang="zh-CN" sz="3200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71118</a:t>
          </a:r>
          <a:r>
            <a:rPr lang="zh-CN" altLang="en-US" sz="3200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网</a:t>
          </a:r>
        </a:p>
      </dgm:t>
    </dgm:pt>
    <dgm:pt modelId="{AA20E487-B850-49E3-A47B-2F21A7DE14D1}" type="parTrans" cxnId="{FE476762-5484-43CC-A2DA-D8D913D3935E}">
      <dgm:prSet/>
      <dgm:spPr/>
      <dgm:t>
        <a:bodyPr/>
        <a:lstStyle/>
        <a:p>
          <a:endParaRPr lang="zh-CN" altLang="en-US"/>
        </a:p>
      </dgm:t>
    </dgm:pt>
    <dgm:pt modelId="{E547E1BB-E2D2-47C1-8FA0-F6CE542569EB}" type="sibTrans" cxnId="{FE476762-5484-43CC-A2DA-D8D913D3935E}">
      <dgm:prSet/>
      <dgm:spPr/>
      <dgm:t>
        <a:bodyPr/>
        <a:lstStyle/>
        <a:p>
          <a:endParaRPr lang="zh-CN" altLang="en-US"/>
        </a:p>
      </dgm:t>
    </dgm:pt>
    <dgm:pt modelId="{6C9176D7-6C07-4702-AA0A-9922540DE1A4}">
      <dgm:prSet phldrT="[文本]"/>
      <dgm:spPr/>
      <dgm:t>
        <a:bodyPr/>
        <a:lstStyle/>
        <a:p>
          <a:r>
            <a:rPr lang="zh-CN" altLang="en-US" b="0" dirty="0">
              <a:solidFill>
                <a:srgbClr val="002060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铁路</a:t>
          </a:r>
        </a:p>
      </dgm:t>
    </dgm:pt>
    <dgm:pt modelId="{A0CF61A7-5091-4670-A48E-AB7A1B26CC93}" type="parTrans" cxnId="{F2B3F845-DDA2-4C69-B1E6-0E5E4F944080}">
      <dgm:prSet/>
      <dgm:spPr/>
      <dgm:t>
        <a:bodyPr/>
        <a:lstStyle/>
        <a:p>
          <a:endParaRPr lang="zh-CN" altLang="en-US"/>
        </a:p>
      </dgm:t>
    </dgm:pt>
    <dgm:pt modelId="{3FDA33DE-7DD5-4407-87F0-4912A43A230D}" type="sibTrans" cxnId="{F2B3F845-DDA2-4C69-B1E6-0E5E4F944080}">
      <dgm:prSet/>
      <dgm:spPr/>
      <dgm:t>
        <a:bodyPr/>
        <a:lstStyle/>
        <a:p>
          <a:endParaRPr lang="zh-CN" altLang="en-US"/>
        </a:p>
      </dgm:t>
    </dgm:pt>
    <dgm:pt modelId="{43707CBE-FB97-448A-B830-7263960D62FD}">
      <dgm:prSet phldrT="[文本]"/>
      <dgm:spPr/>
      <dgm:t>
        <a:bodyPr/>
        <a:lstStyle/>
        <a:p>
          <a:r>
            <a:rPr lang="zh-CN" altLang="en-US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铁路营业里程世界第二，高铁运营里程世界第一</a:t>
          </a:r>
        </a:p>
      </dgm:t>
    </dgm:pt>
    <dgm:pt modelId="{262DC005-DDA7-4439-BAA0-802A3239C446}" type="parTrans" cxnId="{36D858A9-46BA-4DBF-A93C-BA6E18FF16D2}">
      <dgm:prSet/>
      <dgm:spPr/>
      <dgm:t>
        <a:bodyPr/>
        <a:lstStyle/>
        <a:p>
          <a:endParaRPr lang="zh-CN" altLang="en-US"/>
        </a:p>
      </dgm:t>
    </dgm:pt>
    <dgm:pt modelId="{E039626F-61DF-4BE1-AD19-A26C90767E21}" type="sibTrans" cxnId="{36D858A9-46BA-4DBF-A93C-BA6E18FF16D2}">
      <dgm:prSet/>
      <dgm:spPr/>
      <dgm:t>
        <a:bodyPr/>
        <a:lstStyle/>
        <a:p>
          <a:endParaRPr lang="zh-CN" altLang="en-US"/>
        </a:p>
      </dgm:t>
    </dgm:pt>
    <dgm:pt modelId="{10F9DF18-0267-4B85-B22A-8392243027D7}">
      <dgm:prSet phldrT="[文本]"/>
      <dgm:spPr/>
      <dgm:t>
        <a:bodyPr/>
        <a:lstStyle/>
        <a:p>
          <a:r>
            <a:rPr lang="zh-CN" altLang="en-US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青藏铁路，世界海拔最高线路最长的高原冻土铁路；上海磁浮列车，改写人类地面出行的新速度</a:t>
          </a:r>
        </a:p>
      </dgm:t>
    </dgm:pt>
    <dgm:pt modelId="{97B349A6-23CB-42FA-84A5-5F288C4A918F}" type="parTrans" cxnId="{956E7599-3540-4D0F-BB07-1BFD29EF1399}">
      <dgm:prSet/>
      <dgm:spPr/>
      <dgm:t>
        <a:bodyPr/>
        <a:lstStyle/>
        <a:p>
          <a:endParaRPr lang="zh-CN" altLang="en-US"/>
        </a:p>
      </dgm:t>
    </dgm:pt>
    <dgm:pt modelId="{789BCDFF-6F5D-40B0-A9D6-11FF40AA8BF1}" type="sibTrans" cxnId="{956E7599-3540-4D0F-BB07-1BFD29EF1399}">
      <dgm:prSet/>
      <dgm:spPr/>
      <dgm:t>
        <a:bodyPr/>
        <a:lstStyle/>
        <a:p>
          <a:endParaRPr lang="zh-CN" altLang="en-US"/>
        </a:p>
      </dgm:t>
    </dgm:pt>
    <dgm:pt modelId="{5EF3FE64-56D5-473D-BC44-4090378BC456}" type="pres">
      <dgm:prSet presAssocID="{28088930-2626-4C46-A845-ACA48FC14BB0}" presName="Name0" presStyleCnt="0">
        <dgm:presLayoutVars>
          <dgm:dir/>
          <dgm:animLvl val="lvl"/>
          <dgm:resizeHandles/>
        </dgm:presLayoutVars>
      </dgm:prSet>
      <dgm:spPr/>
    </dgm:pt>
    <dgm:pt modelId="{14467858-558D-4115-B0E6-9647D33846F3}" type="pres">
      <dgm:prSet presAssocID="{7DCEA021-2938-49DB-B1C9-E6B384313509}" presName="linNode" presStyleCnt="0"/>
      <dgm:spPr/>
    </dgm:pt>
    <dgm:pt modelId="{FA1DDD39-6682-4DC7-AA54-2544CEE0EB6D}" type="pres">
      <dgm:prSet presAssocID="{7DCEA021-2938-49DB-B1C9-E6B384313509}" presName="parentShp" presStyleLbl="node1" presStyleIdx="0" presStyleCnt="2">
        <dgm:presLayoutVars>
          <dgm:bulletEnabled val="1"/>
        </dgm:presLayoutVars>
      </dgm:prSet>
      <dgm:spPr/>
    </dgm:pt>
    <dgm:pt modelId="{74B2C67F-217E-4B4B-88D1-AD0CB2CDD89E}" type="pres">
      <dgm:prSet presAssocID="{7DCEA021-2938-49DB-B1C9-E6B384313509}" presName="childShp" presStyleLbl="bgAccFollowNode1" presStyleIdx="0" presStyleCnt="2" custScaleX="160377">
        <dgm:presLayoutVars>
          <dgm:bulletEnabled val="1"/>
        </dgm:presLayoutVars>
      </dgm:prSet>
      <dgm:spPr/>
    </dgm:pt>
    <dgm:pt modelId="{6C55920D-D938-410F-9D7C-B2AC7905E834}" type="pres">
      <dgm:prSet presAssocID="{9E35BD99-E258-4410-91CF-64A97E5E31EB}" presName="spacing" presStyleCnt="0"/>
      <dgm:spPr/>
    </dgm:pt>
    <dgm:pt modelId="{7DAD1AE4-1D50-40F7-8205-3A6C68FABED6}" type="pres">
      <dgm:prSet presAssocID="{6C9176D7-6C07-4702-AA0A-9922540DE1A4}" presName="linNode" presStyleCnt="0"/>
      <dgm:spPr/>
    </dgm:pt>
    <dgm:pt modelId="{ADE0889F-00BB-4FBB-9B08-0191DD36E504}" type="pres">
      <dgm:prSet presAssocID="{6C9176D7-6C07-4702-AA0A-9922540DE1A4}" presName="parentShp" presStyleLbl="node1" presStyleIdx="1" presStyleCnt="2" custScaleX="72215">
        <dgm:presLayoutVars>
          <dgm:bulletEnabled val="1"/>
        </dgm:presLayoutVars>
      </dgm:prSet>
      <dgm:spPr/>
    </dgm:pt>
    <dgm:pt modelId="{767450F0-0485-4F53-AAAB-9657E0E9026F}" type="pres">
      <dgm:prSet presAssocID="{6C9176D7-6C07-4702-AA0A-9922540DE1A4}" presName="childShp" presStyleLbl="bgAccFollowNode1" presStyleIdx="1" presStyleCnt="2" custScaleX="194113">
        <dgm:presLayoutVars>
          <dgm:bulletEnabled val="1"/>
        </dgm:presLayoutVars>
      </dgm:prSet>
      <dgm:spPr/>
    </dgm:pt>
  </dgm:ptLst>
  <dgm:cxnLst>
    <dgm:cxn modelId="{CD07EC0E-C9E7-4A9C-B44B-FAFC563E6DFA}" type="presOf" srcId="{6C9176D7-6C07-4702-AA0A-9922540DE1A4}" destId="{ADE0889F-00BB-4FBB-9B08-0191DD36E504}" srcOrd="0" destOrd="0" presId="urn:microsoft.com/office/officeart/2005/8/layout/vList6"/>
    <dgm:cxn modelId="{1BF38E12-0A32-4D89-88A7-9E901AE0FAC1}" srcId="{28088930-2626-4C46-A845-ACA48FC14BB0}" destId="{7DCEA021-2938-49DB-B1C9-E6B384313509}" srcOrd="0" destOrd="0" parTransId="{1BA38C79-EA09-47D7-B60D-21681ADDB638}" sibTransId="{9E35BD99-E258-4410-91CF-64A97E5E31EB}"/>
    <dgm:cxn modelId="{4691AB15-246D-420F-939D-877290EB34BB}" type="presOf" srcId="{43707CBE-FB97-448A-B830-7263960D62FD}" destId="{767450F0-0485-4F53-AAAB-9657E0E9026F}" srcOrd="0" destOrd="0" presId="urn:microsoft.com/office/officeart/2005/8/layout/vList6"/>
    <dgm:cxn modelId="{52774726-F25F-48BD-A002-6BE58E133241}" type="presOf" srcId="{10F9DF18-0267-4B85-B22A-8392243027D7}" destId="{767450F0-0485-4F53-AAAB-9657E0E9026F}" srcOrd="0" destOrd="1" presId="urn:microsoft.com/office/officeart/2005/8/layout/vList6"/>
    <dgm:cxn modelId="{FE476762-5484-43CC-A2DA-D8D913D3935E}" srcId="{7DCEA021-2938-49DB-B1C9-E6B384313509}" destId="{DDD41DDF-194C-4468-A458-C18453C49F2F}" srcOrd="1" destOrd="0" parTransId="{AA20E487-B850-49E3-A47B-2F21A7DE14D1}" sibTransId="{E547E1BB-E2D2-47C1-8FA0-F6CE542569EB}"/>
    <dgm:cxn modelId="{F2B3F845-DDA2-4C69-B1E6-0E5E4F944080}" srcId="{28088930-2626-4C46-A845-ACA48FC14BB0}" destId="{6C9176D7-6C07-4702-AA0A-9922540DE1A4}" srcOrd="1" destOrd="0" parTransId="{A0CF61A7-5091-4670-A48E-AB7A1B26CC93}" sibTransId="{3FDA33DE-7DD5-4407-87F0-4912A43A230D}"/>
    <dgm:cxn modelId="{3CD70A54-C954-4A28-8B7A-80C391A673E5}" type="presOf" srcId="{C1BAFA06-61E9-4734-BAA1-41D14C6AA408}" destId="{74B2C67F-217E-4B4B-88D1-AD0CB2CDD89E}" srcOrd="0" destOrd="0" presId="urn:microsoft.com/office/officeart/2005/8/layout/vList6"/>
    <dgm:cxn modelId="{3520BE96-00DE-4C5D-863D-D29F1771D061}" type="presOf" srcId="{DDD41DDF-194C-4468-A458-C18453C49F2F}" destId="{74B2C67F-217E-4B4B-88D1-AD0CB2CDD89E}" srcOrd="0" destOrd="1" presId="urn:microsoft.com/office/officeart/2005/8/layout/vList6"/>
    <dgm:cxn modelId="{956E7599-3540-4D0F-BB07-1BFD29EF1399}" srcId="{6C9176D7-6C07-4702-AA0A-9922540DE1A4}" destId="{10F9DF18-0267-4B85-B22A-8392243027D7}" srcOrd="1" destOrd="0" parTransId="{97B349A6-23CB-42FA-84A5-5F288C4A918F}" sibTransId="{789BCDFF-6F5D-40B0-A9D6-11FF40AA8BF1}"/>
    <dgm:cxn modelId="{A450D199-496C-4195-8D7C-741B6A61F25F}" type="presOf" srcId="{28088930-2626-4C46-A845-ACA48FC14BB0}" destId="{5EF3FE64-56D5-473D-BC44-4090378BC456}" srcOrd="0" destOrd="0" presId="urn:microsoft.com/office/officeart/2005/8/layout/vList6"/>
    <dgm:cxn modelId="{2793029D-02FF-4C1F-A37A-405C9EE62A7C}" type="presOf" srcId="{7DCEA021-2938-49DB-B1C9-E6B384313509}" destId="{FA1DDD39-6682-4DC7-AA54-2544CEE0EB6D}" srcOrd="0" destOrd="0" presId="urn:microsoft.com/office/officeart/2005/8/layout/vList6"/>
    <dgm:cxn modelId="{36D858A9-46BA-4DBF-A93C-BA6E18FF16D2}" srcId="{6C9176D7-6C07-4702-AA0A-9922540DE1A4}" destId="{43707CBE-FB97-448A-B830-7263960D62FD}" srcOrd="0" destOrd="0" parTransId="{262DC005-DDA7-4439-BAA0-802A3239C446}" sibTransId="{E039626F-61DF-4BE1-AD19-A26C90767E21}"/>
    <dgm:cxn modelId="{2CD48DB5-2291-4EFB-93D9-95D25908FFC6}" srcId="{7DCEA021-2938-49DB-B1C9-E6B384313509}" destId="{C1BAFA06-61E9-4734-BAA1-41D14C6AA408}" srcOrd="0" destOrd="0" parTransId="{56CDE9BC-E8D7-43A8-89C1-3204EA460651}" sibTransId="{F9565ECF-8AA8-4909-99FD-66DE7DE3C622}"/>
    <dgm:cxn modelId="{620FDBA3-0307-430B-849A-FA78ECB3FACF}" type="presParOf" srcId="{5EF3FE64-56D5-473D-BC44-4090378BC456}" destId="{14467858-558D-4115-B0E6-9647D33846F3}" srcOrd="0" destOrd="0" presId="urn:microsoft.com/office/officeart/2005/8/layout/vList6"/>
    <dgm:cxn modelId="{AF3C3E35-19FF-4A93-BE7A-F891AE0C93D9}" type="presParOf" srcId="{14467858-558D-4115-B0E6-9647D33846F3}" destId="{FA1DDD39-6682-4DC7-AA54-2544CEE0EB6D}" srcOrd="0" destOrd="0" presId="urn:microsoft.com/office/officeart/2005/8/layout/vList6"/>
    <dgm:cxn modelId="{BF89B1E6-2F82-4697-926E-B16836C9179D}" type="presParOf" srcId="{14467858-558D-4115-B0E6-9647D33846F3}" destId="{74B2C67F-217E-4B4B-88D1-AD0CB2CDD89E}" srcOrd="1" destOrd="0" presId="urn:microsoft.com/office/officeart/2005/8/layout/vList6"/>
    <dgm:cxn modelId="{E04292AC-B762-4C2F-AEE8-CFCB47B4CD3A}" type="presParOf" srcId="{5EF3FE64-56D5-473D-BC44-4090378BC456}" destId="{6C55920D-D938-410F-9D7C-B2AC7905E834}" srcOrd="1" destOrd="0" presId="urn:microsoft.com/office/officeart/2005/8/layout/vList6"/>
    <dgm:cxn modelId="{D3824ED9-B2AA-46A7-BF1A-A76D3FA86230}" type="presParOf" srcId="{5EF3FE64-56D5-473D-BC44-4090378BC456}" destId="{7DAD1AE4-1D50-40F7-8205-3A6C68FABED6}" srcOrd="2" destOrd="0" presId="urn:microsoft.com/office/officeart/2005/8/layout/vList6"/>
    <dgm:cxn modelId="{D91AD868-A081-45C1-A04F-AF7AF337A86A}" type="presParOf" srcId="{7DAD1AE4-1D50-40F7-8205-3A6C68FABED6}" destId="{ADE0889F-00BB-4FBB-9B08-0191DD36E504}" srcOrd="0" destOrd="0" presId="urn:microsoft.com/office/officeart/2005/8/layout/vList6"/>
    <dgm:cxn modelId="{83C4EB38-C956-4071-A625-44E6FA2F9AE3}" type="presParOf" srcId="{7DAD1AE4-1D50-40F7-8205-3A6C68FABED6}" destId="{767450F0-0485-4F53-AAAB-9657E0E9026F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244FB5AA-F5D1-44A3-9EB0-E16FDA91A446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F4920897-B369-4ED6-9005-DFB6F9D2D27B}">
      <dgm:prSet phldrT="[文本]" custT="1"/>
      <dgm:spPr/>
      <dgm:t>
        <a:bodyPr/>
        <a:lstStyle/>
        <a:p>
          <a:r>
            <a:rPr lang="zh-CN" altLang="en-US" sz="3200" dirty="0">
              <a:latin typeface="隶书" panose="02010509060101010101" pitchFamily="49" charset="-122"/>
              <a:ea typeface="隶书" panose="02010509060101010101" pitchFamily="49" charset="-122"/>
            </a:rPr>
            <a:t>国防意识增强</a:t>
          </a:r>
        </a:p>
      </dgm:t>
    </dgm:pt>
    <dgm:pt modelId="{66C9C39E-D5D6-40F7-9FCF-0B845AC89C08}" type="parTrans" cxnId="{1C5AAC7E-C920-40B9-AFC9-FFBBB525E73B}">
      <dgm:prSet/>
      <dgm:spPr/>
      <dgm:t>
        <a:bodyPr/>
        <a:lstStyle/>
        <a:p>
          <a:endParaRPr lang="zh-CN" altLang="en-US"/>
        </a:p>
      </dgm:t>
    </dgm:pt>
    <dgm:pt modelId="{B0D32BE4-B524-4F3B-8A64-79F1F6B88894}" type="sibTrans" cxnId="{1C5AAC7E-C920-40B9-AFC9-FFBBB525E73B}">
      <dgm:prSet/>
      <dgm:spPr/>
      <dgm:t>
        <a:bodyPr/>
        <a:lstStyle/>
        <a:p>
          <a:endParaRPr lang="zh-CN" altLang="en-US"/>
        </a:p>
      </dgm:t>
    </dgm:pt>
    <dgm:pt modelId="{4024821C-A77A-43BA-AAB7-11326143C0CB}">
      <dgm:prSet phldrT="[文本]" custT="1"/>
      <dgm:spPr/>
      <dgm:t>
        <a:bodyPr/>
        <a:lstStyle/>
        <a:p>
          <a:r>
            <a:rPr lang="zh-CN" altLang="en-US" sz="3200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体制编制变革</a:t>
          </a:r>
        </a:p>
      </dgm:t>
    </dgm:pt>
    <dgm:pt modelId="{8F69AA05-73B8-4D3D-BFC5-721236273083}" type="parTrans" cxnId="{FE6F1D06-E492-4CF3-8A1C-A6C7FF18D0AC}">
      <dgm:prSet/>
      <dgm:spPr/>
      <dgm:t>
        <a:bodyPr/>
        <a:lstStyle/>
        <a:p>
          <a:endParaRPr lang="zh-CN" altLang="en-US"/>
        </a:p>
      </dgm:t>
    </dgm:pt>
    <dgm:pt modelId="{7D852F7D-5050-441E-810D-B84BD1DB8BBE}" type="sibTrans" cxnId="{FE6F1D06-E492-4CF3-8A1C-A6C7FF18D0AC}">
      <dgm:prSet/>
      <dgm:spPr/>
      <dgm:t>
        <a:bodyPr/>
        <a:lstStyle/>
        <a:p>
          <a:endParaRPr lang="zh-CN" altLang="en-US"/>
        </a:p>
      </dgm:t>
    </dgm:pt>
    <dgm:pt modelId="{94B08B94-E7B4-412D-B871-5C15E3251595}">
      <dgm:prSet phldrT="[文本]" custT="1"/>
      <dgm:spPr/>
      <dgm:t>
        <a:bodyPr/>
        <a:lstStyle/>
        <a:p>
          <a:r>
            <a:rPr lang="zh-CN" altLang="en-US" sz="3200" dirty="0">
              <a:latin typeface="隶书" panose="02010509060101010101" pitchFamily="49" charset="-122"/>
              <a:ea typeface="隶书" panose="02010509060101010101" pitchFamily="49" charset="-122"/>
            </a:rPr>
            <a:t>高科技信息化</a:t>
          </a:r>
        </a:p>
      </dgm:t>
    </dgm:pt>
    <dgm:pt modelId="{C158BCF1-DAFC-4670-987C-DB8FDD83553D}" type="parTrans" cxnId="{2D171361-B982-4158-9EDF-AF38F0574783}">
      <dgm:prSet/>
      <dgm:spPr/>
      <dgm:t>
        <a:bodyPr/>
        <a:lstStyle/>
        <a:p>
          <a:endParaRPr lang="zh-CN" altLang="en-US"/>
        </a:p>
      </dgm:t>
    </dgm:pt>
    <dgm:pt modelId="{3F782F2F-EC59-442A-A949-BC4CD9F0B725}" type="sibTrans" cxnId="{2D171361-B982-4158-9EDF-AF38F0574783}">
      <dgm:prSet/>
      <dgm:spPr/>
      <dgm:t>
        <a:bodyPr/>
        <a:lstStyle/>
        <a:p>
          <a:endParaRPr lang="zh-CN" altLang="en-US"/>
        </a:p>
      </dgm:t>
    </dgm:pt>
    <dgm:pt modelId="{7F102E09-DE65-4159-8345-6418F59309A7}" type="pres">
      <dgm:prSet presAssocID="{244FB5AA-F5D1-44A3-9EB0-E16FDA91A446}" presName="CompostProcess" presStyleCnt="0">
        <dgm:presLayoutVars>
          <dgm:dir/>
          <dgm:resizeHandles val="exact"/>
        </dgm:presLayoutVars>
      </dgm:prSet>
      <dgm:spPr/>
    </dgm:pt>
    <dgm:pt modelId="{03F06063-6263-4A4E-8892-F0502FD36F8B}" type="pres">
      <dgm:prSet presAssocID="{244FB5AA-F5D1-44A3-9EB0-E16FDA91A446}" presName="arrow" presStyleLbl="bgShp" presStyleIdx="0" presStyleCnt="1"/>
      <dgm:spPr/>
    </dgm:pt>
    <dgm:pt modelId="{2CCEC0C3-8570-440B-900C-089612B87764}" type="pres">
      <dgm:prSet presAssocID="{244FB5AA-F5D1-44A3-9EB0-E16FDA91A446}" presName="linearProcess" presStyleCnt="0"/>
      <dgm:spPr/>
    </dgm:pt>
    <dgm:pt modelId="{8D23B998-BCD4-4937-86FE-574CD25C8F61}" type="pres">
      <dgm:prSet presAssocID="{F4920897-B369-4ED6-9005-DFB6F9D2D27B}" presName="textNode" presStyleLbl="node1" presStyleIdx="0" presStyleCnt="3">
        <dgm:presLayoutVars>
          <dgm:bulletEnabled val="1"/>
        </dgm:presLayoutVars>
      </dgm:prSet>
      <dgm:spPr/>
    </dgm:pt>
    <dgm:pt modelId="{A40F79C6-7D12-4645-AAF5-FF37B699252A}" type="pres">
      <dgm:prSet presAssocID="{B0D32BE4-B524-4F3B-8A64-79F1F6B88894}" presName="sibTrans" presStyleCnt="0"/>
      <dgm:spPr/>
    </dgm:pt>
    <dgm:pt modelId="{30374C21-4D69-4452-AF5E-9C127D449120}" type="pres">
      <dgm:prSet presAssocID="{4024821C-A77A-43BA-AAB7-11326143C0CB}" presName="textNode" presStyleLbl="node1" presStyleIdx="1" presStyleCnt="3">
        <dgm:presLayoutVars>
          <dgm:bulletEnabled val="1"/>
        </dgm:presLayoutVars>
      </dgm:prSet>
      <dgm:spPr/>
    </dgm:pt>
    <dgm:pt modelId="{CF24F92F-6840-46C5-8DDE-39E47D1720E2}" type="pres">
      <dgm:prSet presAssocID="{7D852F7D-5050-441E-810D-B84BD1DB8BBE}" presName="sibTrans" presStyleCnt="0"/>
      <dgm:spPr/>
    </dgm:pt>
    <dgm:pt modelId="{3B305875-A4E1-416A-A25E-8CEE18EC3DCD}" type="pres">
      <dgm:prSet presAssocID="{94B08B94-E7B4-412D-B871-5C15E3251595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FE6F1D06-E492-4CF3-8A1C-A6C7FF18D0AC}" srcId="{244FB5AA-F5D1-44A3-9EB0-E16FDA91A446}" destId="{4024821C-A77A-43BA-AAB7-11326143C0CB}" srcOrd="1" destOrd="0" parTransId="{8F69AA05-73B8-4D3D-BFC5-721236273083}" sibTransId="{7D852F7D-5050-441E-810D-B84BD1DB8BBE}"/>
    <dgm:cxn modelId="{2D171361-B982-4158-9EDF-AF38F0574783}" srcId="{244FB5AA-F5D1-44A3-9EB0-E16FDA91A446}" destId="{94B08B94-E7B4-412D-B871-5C15E3251595}" srcOrd="2" destOrd="0" parTransId="{C158BCF1-DAFC-4670-987C-DB8FDD83553D}" sibTransId="{3F782F2F-EC59-442A-A949-BC4CD9F0B725}"/>
    <dgm:cxn modelId="{909BE679-EF01-49FF-9D21-C4889F525305}" type="presOf" srcId="{94B08B94-E7B4-412D-B871-5C15E3251595}" destId="{3B305875-A4E1-416A-A25E-8CEE18EC3DCD}" srcOrd="0" destOrd="0" presId="urn:microsoft.com/office/officeart/2005/8/layout/hProcess9"/>
    <dgm:cxn modelId="{1C5AAC7E-C920-40B9-AFC9-FFBBB525E73B}" srcId="{244FB5AA-F5D1-44A3-9EB0-E16FDA91A446}" destId="{F4920897-B369-4ED6-9005-DFB6F9D2D27B}" srcOrd="0" destOrd="0" parTransId="{66C9C39E-D5D6-40F7-9FCF-0B845AC89C08}" sibTransId="{B0D32BE4-B524-4F3B-8A64-79F1F6B88894}"/>
    <dgm:cxn modelId="{A18635DF-96F5-4A4A-AB75-BF81964F96CE}" type="presOf" srcId="{244FB5AA-F5D1-44A3-9EB0-E16FDA91A446}" destId="{7F102E09-DE65-4159-8345-6418F59309A7}" srcOrd="0" destOrd="0" presId="urn:microsoft.com/office/officeart/2005/8/layout/hProcess9"/>
    <dgm:cxn modelId="{2E6BD4E1-6886-4AFB-8D10-342F96B4456D}" type="presOf" srcId="{F4920897-B369-4ED6-9005-DFB6F9D2D27B}" destId="{8D23B998-BCD4-4937-86FE-574CD25C8F61}" srcOrd="0" destOrd="0" presId="urn:microsoft.com/office/officeart/2005/8/layout/hProcess9"/>
    <dgm:cxn modelId="{DC8EBCFC-7660-4C88-B83C-037078227B27}" type="presOf" srcId="{4024821C-A77A-43BA-AAB7-11326143C0CB}" destId="{30374C21-4D69-4452-AF5E-9C127D449120}" srcOrd="0" destOrd="0" presId="urn:microsoft.com/office/officeart/2005/8/layout/hProcess9"/>
    <dgm:cxn modelId="{F274F55F-E178-43B4-AF7D-EDCE414CA288}" type="presParOf" srcId="{7F102E09-DE65-4159-8345-6418F59309A7}" destId="{03F06063-6263-4A4E-8892-F0502FD36F8B}" srcOrd="0" destOrd="0" presId="urn:microsoft.com/office/officeart/2005/8/layout/hProcess9"/>
    <dgm:cxn modelId="{FEF9D8E9-5575-403A-B9F8-FD5D9514A6DB}" type="presParOf" srcId="{7F102E09-DE65-4159-8345-6418F59309A7}" destId="{2CCEC0C3-8570-440B-900C-089612B87764}" srcOrd="1" destOrd="0" presId="urn:microsoft.com/office/officeart/2005/8/layout/hProcess9"/>
    <dgm:cxn modelId="{BCCC4BE4-BFE2-4CBD-A771-0F2ACAA81C03}" type="presParOf" srcId="{2CCEC0C3-8570-440B-900C-089612B87764}" destId="{8D23B998-BCD4-4937-86FE-574CD25C8F61}" srcOrd="0" destOrd="0" presId="urn:microsoft.com/office/officeart/2005/8/layout/hProcess9"/>
    <dgm:cxn modelId="{73256F10-7234-4037-8516-BDE1021F1F5A}" type="presParOf" srcId="{2CCEC0C3-8570-440B-900C-089612B87764}" destId="{A40F79C6-7D12-4645-AAF5-FF37B699252A}" srcOrd="1" destOrd="0" presId="urn:microsoft.com/office/officeart/2005/8/layout/hProcess9"/>
    <dgm:cxn modelId="{F48E717A-C33A-4940-A67C-38659A36E41D}" type="presParOf" srcId="{2CCEC0C3-8570-440B-900C-089612B87764}" destId="{30374C21-4D69-4452-AF5E-9C127D449120}" srcOrd="2" destOrd="0" presId="urn:microsoft.com/office/officeart/2005/8/layout/hProcess9"/>
    <dgm:cxn modelId="{E3C3501C-901C-4B30-A5A5-ABEA43C33D73}" type="presParOf" srcId="{2CCEC0C3-8570-440B-900C-089612B87764}" destId="{CF24F92F-6840-46C5-8DDE-39E47D1720E2}" srcOrd="3" destOrd="0" presId="urn:microsoft.com/office/officeart/2005/8/layout/hProcess9"/>
    <dgm:cxn modelId="{8DA5B3D0-0E9E-4DC2-9080-2F7ED0E607CD}" type="presParOf" srcId="{2CCEC0C3-8570-440B-900C-089612B87764}" destId="{3B305875-A4E1-416A-A25E-8CEE18EC3DCD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06FC60A7-4F2F-4DD2-B7A0-A26CC2E46DAD}" type="doc">
      <dgm:prSet loTypeId="urn:microsoft.com/office/officeart/2005/8/layout/hProcess3" loCatId="process" qsTypeId="urn:microsoft.com/office/officeart/2005/8/quickstyle/simple1" qsCatId="simple" csTypeId="urn:microsoft.com/office/officeart/2005/8/colors/accent1_2" csCatId="accent1" phldr="1"/>
      <dgm:spPr/>
    </dgm:pt>
    <dgm:pt modelId="{07FFE988-549D-48A8-B390-E5079269E37F}">
      <dgm:prSet phldrT="[文本]"/>
      <dgm:spPr/>
      <dgm:t>
        <a:bodyPr/>
        <a:lstStyle/>
        <a:p>
          <a:pPr algn="l"/>
          <a:r>
            <a:rPr lang="en-US" altLang="zh-CN" dirty="0"/>
            <a:t>        </a:t>
          </a:r>
          <a:r>
            <a:rPr lang="en-US" altLang="zh-CN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rPr>
            <a:t>40</a:t>
          </a:r>
          <a:r>
            <a:rPr lang="zh-CN" altLang="en-US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rPr>
            <a:t>年坚持改革开放的中国，沿着“富强、民主、文明、和谐”的康庄大道，正在实现“国家富强、民族振兴、人民幸福”的伟大复兴的“中国梦”！</a:t>
          </a:r>
        </a:p>
      </dgm:t>
    </dgm:pt>
    <dgm:pt modelId="{A28AF38B-5428-47C3-9E8F-691E46B39ED4}" type="parTrans" cxnId="{A4E243C3-35CF-4917-B72A-D12BD93EF505}">
      <dgm:prSet/>
      <dgm:spPr/>
      <dgm:t>
        <a:bodyPr/>
        <a:lstStyle/>
        <a:p>
          <a:endParaRPr lang="zh-CN" altLang="en-US"/>
        </a:p>
      </dgm:t>
    </dgm:pt>
    <dgm:pt modelId="{37968A7C-45A7-4FE8-BA9A-FFE73BE2A9AC}" type="sibTrans" cxnId="{A4E243C3-35CF-4917-B72A-D12BD93EF505}">
      <dgm:prSet/>
      <dgm:spPr/>
      <dgm:t>
        <a:bodyPr/>
        <a:lstStyle/>
        <a:p>
          <a:endParaRPr lang="zh-CN" altLang="en-US"/>
        </a:p>
      </dgm:t>
    </dgm:pt>
    <dgm:pt modelId="{0D271E84-FE7F-463A-8163-93C837E73D28}" type="pres">
      <dgm:prSet presAssocID="{06FC60A7-4F2F-4DD2-B7A0-A26CC2E46DAD}" presName="Name0" presStyleCnt="0">
        <dgm:presLayoutVars>
          <dgm:dir/>
          <dgm:animLvl val="lvl"/>
          <dgm:resizeHandles val="exact"/>
        </dgm:presLayoutVars>
      </dgm:prSet>
      <dgm:spPr/>
    </dgm:pt>
    <dgm:pt modelId="{75BE64BB-9B4C-4236-AA0F-8E6B99FB282A}" type="pres">
      <dgm:prSet presAssocID="{06FC60A7-4F2F-4DD2-B7A0-A26CC2E46DAD}" presName="dummy" presStyleCnt="0"/>
      <dgm:spPr/>
    </dgm:pt>
    <dgm:pt modelId="{9B0EFC42-5106-4153-910C-E3CD4C037E85}" type="pres">
      <dgm:prSet presAssocID="{06FC60A7-4F2F-4DD2-B7A0-A26CC2E46DAD}" presName="linH" presStyleCnt="0"/>
      <dgm:spPr/>
    </dgm:pt>
    <dgm:pt modelId="{68FA67E6-43A3-4805-A819-082AA223FD1E}" type="pres">
      <dgm:prSet presAssocID="{06FC60A7-4F2F-4DD2-B7A0-A26CC2E46DAD}" presName="padding1" presStyleCnt="0"/>
      <dgm:spPr/>
    </dgm:pt>
    <dgm:pt modelId="{EB7BB7F5-2684-4FA0-8E4C-3CB436EE3CA4}" type="pres">
      <dgm:prSet presAssocID="{07FFE988-549D-48A8-B390-E5079269E37F}" presName="linV" presStyleCnt="0"/>
      <dgm:spPr/>
    </dgm:pt>
    <dgm:pt modelId="{91308C82-CD0B-4AD5-BFAF-2337E1CE26A8}" type="pres">
      <dgm:prSet presAssocID="{07FFE988-549D-48A8-B390-E5079269E37F}" presName="spVertical1" presStyleCnt="0"/>
      <dgm:spPr/>
    </dgm:pt>
    <dgm:pt modelId="{88DA3729-3FD0-4524-A473-506B4A340CA1}" type="pres">
      <dgm:prSet presAssocID="{07FFE988-549D-48A8-B390-E5079269E37F}" presName="parTx" presStyleLbl="revTx" presStyleIdx="0" presStyleCnt="1" custScaleX="241231">
        <dgm:presLayoutVars>
          <dgm:chMax val="0"/>
          <dgm:chPref val="0"/>
          <dgm:bulletEnabled val="1"/>
        </dgm:presLayoutVars>
      </dgm:prSet>
      <dgm:spPr/>
    </dgm:pt>
    <dgm:pt modelId="{E1807805-F101-41C9-993D-0596546A9954}" type="pres">
      <dgm:prSet presAssocID="{07FFE988-549D-48A8-B390-E5079269E37F}" presName="spVertical2" presStyleCnt="0"/>
      <dgm:spPr/>
    </dgm:pt>
    <dgm:pt modelId="{3CC754B0-9600-4909-8D10-24CBE674F310}" type="pres">
      <dgm:prSet presAssocID="{07FFE988-549D-48A8-B390-E5079269E37F}" presName="spVertical3" presStyleCnt="0"/>
      <dgm:spPr/>
    </dgm:pt>
    <dgm:pt modelId="{9D4A2AEC-E074-4940-9217-B3C3493F706B}" type="pres">
      <dgm:prSet presAssocID="{06FC60A7-4F2F-4DD2-B7A0-A26CC2E46DAD}" presName="padding2" presStyleCnt="0"/>
      <dgm:spPr/>
    </dgm:pt>
    <dgm:pt modelId="{0F220F28-588D-4B53-B029-48F0A3D3C971}" type="pres">
      <dgm:prSet presAssocID="{06FC60A7-4F2F-4DD2-B7A0-A26CC2E46DAD}" presName="negArrow" presStyleCnt="0"/>
      <dgm:spPr/>
    </dgm:pt>
    <dgm:pt modelId="{E2EB572C-CFEF-4669-AB0A-C053C5141149}" type="pres">
      <dgm:prSet presAssocID="{06FC60A7-4F2F-4DD2-B7A0-A26CC2E46DAD}" presName="backgroundArrow" presStyleLbl="node1" presStyleIdx="0" presStyleCnt="1" custScaleY="105833"/>
      <dgm:spPr/>
    </dgm:pt>
  </dgm:ptLst>
  <dgm:cxnLst>
    <dgm:cxn modelId="{4E6558A0-70A5-4A81-B7BB-FFD8262D9114}" type="presOf" srcId="{07FFE988-549D-48A8-B390-E5079269E37F}" destId="{88DA3729-3FD0-4524-A473-506B4A340CA1}" srcOrd="0" destOrd="0" presId="urn:microsoft.com/office/officeart/2005/8/layout/hProcess3"/>
    <dgm:cxn modelId="{A4E243C3-35CF-4917-B72A-D12BD93EF505}" srcId="{06FC60A7-4F2F-4DD2-B7A0-A26CC2E46DAD}" destId="{07FFE988-549D-48A8-B390-E5079269E37F}" srcOrd="0" destOrd="0" parTransId="{A28AF38B-5428-47C3-9E8F-691E46B39ED4}" sibTransId="{37968A7C-45A7-4FE8-BA9A-FFE73BE2A9AC}"/>
    <dgm:cxn modelId="{48FC6AD7-354C-42C4-90A1-602E3176B6D3}" type="presOf" srcId="{06FC60A7-4F2F-4DD2-B7A0-A26CC2E46DAD}" destId="{0D271E84-FE7F-463A-8163-93C837E73D28}" srcOrd="0" destOrd="0" presId="urn:microsoft.com/office/officeart/2005/8/layout/hProcess3"/>
    <dgm:cxn modelId="{7B60FF0C-33A4-4FB1-835A-F2874C4F707D}" type="presParOf" srcId="{0D271E84-FE7F-463A-8163-93C837E73D28}" destId="{75BE64BB-9B4C-4236-AA0F-8E6B99FB282A}" srcOrd="0" destOrd="0" presId="urn:microsoft.com/office/officeart/2005/8/layout/hProcess3"/>
    <dgm:cxn modelId="{B391AC19-DC63-4479-AE60-B8329B76B81C}" type="presParOf" srcId="{0D271E84-FE7F-463A-8163-93C837E73D28}" destId="{9B0EFC42-5106-4153-910C-E3CD4C037E85}" srcOrd="1" destOrd="0" presId="urn:microsoft.com/office/officeart/2005/8/layout/hProcess3"/>
    <dgm:cxn modelId="{CDB96DEB-0B86-4777-A6D6-D16E2512BB71}" type="presParOf" srcId="{9B0EFC42-5106-4153-910C-E3CD4C037E85}" destId="{68FA67E6-43A3-4805-A819-082AA223FD1E}" srcOrd="0" destOrd="0" presId="urn:microsoft.com/office/officeart/2005/8/layout/hProcess3"/>
    <dgm:cxn modelId="{79315D7A-C9D7-4CF9-9BDD-32DAFAC39787}" type="presParOf" srcId="{9B0EFC42-5106-4153-910C-E3CD4C037E85}" destId="{EB7BB7F5-2684-4FA0-8E4C-3CB436EE3CA4}" srcOrd="1" destOrd="0" presId="urn:microsoft.com/office/officeart/2005/8/layout/hProcess3"/>
    <dgm:cxn modelId="{954870DE-7870-451D-A84A-BF3E91E88989}" type="presParOf" srcId="{EB7BB7F5-2684-4FA0-8E4C-3CB436EE3CA4}" destId="{91308C82-CD0B-4AD5-BFAF-2337E1CE26A8}" srcOrd="0" destOrd="0" presId="urn:microsoft.com/office/officeart/2005/8/layout/hProcess3"/>
    <dgm:cxn modelId="{CAF6A412-250A-4AA9-9806-38B4AA9C57B1}" type="presParOf" srcId="{EB7BB7F5-2684-4FA0-8E4C-3CB436EE3CA4}" destId="{88DA3729-3FD0-4524-A473-506B4A340CA1}" srcOrd="1" destOrd="0" presId="urn:microsoft.com/office/officeart/2005/8/layout/hProcess3"/>
    <dgm:cxn modelId="{CDFC434F-17E0-49E5-8E3A-EC534FDD7499}" type="presParOf" srcId="{EB7BB7F5-2684-4FA0-8E4C-3CB436EE3CA4}" destId="{E1807805-F101-41C9-993D-0596546A9954}" srcOrd="2" destOrd="0" presId="urn:microsoft.com/office/officeart/2005/8/layout/hProcess3"/>
    <dgm:cxn modelId="{D374463D-50B9-4364-A313-F1C10F6D391C}" type="presParOf" srcId="{EB7BB7F5-2684-4FA0-8E4C-3CB436EE3CA4}" destId="{3CC754B0-9600-4909-8D10-24CBE674F310}" srcOrd="3" destOrd="0" presId="urn:microsoft.com/office/officeart/2005/8/layout/hProcess3"/>
    <dgm:cxn modelId="{8A8CD120-6AF9-45B0-895F-48BD0D58D0D5}" type="presParOf" srcId="{9B0EFC42-5106-4153-910C-E3CD4C037E85}" destId="{9D4A2AEC-E074-4940-9217-B3C3493F706B}" srcOrd="2" destOrd="0" presId="urn:microsoft.com/office/officeart/2005/8/layout/hProcess3"/>
    <dgm:cxn modelId="{44768BD8-AD24-4C72-A829-DC6660984A15}" type="presParOf" srcId="{9B0EFC42-5106-4153-910C-E3CD4C037E85}" destId="{0F220F28-588D-4B53-B029-48F0A3D3C971}" srcOrd="3" destOrd="0" presId="urn:microsoft.com/office/officeart/2005/8/layout/hProcess3"/>
    <dgm:cxn modelId="{16F1A157-3110-4CE7-94F0-F0D7DE31BB51}" type="presParOf" srcId="{9B0EFC42-5106-4153-910C-E3CD4C037E85}" destId="{E2EB572C-CFEF-4669-AB0A-C053C5141149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54D1FC2F-4EB8-4860-AADA-739A2353ABB3}" type="doc">
      <dgm:prSet loTypeId="urn:microsoft.com/office/officeart/2005/8/layout/hierarchy4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FE21AABD-01BC-4941-ADE1-DE3ABE0054DF}">
      <dgm:prSet phldrT="[文本]"/>
      <dgm:spPr/>
      <dgm:t>
        <a:bodyPr/>
        <a:lstStyle/>
        <a:p>
          <a:r>
            <a:rPr lang="en-US" altLang="zh-CN" b="1" dirty="0">
              <a:solidFill>
                <a:schemeClr val="bg2">
                  <a:lumMod val="1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5.</a:t>
          </a:r>
          <a:r>
            <a:rPr lang="zh-CN" altLang="en-US" b="1" dirty="0">
              <a:solidFill>
                <a:schemeClr val="bg2">
                  <a:lumMod val="1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第二次鸦片战争及火烧圆明园</a:t>
          </a:r>
        </a:p>
      </dgm:t>
    </dgm:pt>
    <dgm:pt modelId="{C4EBE2C5-9A73-4358-BEED-58BEBFB1FAAC}" type="parTrans" cxnId="{5D5D6AAD-9455-43B9-B576-220E7DA21DDD}">
      <dgm:prSet/>
      <dgm:spPr/>
      <dgm:t>
        <a:bodyPr/>
        <a:lstStyle/>
        <a:p>
          <a:endParaRPr lang="zh-CN" altLang="en-US"/>
        </a:p>
      </dgm:t>
    </dgm:pt>
    <dgm:pt modelId="{CEBB6926-8C8B-45F0-AB5F-317BC50CDAFA}" type="sibTrans" cxnId="{5D5D6AAD-9455-43B9-B576-220E7DA21DDD}">
      <dgm:prSet/>
      <dgm:spPr/>
      <dgm:t>
        <a:bodyPr/>
        <a:lstStyle/>
        <a:p>
          <a:endParaRPr lang="zh-CN" altLang="en-US"/>
        </a:p>
      </dgm:t>
    </dgm:pt>
    <dgm:pt modelId="{F8797D79-4ED5-4B01-A267-362119CD04E3}">
      <dgm:prSet phldrT="[文本]"/>
      <dgm:spPr/>
      <dgm:t>
        <a:bodyPr/>
        <a:lstStyle/>
        <a:p>
          <a:r>
            <a:rPr lang="en-US" altLang="zh-CN" b="1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6.</a:t>
          </a:r>
          <a:r>
            <a:rPr lang="zh-CN" altLang="en-US" b="1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收复新疆</a:t>
          </a:r>
        </a:p>
      </dgm:t>
    </dgm:pt>
    <dgm:pt modelId="{E2BC4B4D-48A9-422B-B96D-C2E2EE3C03B1}" type="parTrans" cxnId="{22C6C057-ED16-48E8-B620-5F00E63E0A14}">
      <dgm:prSet/>
      <dgm:spPr/>
      <dgm:t>
        <a:bodyPr/>
        <a:lstStyle/>
        <a:p>
          <a:endParaRPr lang="zh-CN" altLang="en-US"/>
        </a:p>
      </dgm:t>
    </dgm:pt>
    <dgm:pt modelId="{21420F8A-71A7-4360-8749-7BBCD0DB85AB}" type="sibTrans" cxnId="{22C6C057-ED16-48E8-B620-5F00E63E0A14}">
      <dgm:prSet/>
      <dgm:spPr/>
      <dgm:t>
        <a:bodyPr/>
        <a:lstStyle/>
        <a:p>
          <a:endParaRPr lang="zh-CN" altLang="en-US"/>
        </a:p>
      </dgm:t>
    </dgm:pt>
    <dgm:pt modelId="{150620BA-8C55-4C8F-83A6-9D6EE930E4CA}">
      <dgm:prSet phldrT="[文本]"/>
      <dgm:spPr/>
      <dgm:t>
        <a:bodyPr/>
        <a:lstStyle/>
        <a:p>
          <a:r>
            <a:rPr lang="en-US" altLang="zh-CN" b="1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8.</a:t>
          </a:r>
          <a:r>
            <a:rPr lang="zh-CN" altLang="en-US" b="1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义和团运动与八国联军侵华战争</a:t>
          </a:r>
        </a:p>
      </dgm:t>
    </dgm:pt>
    <dgm:pt modelId="{556F4AAC-BDA2-44B8-B7F0-B878AE59022E}" type="parTrans" cxnId="{605E4AD3-1C44-4A0D-AB1E-FF8B92AC2555}">
      <dgm:prSet/>
      <dgm:spPr/>
      <dgm:t>
        <a:bodyPr/>
        <a:lstStyle/>
        <a:p>
          <a:endParaRPr lang="zh-CN" altLang="en-US"/>
        </a:p>
      </dgm:t>
    </dgm:pt>
    <dgm:pt modelId="{0018484E-DF36-46EA-87E9-91A8CB3F0416}" type="sibTrans" cxnId="{605E4AD3-1C44-4A0D-AB1E-FF8B92AC2555}">
      <dgm:prSet/>
      <dgm:spPr/>
      <dgm:t>
        <a:bodyPr/>
        <a:lstStyle/>
        <a:p>
          <a:endParaRPr lang="zh-CN" altLang="en-US"/>
        </a:p>
      </dgm:t>
    </dgm:pt>
    <dgm:pt modelId="{A0841D88-8D90-4719-9B42-2817E2AC794A}">
      <dgm:prSet phldrT="[文本]"/>
      <dgm:spPr/>
      <dgm:t>
        <a:bodyPr/>
        <a:lstStyle/>
        <a:p>
          <a:r>
            <a:rPr lang="en-US" altLang="zh-CN" b="1" dirty="0">
              <a:solidFill>
                <a:schemeClr val="bg2">
                  <a:lumMod val="1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7.</a:t>
          </a:r>
          <a:r>
            <a:rPr lang="zh-CN" altLang="en-US" b="1" dirty="0">
              <a:solidFill>
                <a:schemeClr val="bg2">
                  <a:lumMod val="1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甲午中日战争</a:t>
          </a:r>
        </a:p>
      </dgm:t>
    </dgm:pt>
    <dgm:pt modelId="{283A646C-D44E-4ADD-9A40-AB940879124D}" type="sibTrans" cxnId="{CF2F3ECB-D55B-4576-9305-EB9375662BC0}">
      <dgm:prSet/>
      <dgm:spPr/>
      <dgm:t>
        <a:bodyPr/>
        <a:lstStyle/>
        <a:p>
          <a:endParaRPr lang="zh-CN" altLang="en-US"/>
        </a:p>
      </dgm:t>
    </dgm:pt>
    <dgm:pt modelId="{06C10B48-56E2-4AC2-BEA4-E2D0F36EC1E2}" type="parTrans" cxnId="{CF2F3ECB-D55B-4576-9305-EB9375662BC0}">
      <dgm:prSet/>
      <dgm:spPr/>
      <dgm:t>
        <a:bodyPr/>
        <a:lstStyle/>
        <a:p>
          <a:endParaRPr lang="zh-CN" altLang="en-US"/>
        </a:p>
      </dgm:t>
    </dgm:pt>
    <dgm:pt modelId="{BCF0ACAE-6BA6-46A4-BA5D-383B7C5703FC}" type="pres">
      <dgm:prSet presAssocID="{54D1FC2F-4EB8-4860-AADA-739A2353ABB3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DAD743B3-CEA0-49A0-A1E5-D3A229167114}" type="pres">
      <dgm:prSet presAssocID="{FE21AABD-01BC-4941-ADE1-DE3ABE0054DF}" presName="vertOne" presStyleCnt="0"/>
      <dgm:spPr/>
    </dgm:pt>
    <dgm:pt modelId="{61FC650E-F4A6-4F71-912B-20C44B8B6CE6}" type="pres">
      <dgm:prSet presAssocID="{FE21AABD-01BC-4941-ADE1-DE3ABE0054DF}" presName="txOne" presStyleLbl="node0" presStyleIdx="0" presStyleCnt="1" custScaleY="132871">
        <dgm:presLayoutVars>
          <dgm:chPref val="3"/>
        </dgm:presLayoutVars>
      </dgm:prSet>
      <dgm:spPr/>
    </dgm:pt>
    <dgm:pt modelId="{00E5DE6E-5A45-4E95-96DF-DA04D0994440}" type="pres">
      <dgm:prSet presAssocID="{FE21AABD-01BC-4941-ADE1-DE3ABE0054DF}" presName="parTransOne" presStyleCnt="0"/>
      <dgm:spPr/>
    </dgm:pt>
    <dgm:pt modelId="{89291C55-C2BE-42E9-A746-E0BD8A8F6194}" type="pres">
      <dgm:prSet presAssocID="{FE21AABD-01BC-4941-ADE1-DE3ABE0054DF}" presName="horzOne" presStyleCnt="0"/>
      <dgm:spPr/>
    </dgm:pt>
    <dgm:pt modelId="{100DA4DA-1F45-4066-8598-53ECFF843D7D}" type="pres">
      <dgm:prSet presAssocID="{F8797D79-4ED5-4B01-A267-362119CD04E3}" presName="vertTwo" presStyleCnt="0"/>
      <dgm:spPr/>
    </dgm:pt>
    <dgm:pt modelId="{06D3E409-F30B-4B50-A6FE-AD1D3E829597}" type="pres">
      <dgm:prSet presAssocID="{F8797D79-4ED5-4B01-A267-362119CD04E3}" presName="txTwo" presStyleLbl="node2" presStyleIdx="0" presStyleCnt="2" custScaleX="1134662" custLinFactNeighborX="-4975" custLinFactNeighborY="53846">
        <dgm:presLayoutVars>
          <dgm:chPref val="3"/>
        </dgm:presLayoutVars>
      </dgm:prSet>
      <dgm:spPr/>
    </dgm:pt>
    <dgm:pt modelId="{B9F94DE5-F27E-4483-AA5A-29513BCDBF14}" type="pres">
      <dgm:prSet presAssocID="{F8797D79-4ED5-4B01-A267-362119CD04E3}" presName="horzTwo" presStyleCnt="0"/>
      <dgm:spPr/>
    </dgm:pt>
    <dgm:pt modelId="{5C91835A-2363-40F0-9B48-75FF82AE45A4}" type="pres">
      <dgm:prSet presAssocID="{21420F8A-71A7-4360-8749-7BBCD0DB85AB}" presName="sibSpaceTwo" presStyleCnt="0"/>
      <dgm:spPr/>
    </dgm:pt>
    <dgm:pt modelId="{CB54D2D9-BA70-46F1-96EC-C1186066821F}" type="pres">
      <dgm:prSet presAssocID="{A0841D88-8D90-4719-9B42-2817E2AC794A}" presName="vertTwo" presStyleCnt="0"/>
      <dgm:spPr/>
    </dgm:pt>
    <dgm:pt modelId="{58F2095E-4FFA-499B-B51D-0723B3AF033F}" type="pres">
      <dgm:prSet presAssocID="{A0841D88-8D90-4719-9B42-2817E2AC794A}" presName="txTwo" presStyleLbl="node2" presStyleIdx="1" presStyleCnt="2" custScaleX="78560" custLinFactX="-974" custLinFactY="189096" custLinFactNeighborX="-100000" custLinFactNeighborY="200000">
        <dgm:presLayoutVars>
          <dgm:chPref val="3"/>
        </dgm:presLayoutVars>
      </dgm:prSet>
      <dgm:spPr/>
    </dgm:pt>
    <dgm:pt modelId="{D6C0A646-2220-41EA-992F-FC25DD5AE2EC}" type="pres">
      <dgm:prSet presAssocID="{A0841D88-8D90-4719-9B42-2817E2AC794A}" presName="parTransTwo" presStyleCnt="0"/>
      <dgm:spPr/>
    </dgm:pt>
    <dgm:pt modelId="{E9CFD1A8-72F4-4064-AF36-FE22F93FE4F3}" type="pres">
      <dgm:prSet presAssocID="{A0841D88-8D90-4719-9B42-2817E2AC794A}" presName="horzTwo" presStyleCnt="0"/>
      <dgm:spPr/>
    </dgm:pt>
    <dgm:pt modelId="{DAAD0693-5013-4203-8316-A8D30ABAA7F6}" type="pres">
      <dgm:prSet presAssocID="{150620BA-8C55-4C8F-83A6-9D6EE930E4CA}" presName="vertThree" presStyleCnt="0"/>
      <dgm:spPr/>
    </dgm:pt>
    <dgm:pt modelId="{4F2EB245-C83A-4259-B78B-19C20B2ACBF7}" type="pres">
      <dgm:prSet presAssocID="{150620BA-8C55-4C8F-83A6-9D6EE930E4CA}" presName="txThree" presStyleLbl="node3" presStyleIdx="0" presStyleCnt="1" custScaleX="1443220" custScaleY="205399" custLinFactNeighborX="-2676" custLinFactNeighborY="-28236">
        <dgm:presLayoutVars>
          <dgm:chPref val="3"/>
        </dgm:presLayoutVars>
      </dgm:prSet>
      <dgm:spPr/>
    </dgm:pt>
    <dgm:pt modelId="{F28C65A5-675C-43F5-8F41-063D062C0214}" type="pres">
      <dgm:prSet presAssocID="{150620BA-8C55-4C8F-83A6-9D6EE930E4CA}" presName="horzThree" presStyleCnt="0"/>
      <dgm:spPr/>
    </dgm:pt>
  </dgm:ptLst>
  <dgm:cxnLst>
    <dgm:cxn modelId="{D5CADE0B-D33E-4353-B8D6-3A42D12BC7F5}" type="presOf" srcId="{A0841D88-8D90-4719-9B42-2817E2AC794A}" destId="{58F2095E-4FFA-499B-B51D-0723B3AF033F}" srcOrd="0" destOrd="0" presId="urn:microsoft.com/office/officeart/2005/8/layout/hierarchy4"/>
    <dgm:cxn modelId="{01E31441-5B24-4DC5-B28D-2DCB1663BCE0}" type="presOf" srcId="{54D1FC2F-4EB8-4860-AADA-739A2353ABB3}" destId="{BCF0ACAE-6BA6-46A4-BA5D-383B7C5703FC}" srcOrd="0" destOrd="0" presId="urn:microsoft.com/office/officeart/2005/8/layout/hierarchy4"/>
    <dgm:cxn modelId="{22C6C057-ED16-48E8-B620-5F00E63E0A14}" srcId="{FE21AABD-01BC-4941-ADE1-DE3ABE0054DF}" destId="{F8797D79-4ED5-4B01-A267-362119CD04E3}" srcOrd="0" destOrd="0" parTransId="{E2BC4B4D-48A9-422B-B96D-C2E2EE3C03B1}" sibTransId="{21420F8A-71A7-4360-8749-7BBCD0DB85AB}"/>
    <dgm:cxn modelId="{18C650A3-0E65-4833-9783-7D22B6293A57}" type="presOf" srcId="{F8797D79-4ED5-4B01-A267-362119CD04E3}" destId="{06D3E409-F30B-4B50-A6FE-AD1D3E829597}" srcOrd="0" destOrd="0" presId="urn:microsoft.com/office/officeart/2005/8/layout/hierarchy4"/>
    <dgm:cxn modelId="{5D5D6AAD-9455-43B9-B576-220E7DA21DDD}" srcId="{54D1FC2F-4EB8-4860-AADA-739A2353ABB3}" destId="{FE21AABD-01BC-4941-ADE1-DE3ABE0054DF}" srcOrd="0" destOrd="0" parTransId="{C4EBE2C5-9A73-4358-BEED-58BEBFB1FAAC}" sibTransId="{CEBB6926-8C8B-45F0-AB5F-317BC50CDAFA}"/>
    <dgm:cxn modelId="{5AB0D9C9-1487-4C80-8DD0-F0270C9D6513}" type="presOf" srcId="{FE21AABD-01BC-4941-ADE1-DE3ABE0054DF}" destId="{61FC650E-F4A6-4F71-912B-20C44B8B6CE6}" srcOrd="0" destOrd="0" presId="urn:microsoft.com/office/officeart/2005/8/layout/hierarchy4"/>
    <dgm:cxn modelId="{CF2F3ECB-D55B-4576-9305-EB9375662BC0}" srcId="{FE21AABD-01BC-4941-ADE1-DE3ABE0054DF}" destId="{A0841D88-8D90-4719-9B42-2817E2AC794A}" srcOrd="1" destOrd="0" parTransId="{06C10B48-56E2-4AC2-BEA4-E2D0F36EC1E2}" sibTransId="{283A646C-D44E-4ADD-9A40-AB940879124D}"/>
    <dgm:cxn modelId="{605E4AD3-1C44-4A0D-AB1E-FF8B92AC2555}" srcId="{A0841D88-8D90-4719-9B42-2817E2AC794A}" destId="{150620BA-8C55-4C8F-83A6-9D6EE930E4CA}" srcOrd="0" destOrd="0" parTransId="{556F4AAC-BDA2-44B8-B7F0-B878AE59022E}" sibTransId="{0018484E-DF36-46EA-87E9-91A8CB3F0416}"/>
    <dgm:cxn modelId="{825975DA-3037-4D9A-BB8E-78E120CAE044}" type="presOf" srcId="{150620BA-8C55-4C8F-83A6-9D6EE930E4CA}" destId="{4F2EB245-C83A-4259-B78B-19C20B2ACBF7}" srcOrd="0" destOrd="0" presId="urn:microsoft.com/office/officeart/2005/8/layout/hierarchy4"/>
    <dgm:cxn modelId="{2F29C2E7-5CC8-4638-8523-8395C8EC44E3}" type="presParOf" srcId="{BCF0ACAE-6BA6-46A4-BA5D-383B7C5703FC}" destId="{DAD743B3-CEA0-49A0-A1E5-D3A229167114}" srcOrd="0" destOrd="0" presId="urn:microsoft.com/office/officeart/2005/8/layout/hierarchy4"/>
    <dgm:cxn modelId="{2EEAAD89-CCDA-4EC2-B9F7-D0BB8581ED22}" type="presParOf" srcId="{DAD743B3-CEA0-49A0-A1E5-D3A229167114}" destId="{61FC650E-F4A6-4F71-912B-20C44B8B6CE6}" srcOrd="0" destOrd="0" presId="urn:microsoft.com/office/officeart/2005/8/layout/hierarchy4"/>
    <dgm:cxn modelId="{6B265A4D-9DDD-4B44-9D8F-5349B78EF52A}" type="presParOf" srcId="{DAD743B3-CEA0-49A0-A1E5-D3A229167114}" destId="{00E5DE6E-5A45-4E95-96DF-DA04D0994440}" srcOrd="1" destOrd="0" presId="urn:microsoft.com/office/officeart/2005/8/layout/hierarchy4"/>
    <dgm:cxn modelId="{F716BF7F-CD94-4B6B-B665-156E64BAD955}" type="presParOf" srcId="{DAD743B3-CEA0-49A0-A1E5-D3A229167114}" destId="{89291C55-C2BE-42E9-A746-E0BD8A8F6194}" srcOrd="2" destOrd="0" presId="urn:microsoft.com/office/officeart/2005/8/layout/hierarchy4"/>
    <dgm:cxn modelId="{3F9D9EB1-F91C-4ECA-82A0-DFDB7982B3F3}" type="presParOf" srcId="{89291C55-C2BE-42E9-A746-E0BD8A8F6194}" destId="{100DA4DA-1F45-4066-8598-53ECFF843D7D}" srcOrd="0" destOrd="0" presId="urn:microsoft.com/office/officeart/2005/8/layout/hierarchy4"/>
    <dgm:cxn modelId="{1BF76F46-7C53-4589-BE16-F0D721FF6266}" type="presParOf" srcId="{100DA4DA-1F45-4066-8598-53ECFF843D7D}" destId="{06D3E409-F30B-4B50-A6FE-AD1D3E829597}" srcOrd="0" destOrd="0" presId="urn:microsoft.com/office/officeart/2005/8/layout/hierarchy4"/>
    <dgm:cxn modelId="{67E8036B-4A22-40F4-8F83-DE15FE999B7F}" type="presParOf" srcId="{100DA4DA-1F45-4066-8598-53ECFF843D7D}" destId="{B9F94DE5-F27E-4483-AA5A-29513BCDBF14}" srcOrd="1" destOrd="0" presId="urn:microsoft.com/office/officeart/2005/8/layout/hierarchy4"/>
    <dgm:cxn modelId="{CE8E1EFD-6890-40C8-9C85-05AACC16F02F}" type="presParOf" srcId="{89291C55-C2BE-42E9-A746-E0BD8A8F6194}" destId="{5C91835A-2363-40F0-9B48-75FF82AE45A4}" srcOrd="1" destOrd="0" presId="urn:microsoft.com/office/officeart/2005/8/layout/hierarchy4"/>
    <dgm:cxn modelId="{C9A40060-9FEA-4C5D-B99B-9C136E2C8A29}" type="presParOf" srcId="{89291C55-C2BE-42E9-A746-E0BD8A8F6194}" destId="{CB54D2D9-BA70-46F1-96EC-C1186066821F}" srcOrd="2" destOrd="0" presId="urn:microsoft.com/office/officeart/2005/8/layout/hierarchy4"/>
    <dgm:cxn modelId="{FE15E684-BF81-4A6F-8801-03927965AA91}" type="presParOf" srcId="{CB54D2D9-BA70-46F1-96EC-C1186066821F}" destId="{58F2095E-4FFA-499B-B51D-0723B3AF033F}" srcOrd="0" destOrd="0" presId="urn:microsoft.com/office/officeart/2005/8/layout/hierarchy4"/>
    <dgm:cxn modelId="{0447DDAB-369E-44F2-B297-E62EF49570DF}" type="presParOf" srcId="{CB54D2D9-BA70-46F1-96EC-C1186066821F}" destId="{D6C0A646-2220-41EA-992F-FC25DD5AE2EC}" srcOrd="1" destOrd="0" presId="urn:microsoft.com/office/officeart/2005/8/layout/hierarchy4"/>
    <dgm:cxn modelId="{524D695B-60B7-4761-9516-29E207AD1EE9}" type="presParOf" srcId="{CB54D2D9-BA70-46F1-96EC-C1186066821F}" destId="{E9CFD1A8-72F4-4064-AF36-FE22F93FE4F3}" srcOrd="2" destOrd="0" presId="urn:microsoft.com/office/officeart/2005/8/layout/hierarchy4"/>
    <dgm:cxn modelId="{D2AFA506-88E8-4466-9B5E-2B0B7C6F99BC}" type="presParOf" srcId="{E9CFD1A8-72F4-4064-AF36-FE22F93FE4F3}" destId="{DAAD0693-5013-4203-8316-A8D30ABAA7F6}" srcOrd="0" destOrd="0" presId="urn:microsoft.com/office/officeart/2005/8/layout/hierarchy4"/>
    <dgm:cxn modelId="{FFA4D2C0-A848-4BE7-9036-1DBC0153B07E}" type="presParOf" srcId="{DAAD0693-5013-4203-8316-A8D30ABAA7F6}" destId="{4F2EB245-C83A-4259-B78B-19C20B2ACBF7}" srcOrd="0" destOrd="0" presId="urn:microsoft.com/office/officeart/2005/8/layout/hierarchy4"/>
    <dgm:cxn modelId="{57012F35-3016-42D6-B651-B3566722A1D3}" type="presParOf" srcId="{DAAD0693-5013-4203-8316-A8D30ABAA7F6}" destId="{F28C65A5-675C-43F5-8F41-063D062C0214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E669D3FF-CEBA-48D6-80FA-E5948182E8E7}" type="doc">
      <dgm:prSet loTypeId="urn:microsoft.com/office/officeart/2005/8/layout/list1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87C2714-189A-4C6B-976C-5B64112106F0}">
      <dgm:prSet phldrT="[文本]" custT="1"/>
      <dgm:spPr/>
      <dgm:t>
        <a:bodyPr/>
        <a:lstStyle/>
        <a:p>
          <a:r>
            <a:rPr lang="zh-CN" altLang="en-US" sz="3200" b="1" dirty="0">
              <a:solidFill>
                <a:schemeClr val="tx2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经济近代化：洋务运动</a:t>
          </a:r>
        </a:p>
      </dgm:t>
    </dgm:pt>
    <dgm:pt modelId="{D85D1713-462A-4095-B17F-AF6FE7D4F309}" type="parTrans" cxnId="{B9EE2A12-F942-469F-9189-D5C123FBEAEB}">
      <dgm:prSet/>
      <dgm:spPr/>
      <dgm:t>
        <a:bodyPr/>
        <a:lstStyle/>
        <a:p>
          <a:endParaRPr lang="zh-CN" altLang="en-US"/>
        </a:p>
      </dgm:t>
    </dgm:pt>
    <dgm:pt modelId="{8708E86A-D6DA-4F76-A055-55D9816C3DA4}" type="sibTrans" cxnId="{B9EE2A12-F942-469F-9189-D5C123FBEAEB}">
      <dgm:prSet/>
      <dgm:spPr/>
      <dgm:t>
        <a:bodyPr/>
        <a:lstStyle/>
        <a:p>
          <a:endParaRPr lang="zh-CN" altLang="en-US"/>
        </a:p>
      </dgm:t>
    </dgm:pt>
    <dgm:pt modelId="{3724126F-57AF-4DE7-BDDC-28976C0CEFAC}">
      <dgm:prSet phldrT="[文本]" custT="1"/>
      <dgm:spPr/>
      <dgm:t>
        <a:bodyPr/>
        <a:lstStyle/>
        <a:p>
          <a:r>
            <a:rPr lang="zh-CN" altLang="en-US" sz="3200" b="1" dirty="0">
              <a:solidFill>
                <a:schemeClr val="tx2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政治近代化：</a:t>
          </a:r>
          <a:r>
            <a:rPr lang="en-US" altLang="zh-CN" sz="3200" b="1" dirty="0">
              <a:solidFill>
                <a:schemeClr val="tx2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1.</a:t>
          </a:r>
          <a:r>
            <a:rPr lang="zh-CN" altLang="en-US" sz="3200" b="1" dirty="0">
              <a:solidFill>
                <a:schemeClr val="tx2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戊戌变法，</a:t>
          </a:r>
          <a:r>
            <a:rPr lang="en-US" altLang="zh-CN" sz="3200" b="1" dirty="0">
              <a:solidFill>
                <a:schemeClr val="tx2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2.</a:t>
          </a:r>
          <a:r>
            <a:rPr lang="zh-CN" altLang="en-US" sz="3200" b="1" dirty="0">
              <a:solidFill>
                <a:schemeClr val="tx2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辛亥革命</a:t>
          </a:r>
        </a:p>
      </dgm:t>
    </dgm:pt>
    <dgm:pt modelId="{B29959A7-E32C-448F-99CD-D3DAAFBEF67E}" type="parTrans" cxnId="{708A5FE2-A428-41D7-83F7-DEB23CCB49CA}">
      <dgm:prSet/>
      <dgm:spPr/>
      <dgm:t>
        <a:bodyPr/>
        <a:lstStyle/>
        <a:p>
          <a:endParaRPr lang="zh-CN" altLang="en-US"/>
        </a:p>
      </dgm:t>
    </dgm:pt>
    <dgm:pt modelId="{E60769E5-D08A-4ED3-8EE4-BB315E8ACD40}" type="sibTrans" cxnId="{708A5FE2-A428-41D7-83F7-DEB23CCB49CA}">
      <dgm:prSet/>
      <dgm:spPr/>
      <dgm:t>
        <a:bodyPr/>
        <a:lstStyle/>
        <a:p>
          <a:endParaRPr lang="zh-CN" altLang="en-US"/>
        </a:p>
      </dgm:t>
    </dgm:pt>
    <dgm:pt modelId="{84BE8C02-402C-4902-8064-A66A66D442A5}">
      <dgm:prSet phldrT="[文本]" custT="1"/>
      <dgm:spPr/>
      <dgm:t>
        <a:bodyPr/>
        <a:lstStyle/>
        <a:p>
          <a:r>
            <a:rPr lang="zh-CN" altLang="en-US" sz="3200" b="1" dirty="0">
              <a:solidFill>
                <a:schemeClr val="tx2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思想近代化：</a:t>
          </a:r>
          <a:r>
            <a:rPr lang="en-US" altLang="zh-CN" sz="3200" b="1" dirty="0">
              <a:solidFill>
                <a:schemeClr val="tx2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1.</a:t>
          </a:r>
          <a:r>
            <a:rPr lang="zh-CN" altLang="en-US" sz="3200" b="1" dirty="0">
              <a:solidFill>
                <a:schemeClr val="tx2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新文化运动，</a:t>
          </a:r>
          <a:r>
            <a:rPr lang="en-US" altLang="zh-CN" sz="3200" b="1" dirty="0">
              <a:solidFill>
                <a:schemeClr val="tx2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2.</a:t>
          </a:r>
          <a:r>
            <a:rPr lang="zh-CN" altLang="en-US" sz="3200" b="1" dirty="0">
              <a:solidFill>
                <a:schemeClr val="tx2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高等教育发展</a:t>
          </a:r>
        </a:p>
      </dgm:t>
    </dgm:pt>
    <dgm:pt modelId="{5B19DCB8-D672-480A-8EEC-085066E0119A}" type="parTrans" cxnId="{9950A27C-84C8-4235-8353-1D1185DF017C}">
      <dgm:prSet/>
      <dgm:spPr/>
      <dgm:t>
        <a:bodyPr/>
        <a:lstStyle/>
        <a:p>
          <a:endParaRPr lang="zh-CN" altLang="en-US"/>
        </a:p>
      </dgm:t>
    </dgm:pt>
    <dgm:pt modelId="{DE290FF5-2A8A-4815-954B-642699A32D86}" type="sibTrans" cxnId="{9950A27C-84C8-4235-8353-1D1185DF017C}">
      <dgm:prSet/>
      <dgm:spPr/>
      <dgm:t>
        <a:bodyPr/>
        <a:lstStyle/>
        <a:p>
          <a:endParaRPr lang="zh-CN" altLang="en-US"/>
        </a:p>
      </dgm:t>
    </dgm:pt>
    <dgm:pt modelId="{A34725A6-7625-4483-9575-99B7B1DAEF7B}" type="pres">
      <dgm:prSet presAssocID="{E669D3FF-CEBA-48D6-80FA-E5948182E8E7}" presName="linear" presStyleCnt="0">
        <dgm:presLayoutVars>
          <dgm:dir/>
          <dgm:animLvl val="lvl"/>
          <dgm:resizeHandles val="exact"/>
        </dgm:presLayoutVars>
      </dgm:prSet>
      <dgm:spPr/>
    </dgm:pt>
    <dgm:pt modelId="{DD290927-B725-4247-A4AD-20516A9135D3}" type="pres">
      <dgm:prSet presAssocID="{787C2714-189A-4C6B-976C-5B64112106F0}" presName="parentLin" presStyleCnt="0"/>
      <dgm:spPr/>
    </dgm:pt>
    <dgm:pt modelId="{1E8B934A-469A-4454-AA6F-2E51B9D7A535}" type="pres">
      <dgm:prSet presAssocID="{787C2714-189A-4C6B-976C-5B64112106F0}" presName="parentLeftMargin" presStyleLbl="node1" presStyleIdx="0" presStyleCnt="3"/>
      <dgm:spPr/>
    </dgm:pt>
    <dgm:pt modelId="{9E38F212-EA7C-4C3D-8BA6-1899E70131D1}" type="pres">
      <dgm:prSet presAssocID="{787C2714-189A-4C6B-976C-5B64112106F0}" presName="parentText" presStyleLbl="node1" presStyleIdx="0" presStyleCnt="3" custScaleX="81507">
        <dgm:presLayoutVars>
          <dgm:chMax val="0"/>
          <dgm:bulletEnabled val="1"/>
        </dgm:presLayoutVars>
      </dgm:prSet>
      <dgm:spPr/>
    </dgm:pt>
    <dgm:pt modelId="{B55AB29D-D79E-42E6-B5D1-F922E5A49CF3}" type="pres">
      <dgm:prSet presAssocID="{787C2714-189A-4C6B-976C-5B64112106F0}" presName="negativeSpace" presStyleCnt="0"/>
      <dgm:spPr/>
    </dgm:pt>
    <dgm:pt modelId="{6D9F0FD0-E339-4E29-B374-23E80B3A998A}" type="pres">
      <dgm:prSet presAssocID="{787C2714-189A-4C6B-976C-5B64112106F0}" presName="childText" presStyleLbl="conFgAcc1" presStyleIdx="0" presStyleCnt="3">
        <dgm:presLayoutVars>
          <dgm:bulletEnabled val="1"/>
        </dgm:presLayoutVars>
      </dgm:prSet>
      <dgm:spPr/>
    </dgm:pt>
    <dgm:pt modelId="{A9A48D6F-5988-46F8-924A-746E1EB65B9B}" type="pres">
      <dgm:prSet presAssocID="{8708E86A-D6DA-4F76-A055-55D9816C3DA4}" presName="spaceBetweenRectangles" presStyleCnt="0"/>
      <dgm:spPr/>
    </dgm:pt>
    <dgm:pt modelId="{F3698E42-504B-49FE-AE89-F4A9E0620E7B}" type="pres">
      <dgm:prSet presAssocID="{3724126F-57AF-4DE7-BDDC-28976C0CEFAC}" presName="parentLin" presStyleCnt="0"/>
      <dgm:spPr/>
    </dgm:pt>
    <dgm:pt modelId="{DFA83406-C125-4DD4-83DA-52E7143848CB}" type="pres">
      <dgm:prSet presAssocID="{3724126F-57AF-4DE7-BDDC-28976C0CEFAC}" presName="parentLeftMargin" presStyleLbl="node1" presStyleIdx="0" presStyleCnt="3"/>
      <dgm:spPr/>
    </dgm:pt>
    <dgm:pt modelId="{4BABCF56-642D-4AA6-A8CC-C2B924768DC5}" type="pres">
      <dgm:prSet presAssocID="{3724126F-57AF-4DE7-BDDC-28976C0CEFAC}" presName="parentText" presStyleLbl="node1" presStyleIdx="1" presStyleCnt="3" custScaleX="123777">
        <dgm:presLayoutVars>
          <dgm:chMax val="0"/>
          <dgm:bulletEnabled val="1"/>
        </dgm:presLayoutVars>
      </dgm:prSet>
      <dgm:spPr/>
    </dgm:pt>
    <dgm:pt modelId="{B9912AB6-556D-41B7-994A-108F35254070}" type="pres">
      <dgm:prSet presAssocID="{3724126F-57AF-4DE7-BDDC-28976C0CEFAC}" presName="negativeSpace" presStyleCnt="0"/>
      <dgm:spPr/>
    </dgm:pt>
    <dgm:pt modelId="{48052019-BA5A-4EF3-894C-4C691FEAC106}" type="pres">
      <dgm:prSet presAssocID="{3724126F-57AF-4DE7-BDDC-28976C0CEFAC}" presName="childText" presStyleLbl="conFgAcc1" presStyleIdx="1" presStyleCnt="3">
        <dgm:presLayoutVars>
          <dgm:bulletEnabled val="1"/>
        </dgm:presLayoutVars>
      </dgm:prSet>
      <dgm:spPr/>
    </dgm:pt>
    <dgm:pt modelId="{88AF5A89-5091-4708-B5F4-14F89B4CBCF4}" type="pres">
      <dgm:prSet presAssocID="{E60769E5-D08A-4ED3-8EE4-BB315E8ACD40}" presName="spaceBetweenRectangles" presStyleCnt="0"/>
      <dgm:spPr/>
    </dgm:pt>
    <dgm:pt modelId="{40EA3675-D1F8-43E3-A97E-2D4B8C8A7FC9}" type="pres">
      <dgm:prSet presAssocID="{84BE8C02-402C-4902-8064-A66A66D442A5}" presName="parentLin" presStyleCnt="0"/>
      <dgm:spPr/>
    </dgm:pt>
    <dgm:pt modelId="{12928FE6-485B-4FB2-9B55-4AD4E55C6F07}" type="pres">
      <dgm:prSet presAssocID="{84BE8C02-402C-4902-8064-A66A66D442A5}" presName="parentLeftMargin" presStyleLbl="node1" presStyleIdx="1" presStyleCnt="3"/>
      <dgm:spPr/>
    </dgm:pt>
    <dgm:pt modelId="{42C3A43A-28D8-4053-9CE8-F7DCAF294236}" type="pres">
      <dgm:prSet presAssocID="{84BE8C02-402C-4902-8064-A66A66D442A5}" presName="parentText" presStyleLbl="node1" presStyleIdx="2" presStyleCnt="3" custScaleX="138307">
        <dgm:presLayoutVars>
          <dgm:chMax val="0"/>
          <dgm:bulletEnabled val="1"/>
        </dgm:presLayoutVars>
      </dgm:prSet>
      <dgm:spPr/>
    </dgm:pt>
    <dgm:pt modelId="{1541E6AE-E1D6-4DF1-B13B-96E775A4FF48}" type="pres">
      <dgm:prSet presAssocID="{84BE8C02-402C-4902-8064-A66A66D442A5}" presName="negativeSpace" presStyleCnt="0"/>
      <dgm:spPr/>
    </dgm:pt>
    <dgm:pt modelId="{4F6F302B-A6D4-41FF-8AD3-663CDDEA66B6}" type="pres">
      <dgm:prSet presAssocID="{84BE8C02-402C-4902-8064-A66A66D442A5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E2152C0D-9E5F-442E-A269-9A380A500387}" type="presOf" srcId="{3724126F-57AF-4DE7-BDDC-28976C0CEFAC}" destId="{4BABCF56-642D-4AA6-A8CC-C2B924768DC5}" srcOrd="1" destOrd="0" presId="urn:microsoft.com/office/officeart/2005/8/layout/list1"/>
    <dgm:cxn modelId="{B9EE2A12-F942-469F-9189-D5C123FBEAEB}" srcId="{E669D3FF-CEBA-48D6-80FA-E5948182E8E7}" destId="{787C2714-189A-4C6B-976C-5B64112106F0}" srcOrd="0" destOrd="0" parTransId="{D85D1713-462A-4095-B17F-AF6FE7D4F309}" sibTransId="{8708E86A-D6DA-4F76-A055-55D9816C3DA4}"/>
    <dgm:cxn modelId="{2080DE16-EE41-45F7-A32C-E30074B5D8CA}" type="presOf" srcId="{84BE8C02-402C-4902-8064-A66A66D442A5}" destId="{12928FE6-485B-4FB2-9B55-4AD4E55C6F07}" srcOrd="0" destOrd="0" presId="urn:microsoft.com/office/officeart/2005/8/layout/list1"/>
    <dgm:cxn modelId="{4390B618-E0B2-4C87-8CD1-350EE73319AD}" type="presOf" srcId="{787C2714-189A-4C6B-976C-5B64112106F0}" destId="{9E38F212-EA7C-4C3D-8BA6-1899E70131D1}" srcOrd="1" destOrd="0" presId="urn:microsoft.com/office/officeart/2005/8/layout/list1"/>
    <dgm:cxn modelId="{B9901A48-F3C0-446E-A38F-EBCD8A0AF88C}" type="presOf" srcId="{3724126F-57AF-4DE7-BDDC-28976C0CEFAC}" destId="{DFA83406-C125-4DD4-83DA-52E7143848CB}" srcOrd="0" destOrd="0" presId="urn:microsoft.com/office/officeart/2005/8/layout/list1"/>
    <dgm:cxn modelId="{0F333F6E-EAB3-471C-AC7D-AEE8BDE855AC}" type="presOf" srcId="{787C2714-189A-4C6B-976C-5B64112106F0}" destId="{1E8B934A-469A-4454-AA6F-2E51B9D7A535}" srcOrd="0" destOrd="0" presId="urn:microsoft.com/office/officeart/2005/8/layout/list1"/>
    <dgm:cxn modelId="{9950A27C-84C8-4235-8353-1D1185DF017C}" srcId="{E669D3FF-CEBA-48D6-80FA-E5948182E8E7}" destId="{84BE8C02-402C-4902-8064-A66A66D442A5}" srcOrd="2" destOrd="0" parTransId="{5B19DCB8-D672-480A-8EEC-085066E0119A}" sibTransId="{DE290FF5-2A8A-4815-954B-642699A32D86}"/>
    <dgm:cxn modelId="{D982BBCF-BDEE-453C-BD43-714BBD1CA716}" type="presOf" srcId="{84BE8C02-402C-4902-8064-A66A66D442A5}" destId="{42C3A43A-28D8-4053-9CE8-F7DCAF294236}" srcOrd="1" destOrd="0" presId="urn:microsoft.com/office/officeart/2005/8/layout/list1"/>
    <dgm:cxn modelId="{A7DED0D0-2965-4679-9A44-3886EA1A1B99}" type="presOf" srcId="{E669D3FF-CEBA-48D6-80FA-E5948182E8E7}" destId="{A34725A6-7625-4483-9575-99B7B1DAEF7B}" srcOrd="0" destOrd="0" presId="urn:microsoft.com/office/officeart/2005/8/layout/list1"/>
    <dgm:cxn modelId="{708A5FE2-A428-41D7-83F7-DEB23CCB49CA}" srcId="{E669D3FF-CEBA-48D6-80FA-E5948182E8E7}" destId="{3724126F-57AF-4DE7-BDDC-28976C0CEFAC}" srcOrd="1" destOrd="0" parTransId="{B29959A7-E32C-448F-99CD-D3DAAFBEF67E}" sibTransId="{E60769E5-D08A-4ED3-8EE4-BB315E8ACD40}"/>
    <dgm:cxn modelId="{EB16A0C5-B408-4A6F-A632-0DFDCD78B88F}" type="presParOf" srcId="{A34725A6-7625-4483-9575-99B7B1DAEF7B}" destId="{DD290927-B725-4247-A4AD-20516A9135D3}" srcOrd="0" destOrd="0" presId="urn:microsoft.com/office/officeart/2005/8/layout/list1"/>
    <dgm:cxn modelId="{7FA7C4E7-B429-4BFA-866B-ACEB4D73C7C3}" type="presParOf" srcId="{DD290927-B725-4247-A4AD-20516A9135D3}" destId="{1E8B934A-469A-4454-AA6F-2E51B9D7A535}" srcOrd="0" destOrd="0" presId="urn:microsoft.com/office/officeart/2005/8/layout/list1"/>
    <dgm:cxn modelId="{4232C7AF-1F32-42F0-B68A-870346022B04}" type="presParOf" srcId="{DD290927-B725-4247-A4AD-20516A9135D3}" destId="{9E38F212-EA7C-4C3D-8BA6-1899E70131D1}" srcOrd="1" destOrd="0" presId="urn:microsoft.com/office/officeart/2005/8/layout/list1"/>
    <dgm:cxn modelId="{2FD64CC4-970D-432A-8C0C-888431C3DEA5}" type="presParOf" srcId="{A34725A6-7625-4483-9575-99B7B1DAEF7B}" destId="{B55AB29D-D79E-42E6-B5D1-F922E5A49CF3}" srcOrd="1" destOrd="0" presId="urn:microsoft.com/office/officeart/2005/8/layout/list1"/>
    <dgm:cxn modelId="{74423CD7-15DD-4B13-A933-E84E66F59FCD}" type="presParOf" srcId="{A34725A6-7625-4483-9575-99B7B1DAEF7B}" destId="{6D9F0FD0-E339-4E29-B374-23E80B3A998A}" srcOrd="2" destOrd="0" presId="urn:microsoft.com/office/officeart/2005/8/layout/list1"/>
    <dgm:cxn modelId="{E9A6D257-1C62-4FAE-B291-9BAA3C1F16EC}" type="presParOf" srcId="{A34725A6-7625-4483-9575-99B7B1DAEF7B}" destId="{A9A48D6F-5988-46F8-924A-746E1EB65B9B}" srcOrd="3" destOrd="0" presId="urn:microsoft.com/office/officeart/2005/8/layout/list1"/>
    <dgm:cxn modelId="{43FFF3BD-DFAE-409F-B07E-856BAA484181}" type="presParOf" srcId="{A34725A6-7625-4483-9575-99B7B1DAEF7B}" destId="{F3698E42-504B-49FE-AE89-F4A9E0620E7B}" srcOrd="4" destOrd="0" presId="urn:microsoft.com/office/officeart/2005/8/layout/list1"/>
    <dgm:cxn modelId="{9AC9CC46-341C-4AB6-8D15-5301EE9C43D2}" type="presParOf" srcId="{F3698E42-504B-49FE-AE89-F4A9E0620E7B}" destId="{DFA83406-C125-4DD4-83DA-52E7143848CB}" srcOrd="0" destOrd="0" presId="urn:microsoft.com/office/officeart/2005/8/layout/list1"/>
    <dgm:cxn modelId="{71EE8A2B-1DB8-4AAB-991B-7A0CEC7E0711}" type="presParOf" srcId="{F3698E42-504B-49FE-AE89-F4A9E0620E7B}" destId="{4BABCF56-642D-4AA6-A8CC-C2B924768DC5}" srcOrd="1" destOrd="0" presId="urn:microsoft.com/office/officeart/2005/8/layout/list1"/>
    <dgm:cxn modelId="{1CD5FE2F-44A2-4BDD-A901-9D7E30757AD1}" type="presParOf" srcId="{A34725A6-7625-4483-9575-99B7B1DAEF7B}" destId="{B9912AB6-556D-41B7-994A-108F35254070}" srcOrd="5" destOrd="0" presId="urn:microsoft.com/office/officeart/2005/8/layout/list1"/>
    <dgm:cxn modelId="{5E161098-7A7B-4368-980E-6BD0B70C294E}" type="presParOf" srcId="{A34725A6-7625-4483-9575-99B7B1DAEF7B}" destId="{48052019-BA5A-4EF3-894C-4C691FEAC106}" srcOrd="6" destOrd="0" presId="urn:microsoft.com/office/officeart/2005/8/layout/list1"/>
    <dgm:cxn modelId="{343953F2-8197-4DD9-BA24-AEF680499DAF}" type="presParOf" srcId="{A34725A6-7625-4483-9575-99B7B1DAEF7B}" destId="{88AF5A89-5091-4708-B5F4-14F89B4CBCF4}" srcOrd="7" destOrd="0" presId="urn:microsoft.com/office/officeart/2005/8/layout/list1"/>
    <dgm:cxn modelId="{15E86B35-20A9-4489-BA8E-2AA0B5DB5AB2}" type="presParOf" srcId="{A34725A6-7625-4483-9575-99B7B1DAEF7B}" destId="{40EA3675-D1F8-43E3-A97E-2D4B8C8A7FC9}" srcOrd="8" destOrd="0" presId="urn:microsoft.com/office/officeart/2005/8/layout/list1"/>
    <dgm:cxn modelId="{F72EA666-764E-409D-B773-0798FB77F0C5}" type="presParOf" srcId="{40EA3675-D1F8-43E3-A97E-2D4B8C8A7FC9}" destId="{12928FE6-485B-4FB2-9B55-4AD4E55C6F07}" srcOrd="0" destOrd="0" presId="urn:microsoft.com/office/officeart/2005/8/layout/list1"/>
    <dgm:cxn modelId="{217CEF57-D956-4D33-965A-C7F8922E5A0C}" type="presParOf" srcId="{40EA3675-D1F8-43E3-A97E-2D4B8C8A7FC9}" destId="{42C3A43A-28D8-4053-9CE8-F7DCAF294236}" srcOrd="1" destOrd="0" presId="urn:microsoft.com/office/officeart/2005/8/layout/list1"/>
    <dgm:cxn modelId="{62136937-23D1-4479-9D1F-27114CEFB7CE}" type="presParOf" srcId="{A34725A6-7625-4483-9575-99B7B1DAEF7B}" destId="{1541E6AE-E1D6-4DF1-B13B-96E775A4FF48}" srcOrd="9" destOrd="0" presId="urn:microsoft.com/office/officeart/2005/8/layout/list1"/>
    <dgm:cxn modelId="{1627FE51-F17F-431D-AE7E-9EFF11603F03}" type="presParOf" srcId="{A34725A6-7625-4483-9575-99B7B1DAEF7B}" destId="{4F6F302B-A6D4-41FF-8AD3-663CDDEA66B6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6E4EF730-9148-4ACD-856E-37FC9A9DAF06}" type="doc">
      <dgm:prSet loTypeId="urn:microsoft.com/office/officeart/2005/8/layout/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40C9EAC-4A03-4D3B-8215-FF53CC4C1BE3}">
      <dgm:prSet phldrT="[文本]" custT="1"/>
      <dgm:spPr/>
      <dgm:t>
        <a:bodyPr/>
        <a:lstStyle/>
        <a:p>
          <a:r>
            <a:rPr lang="zh-CN" altLang="en-US" sz="3200" b="1" dirty="0">
              <a:latin typeface="隶书" panose="02010509060101010101" pitchFamily="49" charset="-122"/>
              <a:ea typeface="隶书" panose="02010509060101010101" pitchFamily="49" charset="-122"/>
            </a:rPr>
            <a:t>一、新民主主义革命兴起</a:t>
          </a:r>
        </a:p>
      </dgm:t>
    </dgm:pt>
    <dgm:pt modelId="{D427119C-F5D1-43D2-A83E-3F5CB06075E2}" type="parTrans" cxnId="{8F430C4D-FB1C-4455-9985-6213EC5D6ABF}">
      <dgm:prSet/>
      <dgm:spPr/>
      <dgm:t>
        <a:bodyPr/>
        <a:lstStyle/>
        <a:p>
          <a:endParaRPr lang="zh-CN" altLang="en-US"/>
        </a:p>
      </dgm:t>
    </dgm:pt>
    <dgm:pt modelId="{F1621BC5-A310-4738-B150-C41EF02F855F}" type="sibTrans" cxnId="{8F430C4D-FB1C-4455-9985-6213EC5D6ABF}">
      <dgm:prSet/>
      <dgm:spPr/>
      <dgm:t>
        <a:bodyPr/>
        <a:lstStyle/>
        <a:p>
          <a:endParaRPr lang="zh-CN" altLang="en-US"/>
        </a:p>
      </dgm:t>
    </dgm:pt>
    <dgm:pt modelId="{FF0D61F4-F81C-4965-BC6B-93E334E1ED15}">
      <dgm:prSet phldrT="[文本]" custT="1"/>
      <dgm:spPr/>
      <dgm:t>
        <a:bodyPr/>
        <a:lstStyle/>
        <a:p>
          <a:r>
            <a:rPr lang="zh-CN" altLang="en-US" sz="3200" b="1" dirty="0">
              <a:latin typeface="隶书" panose="02010509060101010101" pitchFamily="49" charset="-122"/>
              <a:ea typeface="隶书" panose="02010509060101010101" pitchFamily="49" charset="-122"/>
            </a:rPr>
            <a:t>二、国民革命及北伐战争</a:t>
          </a:r>
        </a:p>
      </dgm:t>
    </dgm:pt>
    <dgm:pt modelId="{242198CB-3F24-4A78-A96D-9C560BE4BF03}" type="parTrans" cxnId="{6414CAE9-1A8E-4081-8CB0-E0294C8FAD09}">
      <dgm:prSet/>
      <dgm:spPr/>
      <dgm:t>
        <a:bodyPr/>
        <a:lstStyle/>
        <a:p>
          <a:endParaRPr lang="zh-CN" altLang="en-US"/>
        </a:p>
      </dgm:t>
    </dgm:pt>
    <dgm:pt modelId="{28D7E973-1F29-43E7-BD8F-D6C1C28F0442}" type="sibTrans" cxnId="{6414CAE9-1A8E-4081-8CB0-E0294C8FAD09}">
      <dgm:prSet/>
      <dgm:spPr/>
      <dgm:t>
        <a:bodyPr/>
        <a:lstStyle/>
        <a:p>
          <a:endParaRPr lang="zh-CN" altLang="en-US"/>
        </a:p>
      </dgm:t>
    </dgm:pt>
    <dgm:pt modelId="{A56865A0-E292-4D89-BC1F-2D8F0510AC6C}">
      <dgm:prSet phldrT="[文本]" custT="1"/>
      <dgm:spPr/>
      <dgm:t>
        <a:bodyPr/>
        <a:lstStyle/>
        <a:p>
          <a:r>
            <a:rPr lang="zh-CN" altLang="en-US" sz="3200" b="1" dirty="0">
              <a:latin typeface="隶书" panose="02010509060101010101" pitchFamily="49" charset="-122"/>
              <a:ea typeface="隶书" panose="02010509060101010101" pitchFamily="49" charset="-122"/>
            </a:rPr>
            <a:t>三、工农武装割据</a:t>
          </a:r>
        </a:p>
      </dgm:t>
    </dgm:pt>
    <dgm:pt modelId="{AF56481A-DE03-4BD6-9047-E96A00E48BC1}" type="parTrans" cxnId="{84E62778-D952-4D97-9CE5-06A631A46DE6}">
      <dgm:prSet/>
      <dgm:spPr/>
      <dgm:t>
        <a:bodyPr/>
        <a:lstStyle/>
        <a:p>
          <a:endParaRPr lang="zh-CN" altLang="en-US"/>
        </a:p>
      </dgm:t>
    </dgm:pt>
    <dgm:pt modelId="{C817B08F-2B41-448B-AC5F-6B49A28BE1E9}" type="sibTrans" cxnId="{84E62778-D952-4D97-9CE5-06A631A46DE6}">
      <dgm:prSet/>
      <dgm:spPr/>
      <dgm:t>
        <a:bodyPr/>
        <a:lstStyle/>
        <a:p>
          <a:endParaRPr lang="zh-CN" altLang="en-US"/>
        </a:p>
      </dgm:t>
    </dgm:pt>
    <dgm:pt modelId="{D88910F8-1FFF-4DD5-8ABF-4BACFB5CFFA4}" type="pres">
      <dgm:prSet presAssocID="{6E4EF730-9148-4ACD-856E-37FC9A9DAF06}" presName="linear" presStyleCnt="0">
        <dgm:presLayoutVars>
          <dgm:dir/>
          <dgm:animLvl val="lvl"/>
          <dgm:resizeHandles val="exact"/>
        </dgm:presLayoutVars>
      </dgm:prSet>
      <dgm:spPr/>
    </dgm:pt>
    <dgm:pt modelId="{129BF1EC-5038-4342-9B23-DA2582402753}" type="pres">
      <dgm:prSet presAssocID="{640C9EAC-4A03-4D3B-8215-FF53CC4C1BE3}" presName="parentLin" presStyleCnt="0"/>
      <dgm:spPr/>
    </dgm:pt>
    <dgm:pt modelId="{455299AB-ED3D-49ED-977E-2FFDF9BA37A2}" type="pres">
      <dgm:prSet presAssocID="{640C9EAC-4A03-4D3B-8215-FF53CC4C1BE3}" presName="parentLeftMargin" presStyleLbl="node1" presStyleIdx="0" presStyleCnt="3"/>
      <dgm:spPr/>
    </dgm:pt>
    <dgm:pt modelId="{F92437BD-CDD5-45A6-BD2D-E87B776D1D1F}" type="pres">
      <dgm:prSet presAssocID="{640C9EAC-4A03-4D3B-8215-FF53CC4C1BE3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DB24DF8A-E19E-4A22-ACCB-70BDC5FC9127}" type="pres">
      <dgm:prSet presAssocID="{640C9EAC-4A03-4D3B-8215-FF53CC4C1BE3}" presName="negativeSpace" presStyleCnt="0"/>
      <dgm:spPr/>
    </dgm:pt>
    <dgm:pt modelId="{2157C463-6C55-4748-811D-0462AB421949}" type="pres">
      <dgm:prSet presAssocID="{640C9EAC-4A03-4D3B-8215-FF53CC4C1BE3}" presName="childText" presStyleLbl="conFgAcc1" presStyleIdx="0" presStyleCnt="3">
        <dgm:presLayoutVars>
          <dgm:bulletEnabled val="1"/>
        </dgm:presLayoutVars>
      </dgm:prSet>
      <dgm:spPr/>
    </dgm:pt>
    <dgm:pt modelId="{12F7B979-872F-4DEC-A408-16BD323561DC}" type="pres">
      <dgm:prSet presAssocID="{F1621BC5-A310-4738-B150-C41EF02F855F}" presName="spaceBetweenRectangles" presStyleCnt="0"/>
      <dgm:spPr/>
    </dgm:pt>
    <dgm:pt modelId="{72566703-FB9C-46BA-939C-935630AB2367}" type="pres">
      <dgm:prSet presAssocID="{FF0D61F4-F81C-4965-BC6B-93E334E1ED15}" presName="parentLin" presStyleCnt="0"/>
      <dgm:spPr/>
    </dgm:pt>
    <dgm:pt modelId="{3B4751D1-821B-4904-BDD0-E4C8D5FB2624}" type="pres">
      <dgm:prSet presAssocID="{FF0D61F4-F81C-4965-BC6B-93E334E1ED15}" presName="parentLeftMargin" presStyleLbl="node1" presStyleIdx="0" presStyleCnt="3"/>
      <dgm:spPr/>
    </dgm:pt>
    <dgm:pt modelId="{31D3D6B0-45B5-4131-8FDD-DE4FA691062E}" type="pres">
      <dgm:prSet presAssocID="{FF0D61F4-F81C-4965-BC6B-93E334E1ED15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820F094A-DF90-48D7-BE47-838FDFB2AF80}" type="pres">
      <dgm:prSet presAssocID="{FF0D61F4-F81C-4965-BC6B-93E334E1ED15}" presName="negativeSpace" presStyleCnt="0"/>
      <dgm:spPr/>
    </dgm:pt>
    <dgm:pt modelId="{2028085A-634C-4C7C-B1E1-C9D3C43C187B}" type="pres">
      <dgm:prSet presAssocID="{FF0D61F4-F81C-4965-BC6B-93E334E1ED15}" presName="childText" presStyleLbl="conFgAcc1" presStyleIdx="1" presStyleCnt="3">
        <dgm:presLayoutVars>
          <dgm:bulletEnabled val="1"/>
        </dgm:presLayoutVars>
      </dgm:prSet>
      <dgm:spPr/>
    </dgm:pt>
    <dgm:pt modelId="{7645CE68-22FC-45C0-86E3-1C60FD3BBF3C}" type="pres">
      <dgm:prSet presAssocID="{28D7E973-1F29-43E7-BD8F-D6C1C28F0442}" presName="spaceBetweenRectangles" presStyleCnt="0"/>
      <dgm:spPr/>
    </dgm:pt>
    <dgm:pt modelId="{87C07B2B-03F4-4A37-AD9E-B40804F95074}" type="pres">
      <dgm:prSet presAssocID="{A56865A0-E292-4D89-BC1F-2D8F0510AC6C}" presName="parentLin" presStyleCnt="0"/>
      <dgm:spPr/>
    </dgm:pt>
    <dgm:pt modelId="{6A34F110-3654-4052-AF19-14C3585D1C86}" type="pres">
      <dgm:prSet presAssocID="{A56865A0-E292-4D89-BC1F-2D8F0510AC6C}" presName="parentLeftMargin" presStyleLbl="node1" presStyleIdx="1" presStyleCnt="3"/>
      <dgm:spPr/>
    </dgm:pt>
    <dgm:pt modelId="{B1B5312C-BC70-473D-BD53-F3590CD58CBB}" type="pres">
      <dgm:prSet presAssocID="{A56865A0-E292-4D89-BC1F-2D8F0510AC6C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3301F9BA-47DA-43E5-9B2E-49895C08B66A}" type="pres">
      <dgm:prSet presAssocID="{A56865A0-E292-4D89-BC1F-2D8F0510AC6C}" presName="negativeSpace" presStyleCnt="0"/>
      <dgm:spPr/>
    </dgm:pt>
    <dgm:pt modelId="{88E10459-9DF8-462B-8248-77B5A2E24B2A}" type="pres">
      <dgm:prSet presAssocID="{A56865A0-E292-4D89-BC1F-2D8F0510AC6C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791A3000-0136-4A1A-AC9C-B5A06EEB588F}" type="presOf" srcId="{A56865A0-E292-4D89-BC1F-2D8F0510AC6C}" destId="{6A34F110-3654-4052-AF19-14C3585D1C86}" srcOrd="0" destOrd="0" presId="urn:microsoft.com/office/officeart/2005/8/layout/list1"/>
    <dgm:cxn modelId="{B644762C-2112-4E7A-AD5E-253876D619D2}" type="presOf" srcId="{6E4EF730-9148-4ACD-856E-37FC9A9DAF06}" destId="{D88910F8-1FFF-4DD5-8ABF-4BACFB5CFFA4}" srcOrd="0" destOrd="0" presId="urn:microsoft.com/office/officeart/2005/8/layout/list1"/>
    <dgm:cxn modelId="{F290BE5B-1157-423F-B8B9-70347D35EF06}" type="presOf" srcId="{A56865A0-E292-4D89-BC1F-2D8F0510AC6C}" destId="{B1B5312C-BC70-473D-BD53-F3590CD58CBB}" srcOrd="1" destOrd="0" presId="urn:microsoft.com/office/officeart/2005/8/layout/list1"/>
    <dgm:cxn modelId="{95B3175C-0F65-4C0D-A15E-72E3BC546E41}" type="presOf" srcId="{FF0D61F4-F81C-4965-BC6B-93E334E1ED15}" destId="{3B4751D1-821B-4904-BDD0-E4C8D5FB2624}" srcOrd="0" destOrd="0" presId="urn:microsoft.com/office/officeart/2005/8/layout/list1"/>
    <dgm:cxn modelId="{8F430C4D-FB1C-4455-9985-6213EC5D6ABF}" srcId="{6E4EF730-9148-4ACD-856E-37FC9A9DAF06}" destId="{640C9EAC-4A03-4D3B-8215-FF53CC4C1BE3}" srcOrd="0" destOrd="0" parTransId="{D427119C-F5D1-43D2-A83E-3F5CB06075E2}" sibTransId="{F1621BC5-A310-4738-B150-C41EF02F855F}"/>
    <dgm:cxn modelId="{84E62778-D952-4D97-9CE5-06A631A46DE6}" srcId="{6E4EF730-9148-4ACD-856E-37FC9A9DAF06}" destId="{A56865A0-E292-4D89-BC1F-2D8F0510AC6C}" srcOrd="2" destOrd="0" parTransId="{AF56481A-DE03-4BD6-9047-E96A00E48BC1}" sibTransId="{C817B08F-2B41-448B-AC5F-6B49A28BE1E9}"/>
    <dgm:cxn modelId="{C9EA9F87-12D5-4803-BFA3-8CCDA434C763}" type="presOf" srcId="{640C9EAC-4A03-4D3B-8215-FF53CC4C1BE3}" destId="{455299AB-ED3D-49ED-977E-2FFDF9BA37A2}" srcOrd="0" destOrd="0" presId="urn:microsoft.com/office/officeart/2005/8/layout/list1"/>
    <dgm:cxn modelId="{71A18DB9-9B81-4377-9BAA-02EDC79DE147}" type="presOf" srcId="{640C9EAC-4A03-4D3B-8215-FF53CC4C1BE3}" destId="{F92437BD-CDD5-45A6-BD2D-E87B776D1D1F}" srcOrd="1" destOrd="0" presId="urn:microsoft.com/office/officeart/2005/8/layout/list1"/>
    <dgm:cxn modelId="{5028D6BC-A3E2-4415-B591-60398CF219D4}" type="presOf" srcId="{FF0D61F4-F81C-4965-BC6B-93E334E1ED15}" destId="{31D3D6B0-45B5-4131-8FDD-DE4FA691062E}" srcOrd="1" destOrd="0" presId="urn:microsoft.com/office/officeart/2005/8/layout/list1"/>
    <dgm:cxn modelId="{6414CAE9-1A8E-4081-8CB0-E0294C8FAD09}" srcId="{6E4EF730-9148-4ACD-856E-37FC9A9DAF06}" destId="{FF0D61F4-F81C-4965-BC6B-93E334E1ED15}" srcOrd="1" destOrd="0" parTransId="{242198CB-3F24-4A78-A96D-9C560BE4BF03}" sibTransId="{28D7E973-1F29-43E7-BD8F-D6C1C28F0442}"/>
    <dgm:cxn modelId="{2336A27F-F40E-4CD3-BADF-CA2940E11078}" type="presParOf" srcId="{D88910F8-1FFF-4DD5-8ABF-4BACFB5CFFA4}" destId="{129BF1EC-5038-4342-9B23-DA2582402753}" srcOrd="0" destOrd="0" presId="urn:microsoft.com/office/officeart/2005/8/layout/list1"/>
    <dgm:cxn modelId="{CEDB9BA3-9007-411E-A981-A5CD75B8D84F}" type="presParOf" srcId="{129BF1EC-5038-4342-9B23-DA2582402753}" destId="{455299AB-ED3D-49ED-977E-2FFDF9BA37A2}" srcOrd="0" destOrd="0" presId="urn:microsoft.com/office/officeart/2005/8/layout/list1"/>
    <dgm:cxn modelId="{7021DB22-9038-486D-8172-C4432D82736E}" type="presParOf" srcId="{129BF1EC-5038-4342-9B23-DA2582402753}" destId="{F92437BD-CDD5-45A6-BD2D-E87B776D1D1F}" srcOrd="1" destOrd="0" presId="urn:microsoft.com/office/officeart/2005/8/layout/list1"/>
    <dgm:cxn modelId="{FF41CDBF-D3E0-4ED2-981E-5DFAE5763EB9}" type="presParOf" srcId="{D88910F8-1FFF-4DD5-8ABF-4BACFB5CFFA4}" destId="{DB24DF8A-E19E-4A22-ACCB-70BDC5FC9127}" srcOrd="1" destOrd="0" presId="urn:microsoft.com/office/officeart/2005/8/layout/list1"/>
    <dgm:cxn modelId="{6C694E10-752B-4A9D-9FCA-52F8568BA335}" type="presParOf" srcId="{D88910F8-1FFF-4DD5-8ABF-4BACFB5CFFA4}" destId="{2157C463-6C55-4748-811D-0462AB421949}" srcOrd="2" destOrd="0" presId="urn:microsoft.com/office/officeart/2005/8/layout/list1"/>
    <dgm:cxn modelId="{054D77BE-02B5-4329-9468-942559661905}" type="presParOf" srcId="{D88910F8-1FFF-4DD5-8ABF-4BACFB5CFFA4}" destId="{12F7B979-872F-4DEC-A408-16BD323561DC}" srcOrd="3" destOrd="0" presId="urn:microsoft.com/office/officeart/2005/8/layout/list1"/>
    <dgm:cxn modelId="{A8B23B80-A703-4BBF-9BFC-9794217F7C9C}" type="presParOf" srcId="{D88910F8-1FFF-4DD5-8ABF-4BACFB5CFFA4}" destId="{72566703-FB9C-46BA-939C-935630AB2367}" srcOrd="4" destOrd="0" presId="urn:microsoft.com/office/officeart/2005/8/layout/list1"/>
    <dgm:cxn modelId="{61471558-3F94-4C18-B3E2-CD798B99990D}" type="presParOf" srcId="{72566703-FB9C-46BA-939C-935630AB2367}" destId="{3B4751D1-821B-4904-BDD0-E4C8D5FB2624}" srcOrd="0" destOrd="0" presId="urn:microsoft.com/office/officeart/2005/8/layout/list1"/>
    <dgm:cxn modelId="{20440221-F799-481C-9D48-7A220F4E2732}" type="presParOf" srcId="{72566703-FB9C-46BA-939C-935630AB2367}" destId="{31D3D6B0-45B5-4131-8FDD-DE4FA691062E}" srcOrd="1" destOrd="0" presId="urn:microsoft.com/office/officeart/2005/8/layout/list1"/>
    <dgm:cxn modelId="{D3524F3C-DD91-4272-A9C5-73BD5B4A5262}" type="presParOf" srcId="{D88910F8-1FFF-4DD5-8ABF-4BACFB5CFFA4}" destId="{820F094A-DF90-48D7-BE47-838FDFB2AF80}" srcOrd="5" destOrd="0" presId="urn:microsoft.com/office/officeart/2005/8/layout/list1"/>
    <dgm:cxn modelId="{6E0D509C-CBE7-4A96-9490-3CE75455ED27}" type="presParOf" srcId="{D88910F8-1FFF-4DD5-8ABF-4BACFB5CFFA4}" destId="{2028085A-634C-4C7C-B1E1-C9D3C43C187B}" srcOrd="6" destOrd="0" presId="urn:microsoft.com/office/officeart/2005/8/layout/list1"/>
    <dgm:cxn modelId="{521E9BD1-29D5-4D34-85E7-AAF5424D70F7}" type="presParOf" srcId="{D88910F8-1FFF-4DD5-8ABF-4BACFB5CFFA4}" destId="{7645CE68-22FC-45C0-86E3-1C60FD3BBF3C}" srcOrd="7" destOrd="0" presId="urn:microsoft.com/office/officeart/2005/8/layout/list1"/>
    <dgm:cxn modelId="{157A525F-3E3F-460C-9E33-AFD4731D882D}" type="presParOf" srcId="{D88910F8-1FFF-4DD5-8ABF-4BACFB5CFFA4}" destId="{87C07B2B-03F4-4A37-AD9E-B40804F95074}" srcOrd="8" destOrd="0" presId="urn:microsoft.com/office/officeart/2005/8/layout/list1"/>
    <dgm:cxn modelId="{6201068E-40E6-42CA-AE4F-0D4E7366308E}" type="presParOf" srcId="{87C07B2B-03F4-4A37-AD9E-B40804F95074}" destId="{6A34F110-3654-4052-AF19-14C3585D1C86}" srcOrd="0" destOrd="0" presId="urn:microsoft.com/office/officeart/2005/8/layout/list1"/>
    <dgm:cxn modelId="{A9661901-93E2-4576-B027-A2E5C2C3CDB7}" type="presParOf" srcId="{87C07B2B-03F4-4A37-AD9E-B40804F95074}" destId="{B1B5312C-BC70-473D-BD53-F3590CD58CBB}" srcOrd="1" destOrd="0" presId="urn:microsoft.com/office/officeart/2005/8/layout/list1"/>
    <dgm:cxn modelId="{DBB46ACA-5F9E-44EB-936D-D61D16FB3F81}" type="presParOf" srcId="{D88910F8-1FFF-4DD5-8ABF-4BACFB5CFFA4}" destId="{3301F9BA-47DA-43E5-9B2E-49895C08B66A}" srcOrd="9" destOrd="0" presId="urn:microsoft.com/office/officeart/2005/8/layout/list1"/>
    <dgm:cxn modelId="{A17DD58A-9CEF-42E6-BED0-6501CB917EF0}" type="presParOf" srcId="{D88910F8-1FFF-4DD5-8ABF-4BACFB5CFFA4}" destId="{88E10459-9DF8-462B-8248-77B5A2E24B2A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6E4EF730-9148-4ACD-856E-37FC9A9DAF06}" type="doc">
      <dgm:prSet loTypeId="urn:microsoft.com/office/officeart/2005/8/layout/list1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40C9EAC-4A03-4D3B-8215-FF53CC4C1BE3}">
      <dgm:prSet phldrT="[文本]" custT="1"/>
      <dgm:spPr/>
      <dgm:t>
        <a:bodyPr/>
        <a:lstStyle/>
        <a:p>
          <a:r>
            <a:rPr lang="zh-CN" altLang="en-US" sz="3200" b="1" dirty="0">
              <a:solidFill>
                <a:srgbClr val="213A4F"/>
              </a:solidFill>
              <a:latin typeface="隶书" panose="02010509060101010101" pitchFamily="49" charset="-122"/>
              <a:ea typeface="隶书" panose="02010509060101010101" pitchFamily="49" charset="-122"/>
            </a:rPr>
            <a:t>四、中国人民的抗日战争</a:t>
          </a:r>
        </a:p>
      </dgm:t>
    </dgm:pt>
    <dgm:pt modelId="{D427119C-F5D1-43D2-A83E-3F5CB06075E2}" type="parTrans" cxnId="{8F430C4D-FB1C-4455-9985-6213EC5D6ABF}">
      <dgm:prSet/>
      <dgm:spPr/>
      <dgm:t>
        <a:bodyPr/>
        <a:lstStyle/>
        <a:p>
          <a:endParaRPr lang="zh-CN" altLang="en-US"/>
        </a:p>
      </dgm:t>
    </dgm:pt>
    <dgm:pt modelId="{F1621BC5-A310-4738-B150-C41EF02F855F}" type="sibTrans" cxnId="{8F430C4D-FB1C-4455-9985-6213EC5D6ABF}">
      <dgm:prSet/>
      <dgm:spPr/>
      <dgm:t>
        <a:bodyPr/>
        <a:lstStyle/>
        <a:p>
          <a:endParaRPr lang="zh-CN" altLang="en-US"/>
        </a:p>
      </dgm:t>
    </dgm:pt>
    <dgm:pt modelId="{FF0D61F4-F81C-4965-BC6B-93E334E1ED15}">
      <dgm:prSet phldrT="[文本]" custT="1"/>
      <dgm:spPr/>
      <dgm:t>
        <a:bodyPr/>
        <a:lstStyle/>
        <a:p>
          <a:r>
            <a:rPr lang="zh-CN" altLang="en-US" sz="3200" b="1" dirty="0">
              <a:solidFill>
                <a:srgbClr val="213A4F"/>
              </a:solidFill>
              <a:latin typeface="隶书" panose="02010509060101010101" pitchFamily="49" charset="-122"/>
              <a:ea typeface="隶书" panose="02010509060101010101" pitchFamily="49" charset="-122"/>
            </a:rPr>
            <a:t>五、争取民主和平的解放战争</a:t>
          </a:r>
        </a:p>
      </dgm:t>
    </dgm:pt>
    <dgm:pt modelId="{242198CB-3F24-4A78-A96D-9C560BE4BF03}" type="parTrans" cxnId="{6414CAE9-1A8E-4081-8CB0-E0294C8FAD09}">
      <dgm:prSet/>
      <dgm:spPr/>
      <dgm:t>
        <a:bodyPr/>
        <a:lstStyle/>
        <a:p>
          <a:endParaRPr lang="zh-CN" altLang="en-US"/>
        </a:p>
      </dgm:t>
    </dgm:pt>
    <dgm:pt modelId="{28D7E973-1F29-43E7-BD8F-D6C1C28F0442}" type="sibTrans" cxnId="{6414CAE9-1A8E-4081-8CB0-E0294C8FAD09}">
      <dgm:prSet/>
      <dgm:spPr/>
      <dgm:t>
        <a:bodyPr/>
        <a:lstStyle/>
        <a:p>
          <a:endParaRPr lang="zh-CN" altLang="en-US"/>
        </a:p>
      </dgm:t>
    </dgm:pt>
    <dgm:pt modelId="{A56865A0-E292-4D89-BC1F-2D8F0510AC6C}">
      <dgm:prSet phldrT="[文本]" custT="1"/>
      <dgm:spPr/>
      <dgm:t>
        <a:bodyPr/>
        <a:lstStyle/>
        <a:p>
          <a:r>
            <a:rPr lang="zh-CN" altLang="en-US" sz="3200" b="1" dirty="0">
              <a:solidFill>
                <a:srgbClr val="213A4F"/>
              </a:solidFill>
              <a:latin typeface="隶书" panose="02010509060101010101" pitchFamily="49" charset="-122"/>
              <a:ea typeface="隶书" panose="02010509060101010101" pitchFamily="49" charset="-122"/>
            </a:rPr>
            <a:t>六、不懈进取的科技文化</a:t>
          </a:r>
        </a:p>
      </dgm:t>
    </dgm:pt>
    <dgm:pt modelId="{AF56481A-DE03-4BD6-9047-E96A00E48BC1}" type="parTrans" cxnId="{84E62778-D952-4D97-9CE5-06A631A46DE6}">
      <dgm:prSet/>
      <dgm:spPr/>
      <dgm:t>
        <a:bodyPr/>
        <a:lstStyle/>
        <a:p>
          <a:endParaRPr lang="zh-CN" altLang="en-US"/>
        </a:p>
      </dgm:t>
    </dgm:pt>
    <dgm:pt modelId="{C817B08F-2B41-448B-AC5F-6B49A28BE1E9}" type="sibTrans" cxnId="{84E62778-D952-4D97-9CE5-06A631A46DE6}">
      <dgm:prSet/>
      <dgm:spPr/>
      <dgm:t>
        <a:bodyPr/>
        <a:lstStyle/>
        <a:p>
          <a:endParaRPr lang="zh-CN" altLang="en-US"/>
        </a:p>
      </dgm:t>
    </dgm:pt>
    <dgm:pt modelId="{D88910F8-1FFF-4DD5-8ABF-4BACFB5CFFA4}" type="pres">
      <dgm:prSet presAssocID="{6E4EF730-9148-4ACD-856E-37FC9A9DAF06}" presName="linear" presStyleCnt="0">
        <dgm:presLayoutVars>
          <dgm:dir/>
          <dgm:animLvl val="lvl"/>
          <dgm:resizeHandles val="exact"/>
        </dgm:presLayoutVars>
      </dgm:prSet>
      <dgm:spPr/>
    </dgm:pt>
    <dgm:pt modelId="{129BF1EC-5038-4342-9B23-DA2582402753}" type="pres">
      <dgm:prSet presAssocID="{640C9EAC-4A03-4D3B-8215-FF53CC4C1BE3}" presName="parentLin" presStyleCnt="0"/>
      <dgm:spPr/>
    </dgm:pt>
    <dgm:pt modelId="{455299AB-ED3D-49ED-977E-2FFDF9BA37A2}" type="pres">
      <dgm:prSet presAssocID="{640C9EAC-4A03-4D3B-8215-FF53CC4C1BE3}" presName="parentLeftMargin" presStyleLbl="node1" presStyleIdx="0" presStyleCnt="3"/>
      <dgm:spPr/>
    </dgm:pt>
    <dgm:pt modelId="{F92437BD-CDD5-45A6-BD2D-E87B776D1D1F}" type="pres">
      <dgm:prSet presAssocID="{640C9EAC-4A03-4D3B-8215-FF53CC4C1BE3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DB24DF8A-E19E-4A22-ACCB-70BDC5FC9127}" type="pres">
      <dgm:prSet presAssocID="{640C9EAC-4A03-4D3B-8215-FF53CC4C1BE3}" presName="negativeSpace" presStyleCnt="0"/>
      <dgm:spPr/>
    </dgm:pt>
    <dgm:pt modelId="{2157C463-6C55-4748-811D-0462AB421949}" type="pres">
      <dgm:prSet presAssocID="{640C9EAC-4A03-4D3B-8215-FF53CC4C1BE3}" presName="childText" presStyleLbl="conFgAcc1" presStyleIdx="0" presStyleCnt="3">
        <dgm:presLayoutVars>
          <dgm:bulletEnabled val="1"/>
        </dgm:presLayoutVars>
      </dgm:prSet>
      <dgm:spPr/>
    </dgm:pt>
    <dgm:pt modelId="{12F7B979-872F-4DEC-A408-16BD323561DC}" type="pres">
      <dgm:prSet presAssocID="{F1621BC5-A310-4738-B150-C41EF02F855F}" presName="spaceBetweenRectangles" presStyleCnt="0"/>
      <dgm:spPr/>
    </dgm:pt>
    <dgm:pt modelId="{72566703-FB9C-46BA-939C-935630AB2367}" type="pres">
      <dgm:prSet presAssocID="{FF0D61F4-F81C-4965-BC6B-93E334E1ED15}" presName="parentLin" presStyleCnt="0"/>
      <dgm:spPr/>
    </dgm:pt>
    <dgm:pt modelId="{3B4751D1-821B-4904-BDD0-E4C8D5FB2624}" type="pres">
      <dgm:prSet presAssocID="{FF0D61F4-F81C-4965-BC6B-93E334E1ED15}" presName="parentLeftMargin" presStyleLbl="node1" presStyleIdx="0" presStyleCnt="3"/>
      <dgm:spPr/>
    </dgm:pt>
    <dgm:pt modelId="{31D3D6B0-45B5-4131-8FDD-DE4FA691062E}" type="pres">
      <dgm:prSet presAssocID="{FF0D61F4-F81C-4965-BC6B-93E334E1ED15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820F094A-DF90-48D7-BE47-838FDFB2AF80}" type="pres">
      <dgm:prSet presAssocID="{FF0D61F4-F81C-4965-BC6B-93E334E1ED15}" presName="negativeSpace" presStyleCnt="0"/>
      <dgm:spPr/>
    </dgm:pt>
    <dgm:pt modelId="{2028085A-634C-4C7C-B1E1-C9D3C43C187B}" type="pres">
      <dgm:prSet presAssocID="{FF0D61F4-F81C-4965-BC6B-93E334E1ED15}" presName="childText" presStyleLbl="conFgAcc1" presStyleIdx="1" presStyleCnt="3">
        <dgm:presLayoutVars>
          <dgm:bulletEnabled val="1"/>
        </dgm:presLayoutVars>
      </dgm:prSet>
      <dgm:spPr/>
    </dgm:pt>
    <dgm:pt modelId="{7645CE68-22FC-45C0-86E3-1C60FD3BBF3C}" type="pres">
      <dgm:prSet presAssocID="{28D7E973-1F29-43E7-BD8F-D6C1C28F0442}" presName="spaceBetweenRectangles" presStyleCnt="0"/>
      <dgm:spPr/>
    </dgm:pt>
    <dgm:pt modelId="{87C07B2B-03F4-4A37-AD9E-B40804F95074}" type="pres">
      <dgm:prSet presAssocID="{A56865A0-E292-4D89-BC1F-2D8F0510AC6C}" presName="parentLin" presStyleCnt="0"/>
      <dgm:spPr/>
    </dgm:pt>
    <dgm:pt modelId="{6A34F110-3654-4052-AF19-14C3585D1C86}" type="pres">
      <dgm:prSet presAssocID="{A56865A0-E292-4D89-BC1F-2D8F0510AC6C}" presName="parentLeftMargin" presStyleLbl="node1" presStyleIdx="1" presStyleCnt="3"/>
      <dgm:spPr/>
    </dgm:pt>
    <dgm:pt modelId="{B1B5312C-BC70-473D-BD53-F3590CD58CBB}" type="pres">
      <dgm:prSet presAssocID="{A56865A0-E292-4D89-BC1F-2D8F0510AC6C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3301F9BA-47DA-43E5-9B2E-49895C08B66A}" type="pres">
      <dgm:prSet presAssocID="{A56865A0-E292-4D89-BC1F-2D8F0510AC6C}" presName="negativeSpace" presStyleCnt="0"/>
      <dgm:spPr/>
    </dgm:pt>
    <dgm:pt modelId="{88E10459-9DF8-462B-8248-77B5A2E24B2A}" type="pres">
      <dgm:prSet presAssocID="{A56865A0-E292-4D89-BC1F-2D8F0510AC6C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791A3000-0136-4A1A-AC9C-B5A06EEB588F}" type="presOf" srcId="{A56865A0-E292-4D89-BC1F-2D8F0510AC6C}" destId="{6A34F110-3654-4052-AF19-14C3585D1C86}" srcOrd="0" destOrd="0" presId="urn:microsoft.com/office/officeart/2005/8/layout/list1"/>
    <dgm:cxn modelId="{B644762C-2112-4E7A-AD5E-253876D619D2}" type="presOf" srcId="{6E4EF730-9148-4ACD-856E-37FC9A9DAF06}" destId="{D88910F8-1FFF-4DD5-8ABF-4BACFB5CFFA4}" srcOrd="0" destOrd="0" presId="urn:microsoft.com/office/officeart/2005/8/layout/list1"/>
    <dgm:cxn modelId="{F290BE5B-1157-423F-B8B9-70347D35EF06}" type="presOf" srcId="{A56865A0-E292-4D89-BC1F-2D8F0510AC6C}" destId="{B1B5312C-BC70-473D-BD53-F3590CD58CBB}" srcOrd="1" destOrd="0" presId="urn:microsoft.com/office/officeart/2005/8/layout/list1"/>
    <dgm:cxn modelId="{95B3175C-0F65-4C0D-A15E-72E3BC546E41}" type="presOf" srcId="{FF0D61F4-F81C-4965-BC6B-93E334E1ED15}" destId="{3B4751D1-821B-4904-BDD0-E4C8D5FB2624}" srcOrd="0" destOrd="0" presId="urn:microsoft.com/office/officeart/2005/8/layout/list1"/>
    <dgm:cxn modelId="{8F430C4D-FB1C-4455-9985-6213EC5D6ABF}" srcId="{6E4EF730-9148-4ACD-856E-37FC9A9DAF06}" destId="{640C9EAC-4A03-4D3B-8215-FF53CC4C1BE3}" srcOrd="0" destOrd="0" parTransId="{D427119C-F5D1-43D2-A83E-3F5CB06075E2}" sibTransId="{F1621BC5-A310-4738-B150-C41EF02F855F}"/>
    <dgm:cxn modelId="{84E62778-D952-4D97-9CE5-06A631A46DE6}" srcId="{6E4EF730-9148-4ACD-856E-37FC9A9DAF06}" destId="{A56865A0-E292-4D89-BC1F-2D8F0510AC6C}" srcOrd="2" destOrd="0" parTransId="{AF56481A-DE03-4BD6-9047-E96A00E48BC1}" sibTransId="{C817B08F-2B41-448B-AC5F-6B49A28BE1E9}"/>
    <dgm:cxn modelId="{C9EA9F87-12D5-4803-BFA3-8CCDA434C763}" type="presOf" srcId="{640C9EAC-4A03-4D3B-8215-FF53CC4C1BE3}" destId="{455299AB-ED3D-49ED-977E-2FFDF9BA37A2}" srcOrd="0" destOrd="0" presId="urn:microsoft.com/office/officeart/2005/8/layout/list1"/>
    <dgm:cxn modelId="{71A18DB9-9B81-4377-9BAA-02EDC79DE147}" type="presOf" srcId="{640C9EAC-4A03-4D3B-8215-FF53CC4C1BE3}" destId="{F92437BD-CDD5-45A6-BD2D-E87B776D1D1F}" srcOrd="1" destOrd="0" presId="urn:microsoft.com/office/officeart/2005/8/layout/list1"/>
    <dgm:cxn modelId="{5028D6BC-A3E2-4415-B591-60398CF219D4}" type="presOf" srcId="{FF0D61F4-F81C-4965-BC6B-93E334E1ED15}" destId="{31D3D6B0-45B5-4131-8FDD-DE4FA691062E}" srcOrd="1" destOrd="0" presId="urn:microsoft.com/office/officeart/2005/8/layout/list1"/>
    <dgm:cxn modelId="{6414CAE9-1A8E-4081-8CB0-E0294C8FAD09}" srcId="{6E4EF730-9148-4ACD-856E-37FC9A9DAF06}" destId="{FF0D61F4-F81C-4965-BC6B-93E334E1ED15}" srcOrd="1" destOrd="0" parTransId="{242198CB-3F24-4A78-A96D-9C560BE4BF03}" sibTransId="{28D7E973-1F29-43E7-BD8F-D6C1C28F0442}"/>
    <dgm:cxn modelId="{2336A27F-F40E-4CD3-BADF-CA2940E11078}" type="presParOf" srcId="{D88910F8-1FFF-4DD5-8ABF-4BACFB5CFFA4}" destId="{129BF1EC-5038-4342-9B23-DA2582402753}" srcOrd="0" destOrd="0" presId="urn:microsoft.com/office/officeart/2005/8/layout/list1"/>
    <dgm:cxn modelId="{CEDB9BA3-9007-411E-A981-A5CD75B8D84F}" type="presParOf" srcId="{129BF1EC-5038-4342-9B23-DA2582402753}" destId="{455299AB-ED3D-49ED-977E-2FFDF9BA37A2}" srcOrd="0" destOrd="0" presId="urn:microsoft.com/office/officeart/2005/8/layout/list1"/>
    <dgm:cxn modelId="{7021DB22-9038-486D-8172-C4432D82736E}" type="presParOf" srcId="{129BF1EC-5038-4342-9B23-DA2582402753}" destId="{F92437BD-CDD5-45A6-BD2D-E87B776D1D1F}" srcOrd="1" destOrd="0" presId="urn:microsoft.com/office/officeart/2005/8/layout/list1"/>
    <dgm:cxn modelId="{FF41CDBF-D3E0-4ED2-981E-5DFAE5763EB9}" type="presParOf" srcId="{D88910F8-1FFF-4DD5-8ABF-4BACFB5CFFA4}" destId="{DB24DF8A-E19E-4A22-ACCB-70BDC5FC9127}" srcOrd="1" destOrd="0" presId="urn:microsoft.com/office/officeart/2005/8/layout/list1"/>
    <dgm:cxn modelId="{6C694E10-752B-4A9D-9FCA-52F8568BA335}" type="presParOf" srcId="{D88910F8-1FFF-4DD5-8ABF-4BACFB5CFFA4}" destId="{2157C463-6C55-4748-811D-0462AB421949}" srcOrd="2" destOrd="0" presId="urn:microsoft.com/office/officeart/2005/8/layout/list1"/>
    <dgm:cxn modelId="{054D77BE-02B5-4329-9468-942559661905}" type="presParOf" srcId="{D88910F8-1FFF-4DD5-8ABF-4BACFB5CFFA4}" destId="{12F7B979-872F-4DEC-A408-16BD323561DC}" srcOrd="3" destOrd="0" presId="urn:microsoft.com/office/officeart/2005/8/layout/list1"/>
    <dgm:cxn modelId="{A8B23B80-A703-4BBF-9BFC-9794217F7C9C}" type="presParOf" srcId="{D88910F8-1FFF-4DD5-8ABF-4BACFB5CFFA4}" destId="{72566703-FB9C-46BA-939C-935630AB2367}" srcOrd="4" destOrd="0" presId="urn:microsoft.com/office/officeart/2005/8/layout/list1"/>
    <dgm:cxn modelId="{61471558-3F94-4C18-B3E2-CD798B99990D}" type="presParOf" srcId="{72566703-FB9C-46BA-939C-935630AB2367}" destId="{3B4751D1-821B-4904-BDD0-E4C8D5FB2624}" srcOrd="0" destOrd="0" presId="urn:microsoft.com/office/officeart/2005/8/layout/list1"/>
    <dgm:cxn modelId="{20440221-F799-481C-9D48-7A220F4E2732}" type="presParOf" srcId="{72566703-FB9C-46BA-939C-935630AB2367}" destId="{31D3D6B0-45B5-4131-8FDD-DE4FA691062E}" srcOrd="1" destOrd="0" presId="urn:microsoft.com/office/officeart/2005/8/layout/list1"/>
    <dgm:cxn modelId="{D3524F3C-DD91-4272-A9C5-73BD5B4A5262}" type="presParOf" srcId="{D88910F8-1FFF-4DD5-8ABF-4BACFB5CFFA4}" destId="{820F094A-DF90-48D7-BE47-838FDFB2AF80}" srcOrd="5" destOrd="0" presId="urn:microsoft.com/office/officeart/2005/8/layout/list1"/>
    <dgm:cxn modelId="{6E0D509C-CBE7-4A96-9490-3CE75455ED27}" type="presParOf" srcId="{D88910F8-1FFF-4DD5-8ABF-4BACFB5CFFA4}" destId="{2028085A-634C-4C7C-B1E1-C9D3C43C187B}" srcOrd="6" destOrd="0" presId="urn:microsoft.com/office/officeart/2005/8/layout/list1"/>
    <dgm:cxn modelId="{521E9BD1-29D5-4D34-85E7-AAF5424D70F7}" type="presParOf" srcId="{D88910F8-1FFF-4DD5-8ABF-4BACFB5CFFA4}" destId="{7645CE68-22FC-45C0-86E3-1C60FD3BBF3C}" srcOrd="7" destOrd="0" presId="urn:microsoft.com/office/officeart/2005/8/layout/list1"/>
    <dgm:cxn modelId="{157A525F-3E3F-460C-9E33-AFD4731D882D}" type="presParOf" srcId="{D88910F8-1FFF-4DD5-8ABF-4BACFB5CFFA4}" destId="{87C07B2B-03F4-4A37-AD9E-B40804F95074}" srcOrd="8" destOrd="0" presId="urn:microsoft.com/office/officeart/2005/8/layout/list1"/>
    <dgm:cxn modelId="{6201068E-40E6-42CA-AE4F-0D4E7366308E}" type="presParOf" srcId="{87C07B2B-03F4-4A37-AD9E-B40804F95074}" destId="{6A34F110-3654-4052-AF19-14C3585D1C86}" srcOrd="0" destOrd="0" presId="urn:microsoft.com/office/officeart/2005/8/layout/list1"/>
    <dgm:cxn modelId="{A9661901-93E2-4576-B027-A2E5C2C3CDB7}" type="presParOf" srcId="{87C07B2B-03F4-4A37-AD9E-B40804F95074}" destId="{B1B5312C-BC70-473D-BD53-F3590CD58CBB}" srcOrd="1" destOrd="0" presId="urn:microsoft.com/office/officeart/2005/8/layout/list1"/>
    <dgm:cxn modelId="{DBB46ACA-5F9E-44EB-936D-D61D16FB3F81}" type="presParOf" srcId="{D88910F8-1FFF-4DD5-8ABF-4BACFB5CFFA4}" destId="{3301F9BA-47DA-43E5-9B2E-49895C08B66A}" srcOrd="9" destOrd="0" presId="urn:microsoft.com/office/officeart/2005/8/layout/list1"/>
    <dgm:cxn modelId="{A17DD58A-9CEF-42E6-BED0-6501CB917EF0}" type="presParOf" srcId="{D88910F8-1FFF-4DD5-8ABF-4BACFB5CFFA4}" destId="{88E10459-9DF8-462B-8248-77B5A2E24B2A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2FBFD265-BF98-4FF6-BD97-75D6BB6423DC}" type="doc">
      <dgm:prSet loTypeId="urn:microsoft.com/office/officeart/2005/8/layout/hList3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1A42348-3A86-427E-886C-901C4CA8045E}">
      <dgm:prSet phldrT="[文本]" custT="1"/>
      <dgm:spPr/>
      <dgm:t>
        <a:bodyPr/>
        <a:lstStyle/>
        <a:p>
          <a:pPr algn="ctr"/>
          <a:r>
            <a:rPr lang="zh-CN" altLang="en-US" sz="4800" b="1" dirty="0">
              <a:latin typeface="隶书" panose="02010509060101010101" pitchFamily="49" charset="-122"/>
              <a:ea typeface="隶书" panose="02010509060101010101" pitchFamily="49" charset="-122"/>
            </a:rPr>
            <a:t>一、新民主主义革命兴起</a:t>
          </a:r>
        </a:p>
      </dgm:t>
    </dgm:pt>
    <dgm:pt modelId="{E70EF35B-6EA4-4390-AE79-0DCAF9EDE8A3}" type="parTrans" cxnId="{E2366093-0C11-4245-ACF7-67A6EB0D64E2}">
      <dgm:prSet/>
      <dgm:spPr/>
      <dgm:t>
        <a:bodyPr/>
        <a:lstStyle/>
        <a:p>
          <a:endParaRPr lang="zh-CN" altLang="en-US"/>
        </a:p>
      </dgm:t>
    </dgm:pt>
    <dgm:pt modelId="{0EA7D418-9628-494E-9C7A-C5D06F9E4182}" type="sibTrans" cxnId="{E2366093-0C11-4245-ACF7-67A6EB0D64E2}">
      <dgm:prSet/>
      <dgm:spPr/>
      <dgm:t>
        <a:bodyPr/>
        <a:lstStyle/>
        <a:p>
          <a:endParaRPr lang="zh-CN" altLang="en-US"/>
        </a:p>
      </dgm:t>
    </dgm:pt>
    <dgm:pt modelId="{C3246712-6248-4E86-AFDD-012679CB1B5E}">
      <dgm:prSet phldrT="[文本]" custT="1"/>
      <dgm:spPr/>
      <dgm:t>
        <a:bodyPr/>
        <a:lstStyle/>
        <a:p>
          <a:r>
            <a:rPr lang="zh-CN" altLang="en-US" sz="4800" dirty="0">
              <a:solidFill>
                <a:srgbClr val="7030A0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五四运动</a:t>
          </a:r>
        </a:p>
      </dgm:t>
    </dgm:pt>
    <dgm:pt modelId="{54382ACB-F5E9-4FF1-9235-91E96C7473E2}" type="parTrans" cxnId="{12D2174E-CFDF-4FD4-8856-46DB7E88D54C}">
      <dgm:prSet/>
      <dgm:spPr/>
      <dgm:t>
        <a:bodyPr/>
        <a:lstStyle/>
        <a:p>
          <a:endParaRPr lang="zh-CN" altLang="en-US"/>
        </a:p>
      </dgm:t>
    </dgm:pt>
    <dgm:pt modelId="{8ED189CC-F962-4D8A-8ECB-4899D83D13F5}" type="sibTrans" cxnId="{12D2174E-CFDF-4FD4-8856-46DB7E88D54C}">
      <dgm:prSet/>
      <dgm:spPr/>
      <dgm:t>
        <a:bodyPr/>
        <a:lstStyle/>
        <a:p>
          <a:endParaRPr lang="zh-CN" altLang="en-US"/>
        </a:p>
      </dgm:t>
    </dgm:pt>
    <dgm:pt modelId="{CFEA57FB-33ED-443E-8DD1-F5978D3DA869}">
      <dgm:prSet phldrT="[文本]" custT="1"/>
      <dgm:spPr/>
      <dgm:t>
        <a:bodyPr/>
        <a:lstStyle/>
        <a:p>
          <a:r>
            <a:rPr lang="zh-CN" altLang="en-US" sz="4800" b="0" dirty="0">
              <a:solidFill>
                <a:srgbClr val="7030A0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中国共产党成立</a:t>
          </a:r>
        </a:p>
      </dgm:t>
    </dgm:pt>
    <dgm:pt modelId="{42A4A08C-128E-4D32-AA5B-2FA93E9B0E98}" type="parTrans" cxnId="{B66600C0-42B8-4486-A563-287ABB533DBC}">
      <dgm:prSet/>
      <dgm:spPr/>
      <dgm:t>
        <a:bodyPr/>
        <a:lstStyle/>
        <a:p>
          <a:endParaRPr lang="zh-CN" altLang="en-US"/>
        </a:p>
      </dgm:t>
    </dgm:pt>
    <dgm:pt modelId="{6C3E6FD6-4994-4776-9195-75AA9842BABC}" type="sibTrans" cxnId="{B66600C0-42B8-4486-A563-287ABB533DBC}">
      <dgm:prSet/>
      <dgm:spPr/>
      <dgm:t>
        <a:bodyPr/>
        <a:lstStyle/>
        <a:p>
          <a:endParaRPr lang="zh-CN" altLang="en-US"/>
        </a:p>
      </dgm:t>
    </dgm:pt>
    <dgm:pt modelId="{820F5AFA-ABCC-4F1D-B2E7-881C3F0A151F}">
      <dgm:prSet phldrT="[文本]" custT="1"/>
      <dgm:spPr/>
      <dgm:t>
        <a:bodyPr/>
        <a:lstStyle/>
        <a:p>
          <a:r>
            <a:rPr lang="zh-CN" altLang="en-US" sz="4800" dirty="0">
              <a:solidFill>
                <a:srgbClr val="7030A0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第一次国共合作</a:t>
          </a:r>
        </a:p>
      </dgm:t>
    </dgm:pt>
    <dgm:pt modelId="{BBA64193-44FC-403E-A188-8F9080B6C51D}" type="parTrans" cxnId="{4F92616A-E671-405C-B219-B0416FE9FE2C}">
      <dgm:prSet/>
      <dgm:spPr/>
      <dgm:t>
        <a:bodyPr/>
        <a:lstStyle/>
        <a:p>
          <a:endParaRPr lang="zh-CN" altLang="en-US"/>
        </a:p>
      </dgm:t>
    </dgm:pt>
    <dgm:pt modelId="{318005DA-F698-4037-933D-F2A086BAD59D}" type="sibTrans" cxnId="{4F92616A-E671-405C-B219-B0416FE9FE2C}">
      <dgm:prSet/>
      <dgm:spPr/>
      <dgm:t>
        <a:bodyPr/>
        <a:lstStyle/>
        <a:p>
          <a:endParaRPr lang="zh-CN" altLang="en-US"/>
        </a:p>
      </dgm:t>
    </dgm:pt>
    <dgm:pt modelId="{FFD3387A-BBF7-4DD0-A5C6-F2C729BFB6F2}" type="pres">
      <dgm:prSet presAssocID="{2FBFD265-BF98-4FF6-BD97-75D6BB6423DC}" presName="composite" presStyleCnt="0">
        <dgm:presLayoutVars>
          <dgm:chMax val="1"/>
          <dgm:dir/>
          <dgm:resizeHandles val="exact"/>
        </dgm:presLayoutVars>
      </dgm:prSet>
      <dgm:spPr/>
    </dgm:pt>
    <dgm:pt modelId="{C5083EE2-3890-4894-844B-AADFA5A7C01D}" type="pres">
      <dgm:prSet presAssocID="{71A42348-3A86-427E-886C-901C4CA8045E}" presName="roof" presStyleLbl="dkBgShp" presStyleIdx="0" presStyleCnt="2"/>
      <dgm:spPr/>
    </dgm:pt>
    <dgm:pt modelId="{D4AECE26-4CCE-4496-AD92-6CF00102D1A5}" type="pres">
      <dgm:prSet presAssocID="{71A42348-3A86-427E-886C-901C4CA8045E}" presName="pillars" presStyleCnt="0"/>
      <dgm:spPr/>
    </dgm:pt>
    <dgm:pt modelId="{A0F6F6BC-CF95-4165-8A49-E2A35BCA797A}" type="pres">
      <dgm:prSet presAssocID="{71A42348-3A86-427E-886C-901C4CA8045E}" presName="pillar1" presStyleLbl="node1" presStyleIdx="0" presStyleCnt="3">
        <dgm:presLayoutVars>
          <dgm:bulletEnabled val="1"/>
        </dgm:presLayoutVars>
      </dgm:prSet>
      <dgm:spPr/>
    </dgm:pt>
    <dgm:pt modelId="{E3A01B24-F5C7-4B01-BEB7-1669D8A5EA28}" type="pres">
      <dgm:prSet presAssocID="{CFEA57FB-33ED-443E-8DD1-F5978D3DA869}" presName="pillarX" presStyleLbl="node1" presStyleIdx="1" presStyleCnt="3">
        <dgm:presLayoutVars>
          <dgm:bulletEnabled val="1"/>
        </dgm:presLayoutVars>
      </dgm:prSet>
      <dgm:spPr/>
    </dgm:pt>
    <dgm:pt modelId="{990BDE6E-89BB-47E2-843B-B6B5657F75B4}" type="pres">
      <dgm:prSet presAssocID="{820F5AFA-ABCC-4F1D-B2E7-881C3F0A151F}" presName="pillarX" presStyleLbl="node1" presStyleIdx="2" presStyleCnt="3">
        <dgm:presLayoutVars>
          <dgm:bulletEnabled val="1"/>
        </dgm:presLayoutVars>
      </dgm:prSet>
      <dgm:spPr/>
    </dgm:pt>
    <dgm:pt modelId="{747C589D-ADB7-4AAE-8AEF-A6526FAFC694}" type="pres">
      <dgm:prSet presAssocID="{71A42348-3A86-427E-886C-901C4CA8045E}" presName="base" presStyleLbl="dkBgShp" presStyleIdx="1" presStyleCnt="2"/>
      <dgm:spPr/>
    </dgm:pt>
  </dgm:ptLst>
  <dgm:cxnLst>
    <dgm:cxn modelId="{67724222-B3AC-4743-9988-C6429AA5D335}" type="presOf" srcId="{C3246712-6248-4E86-AFDD-012679CB1B5E}" destId="{A0F6F6BC-CF95-4165-8A49-E2A35BCA797A}" srcOrd="0" destOrd="0" presId="urn:microsoft.com/office/officeart/2005/8/layout/hList3"/>
    <dgm:cxn modelId="{7DA69C38-AA29-4C5B-AA91-C6D197AD17D7}" type="presOf" srcId="{CFEA57FB-33ED-443E-8DD1-F5978D3DA869}" destId="{E3A01B24-F5C7-4B01-BEB7-1669D8A5EA28}" srcOrd="0" destOrd="0" presId="urn:microsoft.com/office/officeart/2005/8/layout/hList3"/>
    <dgm:cxn modelId="{4F92616A-E671-405C-B219-B0416FE9FE2C}" srcId="{71A42348-3A86-427E-886C-901C4CA8045E}" destId="{820F5AFA-ABCC-4F1D-B2E7-881C3F0A151F}" srcOrd="2" destOrd="0" parTransId="{BBA64193-44FC-403E-A188-8F9080B6C51D}" sibTransId="{318005DA-F698-4037-933D-F2A086BAD59D}"/>
    <dgm:cxn modelId="{12D2174E-CFDF-4FD4-8856-46DB7E88D54C}" srcId="{71A42348-3A86-427E-886C-901C4CA8045E}" destId="{C3246712-6248-4E86-AFDD-012679CB1B5E}" srcOrd="0" destOrd="0" parTransId="{54382ACB-F5E9-4FF1-9235-91E96C7473E2}" sibTransId="{8ED189CC-F962-4D8A-8ECB-4899D83D13F5}"/>
    <dgm:cxn modelId="{E2366093-0C11-4245-ACF7-67A6EB0D64E2}" srcId="{2FBFD265-BF98-4FF6-BD97-75D6BB6423DC}" destId="{71A42348-3A86-427E-886C-901C4CA8045E}" srcOrd="0" destOrd="0" parTransId="{E70EF35B-6EA4-4390-AE79-0DCAF9EDE8A3}" sibTransId="{0EA7D418-9628-494E-9C7A-C5D06F9E4182}"/>
    <dgm:cxn modelId="{87692BB8-08A1-4A7E-A7A1-BFA5BFBA1E43}" type="presOf" srcId="{71A42348-3A86-427E-886C-901C4CA8045E}" destId="{C5083EE2-3890-4894-844B-AADFA5A7C01D}" srcOrd="0" destOrd="0" presId="urn:microsoft.com/office/officeart/2005/8/layout/hList3"/>
    <dgm:cxn modelId="{B66600C0-42B8-4486-A563-287ABB533DBC}" srcId="{71A42348-3A86-427E-886C-901C4CA8045E}" destId="{CFEA57FB-33ED-443E-8DD1-F5978D3DA869}" srcOrd="1" destOrd="0" parTransId="{42A4A08C-128E-4D32-AA5B-2FA93E9B0E98}" sibTransId="{6C3E6FD6-4994-4776-9195-75AA9842BABC}"/>
    <dgm:cxn modelId="{9DCD1DCA-E031-4D19-B545-F49BC0691863}" type="presOf" srcId="{2FBFD265-BF98-4FF6-BD97-75D6BB6423DC}" destId="{FFD3387A-BBF7-4DD0-A5C6-F2C729BFB6F2}" srcOrd="0" destOrd="0" presId="urn:microsoft.com/office/officeart/2005/8/layout/hList3"/>
    <dgm:cxn modelId="{DAAEC7DC-792B-4AA0-A26D-0D47A1D10F26}" type="presOf" srcId="{820F5AFA-ABCC-4F1D-B2E7-881C3F0A151F}" destId="{990BDE6E-89BB-47E2-843B-B6B5657F75B4}" srcOrd="0" destOrd="0" presId="urn:microsoft.com/office/officeart/2005/8/layout/hList3"/>
    <dgm:cxn modelId="{F1DD2A6F-5B8D-4519-83CF-2793F1130D57}" type="presParOf" srcId="{FFD3387A-BBF7-4DD0-A5C6-F2C729BFB6F2}" destId="{C5083EE2-3890-4894-844B-AADFA5A7C01D}" srcOrd="0" destOrd="0" presId="urn:microsoft.com/office/officeart/2005/8/layout/hList3"/>
    <dgm:cxn modelId="{221C64B8-B9E0-4429-945F-2BCE15E113C5}" type="presParOf" srcId="{FFD3387A-BBF7-4DD0-A5C6-F2C729BFB6F2}" destId="{D4AECE26-4CCE-4496-AD92-6CF00102D1A5}" srcOrd="1" destOrd="0" presId="urn:microsoft.com/office/officeart/2005/8/layout/hList3"/>
    <dgm:cxn modelId="{98DEA009-02F6-4423-B40A-0D1868A3CBD7}" type="presParOf" srcId="{D4AECE26-4CCE-4496-AD92-6CF00102D1A5}" destId="{A0F6F6BC-CF95-4165-8A49-E2A35BCA797A}" srcOrd="0" destOrd="0" presId="urn:microsoft.com/office/officeart/2005/8/layout/hList3"/>
    <dgm:cxn modelId="{C33BECAF-56C9-4598-AA50-61304ED1EF93}" type="presParOf" srcId="{D4AECE26-4CCE-4496-AD92-6CF00102D1A5}" destId="{E3A01B24-F5C7-4B01-BEB7-1669D8A5EA28}" srcOrd="1" destOrd="0" presId="urn:microsoft.com/office/officeart/2005/8/layout/hList3"/>
    <dgm:cxn modelId="{D1D9A845-B82A-477A-96CA-9988853F2FEB}" type="presParOf" srcId="{D4AECE26-4CCE-4496-AD92-6CF00102D1A5}" destId="{990BDE6E-89BB-47E2-843B-B6B5657F75B4}" srcOrd="2" destOrd="0" presId="urn:microsoft.com/office/officeart/2005/8/layout/hList3"/>
    <dgm:cxn modelId="{E01798A1-04A0-4BC2-A981-3295FA882E74}" type="presParOf" srcId="{FFD3387A-BBF7-4DD0-A5C6-F2C729BFB6F2}" destId="{747C589D-ADB7-4AAE-8AEF-A6526FAFC694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38417711-4B3F-417B-87AD-D2A626CB02BB}" type="doc">
      <dgm:prSet loTypeId="urn:microsoft.com/office/officeart/2005/8/layout/hList3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30E879BC-14C5-4EB7-A527-931D8F59B031}">
      <dgm:prSet phldrT="[文本]" custT="1"/>
      <dgm:spPr/>
      <dgm:t>
        <a:bodyPr/>
        <a:lstStyle/>
        <a:p>
          <a:r>
            <a:rPr lang="zh-CN" altLang="en-US" sz="6600" b="1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rPr>
            <a:t>五四运动</a:t>
          </a:r>
        </a:p>
      </dgm:t>
    </dgm:pt>
    <dgm:pt modelId="{91587C26-540D-4523-BFDB-9E41978865FF}" type="parTrans" cxnId="{079DF6D1-E75B-4B11-BD41-2F160A472A1C}">
      <dgm:prSet/>
      <dgm:spPr/>
      <dgm:t>
        <a:bodyPr/>
        <a:lstStyle/>
        <a:p>
          <a:endParaRPr lang="zh-CN" altLang="en-US"/>
        </a:p>
      </dgm:t>
    </dgm:pt>
    <dgm:pt modelId="{DA3E66AB-57D7-4127-A5B0-47479FBD01D9}" type="sibTrans" cxnId="{079DF6D1-E75B-4B11-BD41-2F160A472A1C}">
      <dgm:prSet/>
      <dgm:spPr/>
      <dgm:t>
        <a:bodyPr/>
        <a:lstStyle/>
        <a:p>
          <a:endParaRPr lang="zh-CN" altLang="en-US"/>
        </a:p>
      </dgm:t>
    </dgm:pt>
    <dgm:pt modelId="{87BDA517-A0BB-4A28-931B-43C378CB3D88}">
      <dgm:prSet phldrT="[文本]" custT="1"/>
      <dgm:spPr/>
      <dgm:t>
        <a:bodyPr/>
        <a:lstStyle/>
        <a:p>
          <a:pPr algn="l"/>
          <a:r>
            <a:rPr lang="en-US" altLang="zh-CN" sz="24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rPr>
            <a:t>1919.5.4</a:t>
          </a:r>
          <a:r>
            <a:rPr lang="zh-CN" altLang="en-US" sz="24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rPr>
            <a:t>，北京，青年学生，爱国宣传运动；后市民广泛参与，运动速向全国蔓延</a:t>
          </a:r>
        </a:p>
      </dgm:t>
    </dgm:pt>
    <dgm:pt modelId="{7FE813F6-5BE4-406C-A831-616B5EAC0613}" type="parTrans" cxnId="{ECE12319-5B28-446C-8861-70837895ED40}">
      <dgm:prSet/>
      <dgm:spPr/>
      <dgm:t>
        <a:bodyPr/>
        <a:lstStyle/>
        <a:p>
          <a:endParaRPr lang="zh-CN" altLang="en-US"/>
        </a:p>
      </dgm:t>
    </dgm:pt>
    <dgm:pt modelId="{B9E77669-1049-4BC9-A733-C760640FE705}" type="sibTrans" cxnId="{ECE12319-5B28-446C-8861-70837895ED40}">
      <dgm:prSet/>
      <dgm:spPr/>
      <dgm:t>
        <a:bodyPr/>
        <a:lstStyle/>
        <a:p>
          <a:endParaRPr lang="zh-CN" altLang="en-US"/>
        </a:p>
      </dgm:t>
    </dgm:pt>
    <dgm:pt modelId="{43F0A9DE-DA82-48CD-B512-3E0B96E09B73}">
      <dgm:prSet phldrT="[文本]" custT="1"/>
      <dgm:spPr/>
      <dgm:t>
        <a:bodyPr/>
        <a:lstStyle/>
        <a:p>
          <a:r>
            <a:rPr lang="zh-CN" altLang="en-US" sz="3600" b="1" dirty="0">
              <a:solidFill>
                <a:srgbClr val="3E4832"/>
              </a:solidFill>
              <a:latin typeface="楷体" panose="02010609060101010101" pitchFamily="49" charset="-122"/>
              <a:ea typeface="楷体" panose="02010609060101010101" pitchFamily="49" charset="-122"/>
            </a:rPr>
            <a:t>提出口号：“</a:t>
          </a:r>
          <a:r>
            <a:rPr lang="zh-CN" altLang="en-US" sz="3600" b="1" dirty="0">
              <a:solidFill>
                <a:srgbClr val="213A4F"/>
              </a:solidFill>
              <a:latin typeface="楷体" panose="02010609060101010101" pitchFamily="49" charset="-122"/>
              <a:ea typeface="楷体" panose="02010609060101010101" pitchFamily="49" charset="-122"/>
            </a:rPr>
            <a:t>外争国权，内惩国贼</a:t>
          </a:r>
          <a:r>
            <a:rPr lang="zh-CN" altLang="en-US" sz="3600" b="1" dirty="0">
              <a:solidFill>
                <a:srgbClr val="3E4832"/>
              </a:solidFill>
              <a:latin typeface="楷体" panose="02010609060101010101" pitchFamily="49" charset="-122"/>
              <a:ea typeface="楷体" panose="02010609060101010101" pitchFamily="49" charset="-122"/>
            </a:rPr>
            <a:t>”</a:t>
          </a:r>
          <a:endParaRPr lang="zh-CN" altLang="en-US" sz="3600" b="1" dirty="0">
            <a:solidFill>
              <a:srgbClr val="213A4F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29F87E0B-DB7F-40BE-884F-F7C9425BAD7E}" type="parTrans" cxnId="{7EE09E74-A262-4D3A-BB7D-D1776966133E}">
      <dgm:prSet/>
      <dgm:spPr/>
      <dgm:t>
        <a:bodyPr/>
        <a:lstStyle/>
        <a:p>
          <a:endParaRPr lang="zh-CN" altLang="en-US"/>
        </a:p>
      </dgm:t>
    </dgm:pt>
    <dgm:pt modelId="{DA512CE9-B163-4844-BC76-46D992EC9A42}" type="sibTrans" cxnId="{7EE09E74-A262-4D3A-BB7D-D1776966133E}">
      <dgm:prSet/>
      <dgm:spPr/>
      <dgm:t>
        <a:bodyPr/>
        <a:lstStyle/>
        <a:p>
          <a:endParaRPr lang="zh-CN" altLang="en-US"/>
        </a:p>
      </dgm:t>
    </dgm:pt>
    <dgm:pt modelId="{FBA081FE-A251-4EFC-AE0B-3700CA2DD9C7}">
      <dgm:prSet phldrT="[文本]" custT="1"/>
      <dgm:spPr/>
      <dgm:t>
        <a:bodyPr/>
        <a:lstStyle/>
        <a:p>
          <a:r>
            <a:rPr lang="zh-CN" altLang="en-US" sz="2400" b="1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rPr>
            <a:t>中国人民彻底的反对帝国主义、反对封建主义爱国运动，标志着中国从旧民主主义走向新民主主义革命</a:t>
          </a:r>
        </a:p>
      </dgm:t>
    </dgm:pt>
    <dgm:pt modelId="{A26215BC-1969-4FC4-9021-B00DDC9D323B}" type="parTrans" cxnId="{911E6B21-EB05-41FD-A88C-33E006EA5F6C}">
      <dgm:prSet/>
      <dgm:spPr/>
      <dgm:t>
        <a:bodyPr/>
        <a:lstStyle/>
        <a:p>
          <a:endParaRPr lang="zh-CN" altLang="en-US"/>
        </a:p>
      </dgm:t>
    </dgm:pt>
    <dgm:pt modelId="{53EA7855-C497-4604-9C26-C0CB9BBD1D03}" type="sibTrans" cxnId="{911E6B21-EB05-41FD-A88C-33E006EA5F6C}">
      <dgm:prSet/>
      <dgm:spPr/>
      <dgm:t>
        <a:bodyPr/>
        <a:lstStyle/>
        <a:p>
          <a:endParaRPr lang="zh-CN" altLang="en-US"/>
        </a:p>
      </dgm:t>
    </dgm:pt>
    <dgm:pt modelId="{6D48A224-1593-417C-86D5-37290CC0B4C7}" type="pres">
      <dgm:prSet presAssocID="{38417711-4B3F-417B-87AD-D2A626CB02BB}" presName="composite" presStyleCnt="0">
        <dgm:presLayoutVars>
          <dgm:chMax val="1"/>
          <dgm:dir/>
          <dgm:resizeHandles val="exact"/>
        </dgm:presLayoutVars>
      </dgm:prSet>
      <dgm:spPr/>
    </dgm:pt>
    <dgm:pt modelId="{47E9B7B9-886D-42FA-BE26-D63C2EC21080}" type="pres">
      <dgm:prSet presAssocID="{30E879BC-14C5-4EB7-A527-931D8F59B031}" presName="roof" presStyleLbl="dkBgShp" presStyleIdx="0" presStyleCnt="2" custLinFactNeighborY="-19346"/>
      <dgm:spPr/>
    </dgm:pt>
    <dgm:pt modelId="{258D4FC3-1329-428E-AC0E-015F45E02A1B}" type="pres">
      <dgm:prSet presAssocID="{30E879BC-14C5-4EB7-A527-931D8F59B031}" presName="pillars" presStyleCnt="0"/>
      <dgm:spPr/>
    </dgm:pt>
    <dgm:pt modelId="{A0160CEB-0E39-49A5-B9BE-4D3BF60ABD18}" type="pres">
      <dgm:prSet presAssocID="{30E879BC-14C5-4EB7-A527-931D8F59B031}" presName="pillar1" presStyleLbl="node1" presStyleIdx="0" presStyleCnt="3">
        <dgm:presLayoutVars>
          <dgm:bulletEnabled val="1"/>
        </dgm:presLayoutVars>
      </dgm:prSet>
      <dgm:spPr/>
    </dgm:pt>
    <dgm:pt modelId="{6D192D42-1454-4A46-A9AC-2D0ED274F9C2}" type="pres">
      <dgm:prSet presAssocID="{43F0A9DE-DA82-48CD-B512-3E0B96E09B73}" presName="pillarX" presStyleLbl="node1" presStyleIdx="1" presStyleCnt="3">
        <dgm:presLayoutVars>
          <dgm:bulletEnabled val="1"/>
        </dgm:presLayoutVars>
      </dgm:prSet>
      <dgm:spPr/>
    </dgm:pt>
    <dgm:pt modelId="{29B16574-D86B-42F7-B889-1ABFDA94FA0F}" type="pres">
      <dgm:prSet presAssocID="{FBA081FE-A251-4EFC-AE0B-3700CA2DD9C7}" presName="pillarX" presStyleLbl="node1" presStyleIdx="2" presStyleCnt="3">
        <dgm:presLayoutVars>
          <dgm:bulletEnabled val="1"/>
        </dgm:presLayoutVars>
      </dgm:prSet>
      <dgm:spPr/>
    </dgm:pt>
    <dgm:pt modelId="{6C41803F-45C4-4528-BEB6-6522ACAEABF5}" type="pres">
      <dgm:prSet presAssocID="{30E879BC-14C5-4EB7-A527-931D8F59B031}" presName="base" presStyleLbl="dkBgShp" presStyleIdx="1" presStyleCnt="2"/>
      <dgm:spPr/>
    </dgm:pt>
  </dgm:ptLst>
  <dgm:cxnLst>
    <dgm:cxn modelId="{ECE12319-5B28-446C-8861-70837895ED40}" srcId="{30E879BC-14C5-4EB7-A527-931D8F59B031}" destId="{87BDA517-A0BB-4A28-931B-43C378CB3D88}" srcOrd="0" destOrd="0" parTransId="{7FE813F6-5BE4-406C-A831-616B5EAC0613}" sibTransId="{B9E77669-1049-4BC9-A733-C760640FE705}"/>
    <dgm:cxn modelId="{911E6B21-EB05-41FD-A88C-33E006EA5F6C}" srcId="{30E879BC-14C5-4EB7-A527-931D8F59B031}" destId="{FBA081FE-A251-4EFC-AE0B-3700CA2DD9C7}" srcOrd="2" destOrd="0" parTransId="{A26215BC-1969-4FC4-9021-B00DDC9D323B}" sibTransId="{53EA7855-C497-4604-9C26-C0CB9BBD1D03}"/>
    <dgm:cxn modelId="{0556D221-AB97-4803-9F5F-2119D16E99DD}" type="presOf" srcId="{FBA081FE-A251-4EFC-AE0B-3700CA2DD9C7}" destId="{29B16574-D86B-42F7-B889-1ABFDA94FA0F}" srcOrd="0" destOrd="0" presId="urn:microsoft.com/office/officeart/2005/8/layout/hList3"/>
    <dgm:cxn modelId="{EB815535-D75B-4531-B814-FCDF83B7E8D9}" type="presOf" srcId="{38417711-4B3F-417B-87AD-D2A626CB02BB}" destId="{6D48A224-1593-417C-86D5-37290CC0B4C7}" srcOrd="0" destOrd="0" presId="urn:microsoft.com/office/officeart/2005/8/layout/hList3"/>
    <dgm:cxn modelId="{7EE09E74-A262-4D3A-BB7D-D1776966133E}" srcId="{30E879BC-14C5-4EB7-A527-931D8F59B031}" destId="{43F0A9DE-DA82-48CD-B512-3E0B96E09B73}" srcOrd="1" destOrd="0" parTransId="{29F87E0B-DB7F-40BE-884F-F7C9425BAD7E}" sibTransId="{DA512CE9-B163-4844-BC76-46D992EC9A42}"/>
    <dgm:cxn modelId="{9758677A-DA62-49B3-A59B-AB229C88B5D7}" type="presOf" srcId="{30E879BC-14C5-4EB7-A527-931D8F59B031}" destId="{47E9B7B9-886D-42FA-BE26-D63C2EC21080}" srcOrd="0" destOrd="0" presId="urn:microsoft.com/office/officeart/2005/8/layout/hList3"/>
    <dgm:cxn modelId="{081AEBA5-149B-48DA-AF97-1C0E9BB1C347}" type="presOf" srcId="{87BDA517-A0BB-4A28-931B-43C378CB3D88}" destId="{A0160CEB-0E39-49A5-B9BE-4D3BF60ABD18}" srcOrd="0" destOrd="0" presId="urn:microsoft.com/office/officeart/2005/8/layout/hList3"/>
    <dgm:cxn modelId="{500E2BCF-69CE-4349-A1AB-DA4F14894E0B}" type="presOf" srcId="{43F0A9DE-DA82-48CD-B512-3E0B96E09B73}" destId="{6D192D42-1454-4A46-A9AC-2D0ED274F9C2}" srcOrd="0" destOrd="0" presId="urn:microsoft.com/office/officeart/2005/8/layout/hList3"/>
    <dgm:cxn modelId="{079DF6D1-E75B-4B11-BD41-2F160A472A1C}" srcId="{38417711-4B3F-417B-87AD-D2A626CB02BB}" destId="{30E879BC-14C5-4EB7-A527-931D8F59B031}" srcOrd="0" destOrd="0" parTransId="{91587C26-540D-4523-BFDB-9E41978865FF}" sibTransId="{DA3E66AB-57D7-4127-A5B0-47479FBD01D9}"/>
    <dgm:cxn modelId="{D6877DE3-6BF7-4D41-8EAB-9BF9D07AF597}" type="presParOf" srcId="{6D48A224-1593-417C-86D5-37290CC0B4C7}" destId="{47E9B7B9-886D-42FA-BE26-D63C2EC21080}" srcOrd="0" destOrd="0" presId="urn:microsoft.com/office/officeart/2005/8/layout/hList3"/>
    <dgm:cxn modelId="{BD13EE84-90D7-436D-B682-AB7E09B059BD}" type="presParOf" srcId="{6D48A224-1593-417C-86D5-37290CC0B4C7}" destId="{258D4FC3-1329-428E-AC0E-015F45E02A1B}" srcOrd="1" destOrd="0" presId="urn:microsoft.com/office/officeart/2005/8/layout/hList3"/>
    <dgm:cxn modelId="{B8A389CE-B9B6-4834-B693-87D903F5A78F}" type="presParOf" srcId="{258D4FC3-1329-428E-AC0E-015F45E02A1B}" destId="{A0160CEB-0E39-49A5-B9BE-4D3BF60ABD18}" srcOrd="0" destOrd="0" presId="urn:microsoft.com/office/officeart/2005/8/layout/hList3"/>
    <dgm:cxn modelId="{3CBDB875-9F23-48F6-9B18-C42C70262646}" type="presParOf" srcId="{258D4FC3-1329-428E-AC0E-015F45E02A1B}" destId="{6D192D42-1454-4A46-A9AC-2D0ED274F9C2}" srcOrd="1" destOrd="0" presId="urn:microsoft.com/office/officeart/2005/8/layout/hList3"/>
    <dgm:cxn modelId="{57ABAB82-376D-4396-A826-7DE153D9D213}" type="presParOf" srcId="{258D4FC3-1329-428E-AC0E-015F45E02A1B}" destId="{29B16574-D86B-42F7-B889-1ABFDA94FA0F}" srcOrd="2" destOrd="0" presId="urn:microsoft.com/office/officeart/2005/8/layout/hList3"/>
    <dgm:cxn modelId="{E1F1D817-D9CA-43CA-95E3-2E857488665C}" type="presParOf" srcId="{6D48A224-1593-417C-86D5-37290CC0B4C7}" destId="{6C41803F-45C4-4528-BEB6-6522ACAEABF5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8880F3B-4644-4210-A515-895FE224AAAA}">
      <dsp:nvSpPr>
        <dsp:cNvPr id="0" name=""/>
        <dsp:cNvSpPr/>
      </dsp:nvSpPr>
      <dsp:spPr>
        <a:xfrm>
          <a:off x="0" y="425039"/>
          <a:ext cx="96012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8CCD6E-F912-40D6-A824-7374AFD07720}">
      <dsp:nvSpPr>
        <dsp:cNvPr id="0" name=""/>
        <dsp:cNvSpPr/>
      </dsp:nvSpPr>
      <dsp:spPr>
        <a:xfrm>
          <a:off x="480060" y="26519"/>
          <a:ext cx="6720840" cy="797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32" tIns="0" rIns="254032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b="1" kern="1200" dirty="0">
              <a:solidFill>
                <a:srgbClr val="213A4F"/>
              </a:solidFill>
              <a:latin typeface="隶书" panose="02010509060101010101" pitchFamily="49" charset="-122"/>
              <a:ea typeface="隶书" panose="02010509060101010101" pitchFamily="49" charset="-122"/>
            </a:rPr>
            <a:t>一、兴起“睁眼看世界”新思潮</a:t>
          </a:r>
        </a:p>
      </dsp:txBody>
      <dsp:txXfrm>
        <a:off x="518968" y="65427"/>
        <a:ext cx="6643024" cy="719224"/>
      </dsp:txXfrm>
    </dsp:sp>
    <dsp:sp modelId="{CBC63471-5A61-41B3-8F00-A50625F91250}">
      <dsp:nvSpPr>
        <dsp:cNvPr id="0" name=""/>
        <dsp:cNvSpPr/>
      </dsp:nvSpPr>
      <dsp:spPr>
        <a:xfrm>
          <a:off x="0" y="1649759"/>
          <a:ext cx="96012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4A0166-665E-47D5-95D3-2845361F722E}">
      <dsp:nvSpPr>
        <dsp:cNvPr id="0" name=""/>
        <dsp:cNvSpPr/>
      </dsp:nvSpPr>
      <dsp:spPr>
        <a:xfrm>
          <a:off x="480060" y="1251239"/>
          <a:ext cx="5992905" cy="797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32" tIns="0" rIns="254032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b="1" kern="1200" dirty="0">
              <a:solidFill>
                <a:srgbClr val="213A4F"/>
              </a:solidFill>
              <a:latin typeface="隶书" panose="02010509060101010101" pitchFamily="49" charset="-122"/>
              <a:ea typeface="隶书" panose="02010509060101010101" pitchFamily="49" charset="-122"/>
            </a:rPr>
            <a:t>二、中国人民反抗侵略斗争</a:t>
          </a:r>
        </a:p>
      </dsp:txBody>
      <dsp:txXfrm>
        <a:off x="518968" y="1290147"/>
        <a:ext cx="5915089" cy="719224"/>
      </dsp:txXfrm>
    </dsp:sp>
    <dsp:sp modelId="{B7EC3C73-59FE-48A8-B4B0-97F98617EECE}">
      <dsp:nvSpPr>
        <dsp:cNvPr id="0" name=""/>
        <dsp:cNvSpPr/>
      </dsp:nvSpPr>
      <dsp:spPr>
        <a:xfrm>
          <a:off x="0" y="2874480"/>
          <a:ext cx="96012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D28183A2-F5DD-454D-9797-8810D3ED2700}">
      <dsp:nvSpPr>
        <dsp:cNvPr id="0" name=""/>
        <dsp:cNvSpPr/>
      </dsp:nvSpPr>
      <dsp:spPr>
        <a:xfrm>
          <a:off x="480060" y="2475960"/>
          <a:ext cx="5353686" cy="797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32" tIns="0" rIns="254032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b="1" kern="1200" dirty="0">
              <a:solidFill>
                <a:srgbClr val="213A4F"/>
              </a:solidFill>
              <a:latin typeface="隶书" panose="02010509060101010101" pitchFamily="49" charset="-122"/>
              <a:ea typeface="隶书" panose="02010509060101010101" pitchFamily="49" charset="-122"/>
            </a:rPr>
            <a:t>三、富国强兵近代化探索</a:t>
          </a:r>
        </a:p>
      </dsp:txBody>
      <dsp:txXfrm>
        <a:off x="518968" y="2514868"/>
        <a:ext cx="5275870" cy="719224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957488-6284-4F36-AF53-C887A7181451}">
      <dsp:nvSpPr>
        <dsp:cNvPr id="0" name=""/>
        <dsp:cNvSpPr/>
      </dsp:nvSpPr>
      <dsp:spPr>
        <a:xfrm>
          <a:off x="0" y="0"/>
          <a:ext cx="9601200" cy="1074420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shade val="80000"/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700" b="1" kern="1200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中国共产党成立</a:t>
          </a:r>
        </a:p>
      </dsp:txBody>
      <dsp:txXfrm>
        <a:off x="0" y="0"/>
        <a:ext cx="9601200" cy="1074420"/>
      </dsp:txXfrm>
    </dsp:sp>
    <dsp:sp modelId="{3BABFF83-0F15-4BC3-9992-FBF44218E076}">
      <dsp:nvSpPr>
        <dsp:cNvPr id="0" name=""/>
        <dsp:cNvSpPr/>
      </dsp:nvSpPr>
      <dsp:spPr>
        <a:xfrm>
          <a:off x="2849" y="1074420"/>
          <a:ext cx="2737180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400" b="1" kern="1200" dirty="0">
              <a:solidFill>
                <a:srgbClr val="7030A0"/>
              </a:solidFill>
            </a:rPr>
            <a:t>1921.7.23-31</a:t>
          </a:r>
          <a:r>
            <a:rPr lang="zh-CN" altLang="en-US" sz="2400" b="1" kern="1200" dirty="0">
              <a:solidFill>
                <a:srgbClr val="7030A0"/>
              </a:solidFill>
            </a:rPr>
            <a:t>，上海，毛泽东等</a:t>
          </a:r>
          <a:r>
            <a:rPr lang="en-US" altLang="zh-CN" sz="2400" b="1" kern="1200" dirty="0">
              <a:solidFill>
                <a:srgbClr val="7030A0"/>
              </a:solidFill>
            </a:rPr>
            <a:t>13</a:t>
          </a:r>
          <a:r>
            <a:rPr lang="zh-CN" altLang="en-US" sz="2400" b="1" kern="1200" dirty="0">
              <a:solidFill>
                <a:srgbClr val="7030A0"/>
              </a:solidFill>
            </a:rPr>
            <a:t>位代表，召开第一次全国代表大会</a:t>
          </a:r>
        </a:p>
      </dsp:txBody>
      <dsp:txXfrm>
        <a:off x="2849" y="1074420"/>
        <a:ext cx="2737180" cy="2256282"/>
      </dsp:txXfrm>
    </dsp:sp>
    <dsp:sp modelId="{EE733BD4-B04D-4A9E-BA02-7B7FD1989CF3}">
      <dsp:nvSpPr>
        <dsp:cNvPr id="0" name=""/>
        <dsp:cNvSpPr/>
      </dsp:nvSpPr>
      <dsp:spPr>
        <a:xfrm>
          <a:off x="2740030" y="1074420"/>
          <a:ext cx="3548881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solidFill>
                <a:srgbClr val="002060"/>
              </a:solidFill>
            </a:rPr>
            <a:t>通过党纲，确定了党的奋斗目标、民主集中制组织原则、党的纪律及成立后的中心任务，选举产生第一届中央局委员，编印</a:t>
          </a:r>
          <a:r>
            <a:rPr lang="en-US" altLang="zh-CN" sz="2000" b="1" kern="1200" dirty="0">
              <a:solidFill>
                <a:srgbClr val="002060"/>
              </a:solidFill>
            </a:rPr>
            <a:t>《</a:t>
          </a:r>
          <a:r>
            <a:rPr lang="zh-CN" altLang="en-US" sz="2000" b="1" kern="1200" dirty="0">
              <a:solidFill>
                <a:srgbClr val="002060"/>
              </a:solidFill>
            </a:rPr>
            <a:t>共产党</a:t>
          </a:r>
          <a:r>
            <a:rPr lang="en-US" altLang="zh-CN" sz="2000" b="1" kern="1200" dirty="0">
              <a:solidFill>
                <a:srgbClr val="002060"/>
              </a:solidFill>
            </a:rPr>
            <a:t>》</a:t>
          </a:r>
          <a:r>
            <a:rPr lang="zh-CN" altLang="en-US" sz="2000" b="1" kern="1200" dirty="0">
              <a:solidFill>
                <a:srgbClr val="002060"/>
              </a:solidFill>
            </a:rPr>
            <a:t>月刊</a:t>
          </a:r>
        </a:p>
      </dsp:txBody>
      <dsp:txXfrm>
        <a:off x="2740030" y="1074420"/>
        <a:ext cx="3548881" cy="2256282"/>
      </dsp:txXfrm>
    </dsp:sp>
    <dsp:sp modelId="{52B5661B-2442-460F-969A-25F7FB1C1505}">
      <dsp:nvSpPr>
        <dsp:cNvPr id="0" name=""/>
        <dsp:cNvSpPr/>
      </dsp:nvSpPr>
      <dsp:spPr>
        <a:xfrm>
          <a:off x="6288911" y="1074420"/>
          <a:ext cx="3309438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solidFill>
                <a:srgbClr val="7030A0"/>
              </a:solidFill>
            </a:rPr>
            <a:t>中国出现了以马克思列宁主义为其行动指南、代表劳苦大众利益的无产阶级政党，是中国革命走上了新的征程</a:t>
          </a:r>
        </a:p>
      </dsp:txBody>
      <dsp:txXfrm>
        <a:off x="6288911" y="1074420"/>
        <a:ext cx="3309438" cy="2256282"/>
      </dsp:txXfrm>
    </dsp:sp>
    <dsp:sp modelId="{6AFF6148-C5B6-42B3-AD9A-810C1A2415FE}">
      <dsp:nvSpPr>
        <dsp:cNvPr id="0" name=""/>
        <dsp:cNvSpPr/>
      </dsp:nvSpPr>
      <dsp:spPr>
        <a:xfrm>
          <a:off x="0" y="3330702"/>
          <a:ext cx="9601200" cy="250698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shade val="80000"/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6FE6EE7-7F8B-4E84-B827-35CD4E78F80B}">
      <dsp:nvSpPr>
        <dsp:cNvPr id="0" name=""/>
        <dsp:cNvSpPr/>
      </dsp:nvSpPr>
      <dsp:spPr>
        <a:xfrm>
          <a:off x="0" y="0"/>
          <a:ext cx="9601200" cy="107442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700" b="1" kern="1200" dirty="0">
              <a:latin typeface="隶书" panose="02010509060101010101" pitchFamily="49" charset="-122"/>
              <a:ea typeface="隶书" panose="02010509060101010101" pitchFamily="49" charset="-122"/>
            </a:rPr>
            <a:t>第一次国共合作</a:t>
          </a:r>
        </a:p>
      </dsp:txBody>
      <dsp:txXfrm>
        <a:off x="0" y="0"/>
        <a:ext cx="9601200" cy="1074420"/>
      </dsp:txXfrm>
    </dsp:sp>
    <dsp:sp modelId="{0EC80058-12F9-4C8F-9081-43CCACB1026B}">
      <dsp:nvSpPr>
        <dsp:cNvPr id="0" name=""/>
        <dsp:cNvSpPr/>
      </dsp:nvSpPr>
      <dsp:spPr>
        <a:xfrm>
          <a:off x="429" y="1074420"/>
          <a:ext cx="6149910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400" b="1" kern="1200" dirty="0">
              <a:solidFill>
                <a:srgbClr val="002060"/>
              </a:solidFill>
            </a:rPr>
            <a:t>1924.1</a:t>
          </a:r>
          <a:r>
            <a:rPr lang="zh-CN" altLang="en-US" sz="2400" b="1" kern="1200" dirty="0">
              <a:solidFill>
                <a:srgbClr val="002060"/>
              </a:solidFill>
            </a:rPr>
            <a:t>，广州，中国国民党第一次全国代表大会召开，通过了大会宣言，宣言对孙中山的三民主义作出新的解释，确立联俄、联共、扶助工农三大革命政策，国共两党“党内合作”建立，标志第一次国共合作正式开始。</a:t>
          </a:r>
        </a:p>
      </dsp:txBody>
      <dsp:txXfrm>
        <a:off x="429" y="1074420"/>
        <a:ext cx="6149910" cy="2256282"/>
      </dsp:txXfrm>
    </dsp:sp>
    <dsp:sp modelId="{8C9258DF-C057-4B81-BDAC-566F9D70704C}">
      <dsp:nvSpPr>
        <dsp:cNvPr id="0" name=""/>
        <dsp:cNvSpPr/>
      </dsp:nvSpPr>
      <dsp:spPr>
        <a:xfrm>
          <a:off x="6150339" y="1074420"/>
          <a:ext cx="3450431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76200" tIns="76200" rIns="76200" bIns="7620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b="1" kern="1200" dirty="0">
              <a:solidFill>
                <a:srgbClr val="3E4832"/>
              </a:solidFill>
            </a:rPr>
            <a:t>1927</a:t>
          </a:r>
          <a:r>
            <a:rPr lang="zh-CN" altLang="en-US" sz="2000" b="1" kern="1200" dirty="0">
              <a:solidFill>
                <a:srgbClr val="3E4832"/>
              </a:solidFill>
            </a:rPr>
            <a:t>年</a:t>
          </a:r>
          <a:r>
            <a:rPr lang="en-US" altLang="zh-CN" sz="2000" b="1" kern="1200" dirty="0">
              <a:solidFill>
                <a:srgbClr val="3E4832"/>
              </a:solidFill>
            </a:rPr>
            <a:t>4</a:t>
          </a:r>
          <a:r>
            <a:rPr lang="zh-CN" altLang="en-US" sz="2000" b="1" kern="1200" dirty="0">
              <a:solidFill>
                <a:srgbClr val="3E4832"/>
              </a:solidFill>
            </a:rPr>
            <a:t>月</a:t>
          </a:r>
          <a:r>
            <a:rPr lang="en-US" altLang="zh-CN" sz="2000" b="1" kern="1200" dirty="0">
              <a:solidFill>
                <a:srgbClr val="3E4832"/>
              </a:solidFill>
            </a:rPr>
            <a:t>12</a:t>
          </a:r>
          <a:r>
            <a:rPr lang="zh-CN" altLang="en-US" sz="2000" b="1" kern="1200" dirty="0">
              <a:solidFill>
                <a:srgbClr val="3E4832"/>
              </a:solidFill>
            </a:rPr>
            <a:t>日和</a:t>
          </a:r>
          <a:r>
            <a:rPr lang="en-US" altLang="zh-CN" sz="2000" b="1" kern="1200" dirty="0">
              <a:solidFill>
                <a:srgbClr val="3E4832"/>
              </a:solidFill>
            </a:rPr>
            <a:t>7</a:t>
          </a:r>
          <a:r>
            <a:rPr lang="zh-CN" altLang="en-US" sz="2000" b="1" kern="1200" dirty="0">
              <a:solidFill>
                <a:srgbClr val="3E4832"/>
              </a:solidFill>
            </a:rPr>
            <a:t>月</a:t>
          </a:r>
          <a:r>
            <a:rPr lang="en-US" altLang="zh-CN" sz="2000" b="1" kern="1200" dirty="0">
              <a:solidFill>
                <a:srgbClr val="3E4832"/>
              </a:solidFill>
            </a:rPr>
            <a:t>15</a:t>
          </a:r>
          <a:r>
            <a:rPr lang="zh-CN" altLang="en-US" sz="2000" b="1" kern="1200" dirty="0">
              <a:solidFill>
                <a:srgbClr val="3E4832"/>
              </a:solidFill>
            </a:rPr>
            <a:t>日，蒋介石与汪精卫分别制造“四一二政变”“七一五政变”，疯狂屠杀共产党员等，第一次国共合作宣告破裂。</a:t>
          </a:r>
        </a:p>
      </dsp:txBody>
      <dsp:txXfrm>
        <a:off x="6150339" y="1074420"/>
        <a:ext cx="3450431" cy="2256282"/>
      </dsp:txXfrm>
    </dsp:sp>
    <dsp:sp modelId="{E2A92563-F1C1-41B0-97B7-7B7552FAA891}">
      <dsp:nvSpPr>
        <dsp:cNvPr id="0" name=""/>
        <dsp:cNvSpPr/>
      </dsp:nvSpPr>
      <dsp:spPr>
        <a:xfrm>
          <a:off x="0" y="3330702"/>
          <a:ext cx="9601200" cy="250698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976D995-3D60-4A3D-8C22-FCB05DC85A4E}">
      <dsp:nvSpPr>
        <dsp:cNvPr id="0" name=""/>
        <dsp:cNvSpPr/>
      </dsp:nvSpPr>
      <dsp:spPr>
        <a:xfrm>
          <a:off x="0" y="850829"/>
          <a:ext cx="960120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238DA27-14AD-4C84-8242-051BA427A689}">
      <dsp:nvSpPr>
        <dsp:cNvPr id="0" name=""/>
        <dsp:cNvSpPr/>
      </dsp:nvSpPr>
      <dsp:spPr>
        <a:xfrm>
          <a:off x="480060" y="78532"/>
          <a:ext cx="7242377" cy="114202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32" tIns="0" rIns="254032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b="1" kern="1200" dirty="0">
              <a:solidFill>
                <a:srgbClr val="3E4832"/>
              </a:solidFill>
            </a:rPr>
            <a:t>1924</a:t>
          </a:r>
          <a:r>
            <a:rPr lang="zh-CN" altLang="en-US" sz="2000" b="1" kern="1200" dirty="0">
              <a:solidFill>
                <a:srgbClr val="3E4832"/>
              </a:solidFill>
            </a:rPr>
            <a:t>年</a:t>
          </a:r>
          <a:r>
            <a:rPr lang="en-US" altLang="zh-CN" sz="2000" b="1" kern="1200" dirty="0">
              <a:solidFill>
                <a:srgbClr val="3E4832"/>
              </a:solidFill>
            </a:rPr>
            <a:t>1</a:t>
          </a:r>
          <a:r>
            <a:rPr lang="zh-CN" altLang="en-US" sz="2000" b="1" kern="1200" dirty="0">
              <a:solidFill>
                <a:srgbClr val="3E4832"/>
              </a:solidFill>
            </a:rPr>
            <a:t>月，国民党一大召开，改组完成，第一次国共合作，形成革命统一战线，五卅运动代表革命高潮到来，广东统一后成为北伐根据地。揭开国民革命即“大革命”的序幕。</a:t>
          </a:r>
        </a:p>
      </dsp:txBody>
      <dsp:txXfrm>
        <a:off x="535809" y="134281"/>
        <a:ext cx="7130879" cy="1030526"/>
      </dsp:txXfrm>
    </dsp:sp>
    <dsp:sp modelId="{DFF0465E-DBF8-4E91-A5BB-3AFC29DCFC2C}">
      <dsp:nvSpPr>
        <dsp:cNvPr id="0" name=""/>
        <dsp:cNvSpPr/>
      </dsp:nvSpPr>
      <dsp:spPr>
        <a:xfrm>
          <a:off x="0" y="2355917"/>
          <a:ext cx="960120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C916AC-DAFB-429B-B66D-9B6AF9FE7AAA}">
      <dsp:nvSpPr>
        <dsp:cNvPr id="0" name=""/>
        <dsp:cNvSpPr/>
      </dsp:nvSpPr>
      <dsp:spPr>
        <a:xfrm>
          <a:off x="480060" y="1554629"/>
          <a:ext cx="8105736" cy="114076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32" tIns="0" rIns="254032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solidFill>
                <a:srgbClr val="7030A0"/>
              </a:solidFill>
            </a:rPr>
            <a:t>北伐战争是国民革命的高潮，</a:t>
          </a:r>
          <a:r>
            <a:rPr lang="en-US" altLang="zh-CN" sz="2000" b="1" kern="1200" dirty="0">
              <a:solidFill>
                <a:srgbClr val="7030A0"/>
              </a:solidFill>
            </a:rPr>
            <a:t>1926</a:t>
          </a:r>
          <a:r>
            <a:rPr lang="zh-CN" altLang="en-US" sz="2000" b="1" kern="1200" dirty="0">
              <a:solidFill>
                <a:srgbClr val="7030A0"/>
              </a:solidFill>
            </a:rPr>
            <a:t>年夏，国民革命军在广州誓师，挥师北上武力推翻直系、奉系等封建军阀，不到半年，革命势力由珠江流域推进到长江中下游，直至黄河流域，国民政府迁往武汉。</a:t>
          </a:r>
        </a:p>
      </dsp:txBody>
      <dsp:txXfrm>
        <a:off x="535748" y="1610317"/>
        <a:ext cx="7994360" cy="1029392"/>
      </dsp:txXfrm>
    </dsp:sp>
    <dsp:sp modelId="{BAAA79F7-A939-4888-854C-F9C676660923}">
      <dsp:nvSpPr>
        <dsp:cNvPr id="0" name=""/>
        <dsp:cNvSpPr/>
      </dsp:nvSpPr>
      <dsp:spPr>
        <a:xfrm>
          <a:off x="0" y="3889372"/>
          <a:ext cx="9601200" cy="579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B6C0281-4FDB-4E02-9F4E-253ED3D1E09C}">
      <dsp:nvSpPr>
        <dsp:cNvPr id="0" name=""/>
        <dsp:cNvSpPr/>
      </dsp:nvSpPr>
      <dsp:spPr>
        <a:xfrm>
          <a:off x="478184" y="3059717"/>
          <a:ext cx="9117558" cy="1169135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32" tIns="0" rIns="254032" bIns="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b="1" kern="1200" dirty="0">
              <a:solidFill>
                <a:srgbClr val="002060"/>
              </a:solidFill>
            </a:rPr>
            <a:t>1928</a:t>
          </a:r>
          <a:r>
            <a:rPr lang="zh-CN" altLang="en-US" sz="2000" b="1" kern="1200" dirty="0">
              <a:solidFill>
                <a:srgbClr val="002060"/>
              </a:solidFill>
            </a:rPr>
            <a:t>年，政变辞职后的蒋介石复出任总司令，率领国民革命军继续北伐，国民革命军进入北京。</a:t>
          </a:r>
          <a:r>
            <a:rPr lang="en-US" altLang="zh-CN" sz="2000" b="1" kern="1200" dirty="0">
              <a:solidFill>
                <a:srgbClr val="002060"/>
              </a:solidFill>
            </a:rPr>
            <a:t>12</a:t>
          </a:r>
          <a:r>
            <a:rPr lang="zh-CN" altLang="en-US" sz="2000" b="1" kern="1200" dirty="0">
              <a:solidFill>
                <a:srgbClr val="002060"/>
              </a:solidFill>
            </a:rPr>
            <a:t>月</a:t>
          </a:r>
          <a:r>
            <a:rPr lang="en-US" altLang="zh-CN" sz="2000" b="1" kern="1200" dirty="0">
              <a:solidFill>
                <a:srgbClr val="002060"/>
              </a:solidFill>
            </a:rPr>
            <a:t>29</a:t>
          </a:r>
          <a:r>
            <a:rPr lang="zh-CN" altLang="en-US" sz="2000" b="1" kern="1200" dirty="0">
              <a:solidFill>
                <a:srgbClr val="002060"/>
              </a:solidFill>
            </a:rPr>
            <a:t>日，张学良“东北易帜”，宣布拥护国民政府，北洋军阀政府宣告灭亡，国民政府在全国获得形式上的统一，北伐宣布成功。</a:t>
          </a:r>
        </a:p>
      </dsp:txBody>
      <dsp:txXfrm>
        <a:off x="535256" y="3116789"/>
        <a:ext cx="9003414" cy="1054991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083EE2-3890-4894-844B-AADFA5A7C01D}">
      <dsp:nvSpPr>
        <dsp:cNvPr id="0" name=""/>
        <dsp:cNvSpPr/>
      </dsp:nvSpPr>
      <dsp:spPr>
        <a:xfrm>
          <a:off x="0" y="0"/>
          <a:ext cx="9601200" cy="1310122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shade val="80000"/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20980" tIns="220980" rIns="220980" bIns="220980" numCol="1" spcCol="1270" anchor="ctr" anchorCtr="0">
          <a:noAutofit/>
        </a:bodyPr>
        <a:lstStyle/>
        <a:p>
          <a:pPr marL="0" lvl="0" indent="0" algn="ctr" defTabSz="2578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5800" b="1" kern="1200" dirty="0">
              <a:solidFill>
                <a:schemeClr val="accent6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三、工农武装割据</a:t>
          </a:r>
        </a:p>
      </dsp:txBody>
      <dsp:txXfrm>
        <a:off x="0" y="0"/>
        <a:ext cx="9601200" cy="1310122"/>
      </dsp:txXfrm>
    </dsp:sp>
    <dsp:sp modelId="{A0F6F6BC-CF95-4165-8A49-E2A35BCA797A}">
      <dsp:nvSpPr>
        <dsp:cNvPr id="0" name=""/>
        <dsp:cNvSpPr/>
      </dsp:nvSpPr>
      <dsp:spPr>
        <a:xfrm>
          <a:off x="4688" y="1310122"/>
          <a:ext cx="3197274" cy="275125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800" kern="1200" dirty="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八一南昌起义</a:t>
          </a:r>
        </a:p>
      </dsp:txBody>
      <dsp:txXfrm>
        <a:off x="4688" y="1310122"/>
        <a:ext cx="3197274" cy="2751256"/>
      </dsp:txXfrm>
    </dsp:sp>
    <dsp:sp modelId="{E3A01B24-F5C7-4B01-BEB7-1669D8A5EA28}">
      <dsp:nvSpPr>
        <dsp:cNvPr id="0" name=""/>
        <dsp:cNvSpPr/>
      </dsp:nvSpPr>
      <dsp:spPr>
        <a:xfrm>
          <a:off x="3201962" y="1310122"/>
          <a:ext cx="3197274" cy="275125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800" kern="1200" dirty="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中共八七会议</a:t>
          </a:r>
        </a:p>
      </dsp:txBody>
      <dsp:txXfrm>
        <a:off x="3201962" y="1310122"/>
        <a:ext cx="3197274" cy="2751256"/>
      </dsp:txXfrm>
    </dsp:sp>
    <dsp:sp modelId="{990BDE6E-89BB-47E2-843B-B6B5657F75B4}">
      <dsp:nvSpPr>
        <dsp:cNvPr id="0" name=""/>
        <dsp:cNvSpPr/>
      </dsp:nvSpPr>
      <dsp:spPr>
        <a:xfrm>
          <a:off x="6399237" y="1310122"/>
          <a:ext cx="3197274" cy="275125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800" kern="1200" dirty="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工农武装割据</a:t>
          </a:r>
        </a:p>
      </dsp:txBody>
      <dsp:txXfrm>
        <a:off x="6399237" y="1310122"/>
        <a:ext cx="3197274" cy="2751256"/>
      </dsp:txXfrm>
    </dsp:sp>
    <dsp:sp modelId="{747C589D-ADB7-4AAE-8AEF-A6526FAFC694}">
      <dsp:nvSpPr>
        <dsp:cNvPr id="0" name=""/>
        <dsp:cNvSpPr/>
      </dsp:nvSpPr>
      <dsp:spPr>
        <a:xfrm>
          <a:off x="0" y="4061378"/>
          <a:ext cx="9601200" cy="305695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shade val="80000"/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236E82-2283-4DF7-993B-578EAC6BF89E}">
      <dsp:nvSpPr>
        <dsp:cNvPr id="0" name=""/>
        <dsp:cNvSpPr/>
      </dsp:nvSpPr>
      <dsp:spPr>
        <a:xfrm>
          <a:off x="1101" y="2465"/>
          <a:ext cx="9598996" cy="11791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800" b="1" kern="1200" dirty="0">
              <a:solidFill>
                <a:schemeClr val="accent6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四、中国人民的抗日战争</a:t>
          </a:r>
        </a:p>
      </dsp:txBody>
      <dsp:txXfrm>
        <a:off x="35636" y="37000"/>
        <a:ext cx="9529926" cy="1110047"/>
      </dsp:txXfrm>
    </dsp:sp>
    <dsp:sp modelId="{53E8284B-F4EB-4299-8503-3BB21B02ACC0}">
      <dsp:nvSpPr>
        <dsp:cNvPr id="0" name=""/>
        <dsp:cNvSpPr/>
      </dsp:nvSpPr>
      <dsp:spPr>
        <a:xfrm>
          <a:off x="1101" y="1345403"/>
          <a:ext cx="6270361" cy="11791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400" kern="1200" dirty="0">
              <a:latin typeface="华文琥珀" panose="02010800040101010101" pitchFamily="2" charset="-122"/>
              <a:ea typeface="华文琥珀" panose="02010800040101010101" pitchFamily="2" charset="-122"/>
            </a:rPr>
            <a:t>九一八事变</a:t>
          </a:r>
        </a:p>
      </dsp:txBody>
      <dsp:txXfrm>
        <a:off x="35636" y="1379938"/>
        <a:ext cx="6201291" cy="1110047"/>
      </dsp:txXfrm>
    </dsp:sp>
    <dsp:sp modelId="{A0058DD8-5048-414D-B515-42C0059C1125}">
      <dsp:nvSpPr>
        <dsp:cNvPr id="0" name=""/>
        <dsp:cNvSpPr/>
      </dsp:nvSpPr>
      <dsp:spPr>
        <a:xfrm>
          <a:off x="1101" y="2688341"/>
          <a:ext cx="3070696" cy="11791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400" kern="1200" dirty="0">
              <a:solidFill>
                <a:srgbClr val="7030A0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八一宣言</a:t>
          </a:r>
        </a:p>
      </dsp:txBody>
      <dsp:txXfrm>
        <a:off x="35636" y="2722876"/>
        <a:ext cx="3001626" cy="1110047"/>
      </dsp:txXfrm>
    </dsp:sp>
    <dsp:sp modelId="{204635EF-008D-47B3-84D1-83C6FD55728F}">
      <dsp:nvSpPr>
        <dsp:cNvPr id="0" name=""/>
        <dsp:cNvSpPr/>
      </dsp:nvSpPr>
      <dsp:spPr>
        <a:xfrm>
          <a:off x="3200767" y="2688341"/>
          <a:ext cx="3070696" cy="11791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kern="1200" dirty="0">
              <a:latin typeface="华文琥珀" panose="02010800040101010101" pitchFamily="2" charset="-122"/>
              <a:ea typeface="华文琥珀" panose="02010800040101010101" pitchFamily="2" charset="-122"/>
            </a:rPr>
            <a:t>一二</a:t>
          </a:r>
          <a:r>
            <a:rPr lang="en-US" altLang="zh-CN" sz="3200" kern="1200" dirty="0">
              <a:latin typeface="华文琥珀" panose="02010800040101010101" pitchFamily="2" charset="-122"/>
              <a:ea typeface="华文琥珀" panose="02010800040101010101" pitchFamily="2" charset="-122"/>
            </a:rPr>
            <a:t>·</a:t>
          </a:r>
          <a:r>
            <a:rPr lang="zh-CN" altLang="en-US" sz="3200" kern="1200" dirty="0">
              <a:latin typeface="华文琥珀" panose="02010800040101010101" pitchFamily="2" charset="-122"/>
              <a:ea typeface="华文琥珀" panose="02010800040101010101" pitchFamily="2" charset="-122"/>
            </a:rPr>
            <a:t>九运动</a:t>
          </a:r>
        </a:p>
      </dsp:txBody>
      <dsp:txXfrm>
        <a:off x="3235302" y="2722876"/>
        <a:ext cx="3001626" cy="1110047"/>
      </dsp:txXfrm>
    </dsp:sp>
    <dsp:sp modelId="{F08B831B-B7E4-404A-9C92-9D2A01CA2026}">
      <dsp:nvSpPr>
        <dsp:cNvPr id="0" name=""/>
        <dsp:cNvSpPr/>
      </dsp:nvSpPr>
      <dsp:spPr>
        <a:xfrm>
          <a:off x="6529402" y="1345403"/>
          <a:ext cx="3070696" cy="11791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400" kern="1200" dirty="0">
              <a:solidFill>
                <a:srgbClr val="7030A0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红军长征</a:t>
          </a:r>
        </a:p>
      </dsp:txBody>
      <dsp:txXfrm>
        <a:off x="6563937" y="1379938"/>
        <a:ext cx="3001626" cy="1110047"/>
      </dsp:txXfrm>
    </dsp:sp>
    <dsp:sp modelId="{4B829928-6D05-4FCE-8775-D445F29A93E7}">
      <dsp:nvSpPr>
        <dsp:cNvPr id="0" name=""/>
        <dsp:cNvSpPr/>
      </dsp:nvSpPr>
      <dsp:spPr>
        <a:xfrm>
          <a:off x="6529402" y="2688341"/>
          <a:ext cx="3070696" cy="117911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kern="1200" dirty="0">
              <a:solidFill>
                <a:srgbClr val="7030A0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瓦窑堡会议</a:t>
          </a:r>
        </a:p>
      </dsp:txBody>
      <dsp:txXfrm>
        <a:off x="6563937" y="2722876"/>
        <a:ext cx="3001626" cy="1110047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236E82-2283-4DF7-993B-578EAC6BF89E}">
      <dsp:nvSpPr>
        <dsp:cNvPr id="0" name=""/>
        <dsp:cNvSpPr/>
      </dsp:nvSpPr>
      <dsp:spPr>
        <a:xfrm>
          <a:off x="1101" y="906"/>
          <a:ext cx="9598996" cy="114482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400" b="1" kern="1200" dirty="0">
              <a:solidFill>
                <a:srgbClr val="213A4F"/>
              </a:solidFill>
              <a:latin typeface="隶书" panose="02010509060101010101" pitchFamily="49" charset="-122"/>
              <a:ea typeface="隶书" panose="02010509060101010101" pitchFamily="49" charset="-122"/>
            </a:rPr>
            <a:t>四、中国人民的抗日战争</a:t>
          </a:r>
        </a:p>
      </dsp:txBody>
      <dsp:txXfrm>
        <a:off x="34632" y="34437"/>
        <a:ext cx="9531934" cy="1077758"/>
      </dsp:txXfrm>
    </dsp:sp>
    <dsp:sp modelId="{53E8284B-F4EB-4299-8503-3BB21B02ACC0}">
      <dsp:nvSpPr>
        <dsp:cNvPr id="0" name=""/>
        <dsp:cNvSpPr/>
      </dsp:nvSpPr>
      <dsp:spPr>
        <a:xfrm>
          <a:off x="1101" y="1309285"/>
          <a:ext cx="6270361" cy="114482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600" kern="1200" dirty="0">
              <a:latin typeface="华文琥珀" panose="02010800040101010101" pitchFamily="2" charset="-122"/>
              <a:ea typeface="华文琥珀" panose="02010800040101010101" pitchFamily="2" charset="-122"/>
            </a:rPr>
            <a:t>全国各界救国联合会</a:t>
          </a:r>
        </a:p>
      </dsp:txBody>
      <dsp:txXfrm>
        <a:off x="34632" y="1342816"/>
        <a:ext cx="6203299" cy="1077758"/>
      </dsp:txXfrm>
    </dsp:sp>
    <dsp:sp modelId="{A0058DD8-5048-414D-B515-42C0059C1125}">
      <dsp:nvSpPr>
        <dsp:cNvPr id="0" name=""/>
        <dsp:cNvSpPr/>
      </dsp:nvSpPr>
      <dsp:spPr>
        <a:xfrm>
          <a:off x="1101" y="2617664"/>
          <a:ext cx="3070696" cy="114482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kern="1200" dirty="0">
              <a:latin typeface="华文琥珀" panose="02010800040101010101" pitchFamily="2" charset="-122"/>
              <a:ea typeface="华文琥珀" panose="02010800040101010101" pitchFamily="2" charset="-122"/>
            </a:rPr>
            <a:t>卢沟桥事变</a:t>
          </a:r>
        </a:p>
      </dsp:txBody>
      <dsp:txXfrm>
        <a:off x="34632" y="2651195"/>
        <a:ext cx="3003634" cy="1077758"/>
      </dsp:txXfrm>
    </dsp:sp>
    <dsp:sp modelId="{204635EF-008D-47B3-84D1-83C6FD55728F}">
      <dsp:nvSpPr>
        <dsp:cNvPr id="0" name=""/>
        <dsp:cNvSpPr/>
      </dsp:nvSpPr>
      <dsp:spPr>
        <a:xfrm>
          <a:off x="3200767" y="2617664"/>
          <a:ext cx="3070696" cy="114482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100" kern="1200" dirty="0">
              <a:solidFill>
                <a:srgbClr val="7030A0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第二次国共合作</a:t>
          </a:r>
        </a:p>
      </dsp:txBody>
      <dsp:txXfrm>
        <a:off x="3234298" y="2651195"/>
        <a:ext cx="3003634" cy="1077758"/>
      </dsp:txXfrm>
    </dsp:sp>
    <dsp:sp modelId="{F08B831B-B7E4-404A-9C92-9D2A01CA2026}">
      <dsp:nvSpPr>
        <dsp:cNvPr id="0" name=""/>
        <dsp:cNvSpPr/>
      </dsp:nvSpPr>
      <dsp:spPr>
        <a:xfrm>
          <a:off x="6529402" y="1309285"/>
          <a:ext cx="3070696" cy="114482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5260" tIns="175260" rIns="175260" bIns="175260" numCol="1" spcCol="1270" anchor="ctr" anchorCtr="0">
          <a:noAutofit/>
        </a:bodyPr>
        <a:lstStyle/>
        <a:p>
          <a:pPr marL="0" lvl="0" indent="0" algn="ctr" defTabSz="2044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600" kern="1200" dirty="0">
              <a:solidFill>
                <a:srgbClr val="7030A0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西安事变</a:t>
          </a:r>
        </a:p>
      </dsp:txBody>
      <dsp:txXfrm>
        <a:off x="6562933" y="1342816"/>
        <a:ext cx="3003634" cy="1077758"/>
      </dsp:txXfrm>
    </dsp:sp>
    <dsp:sp modelId="{4B829928-6D05-4FCE-8775-D445F29A93E7}">
      <dsp:nvSpPr>
        <dsp:cNvPr id="0" name=""/>
        <dsp:cNvSpPr/>
      </dsp:nvSpPr>
      <dsp:spPr>
        <a:xfrm>
          <a:off x="6529402" y="2617664"/>
          <a:ext cx="3070696" cy="114482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400" kern="1200" dirty="0">
              <a:latin typeface="华文琥珀" panose="02010800040101010101" pitchFamily="2" charset="-122"/>
              <a:ea typeface="华文琥珀" panose="02010800040101010101" pitchFamily="2" charset="-122"/>
            </a:rPr>
            <a:t>淞沪会战</a:t>
          </a:r>
        </a:p>
      </dsp:txBody>
      <dsp:txXfrm>
        <a:off x="6562933" y="2651195"/>
        <a:ext cx="3003634" cy="1077758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236E82-2283-4DF7-993B-578EAC6BF89E}">
      <dsp:nvSpPr>
        <dsp:cNvPr id="0" name=""/>
        <dsp:cNvSpPr/>
      </dsp:nvSpPr>
      <dsp:spPr>
        <a:xfrm>
          <a:off x="4010" y="1682"/>
          <a:ext cx="9593179" cy="115022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800" b="1" kern="1200" dirty="0">
              <a:solidFill>
                <a:srgbClr val="213A4F"/>
              </a:solidFill>
              <a:latin typeface="隶书" panose="02010509060101010101" pitchFamily="49" charset="-122"/>
              <a:ea typeface="隶书" panose="02010509060101010101" pitchFamily="49" charset="-122"/>
            </a:rPr>
            <a:t>四、中国人民的抗日战争</a:t>
          </a:r>
        </a:p>
      </dsp:txBody>
      <dsp:txXfrm>
        <a:off x="37699" y="35371"/>
        <a:ext cx="9525801" cy="1082843"/>
      </dsp:txXfrm>
    </dsp:sp>
    <dsp:sp modelId="{53E8284B-F4EB-4299-8503-3BB21B02ACC0}">
      <dsp:nvSpPr>
        <dsp:cNvPr id="0" name=""/>
        <dsp:cNvSpPr/>
      </dsp:nvSpPr>
      <dsp:spPr>
        <a:xfrm>
          <a:off x="13373" y="1315462"/>
          <a:ext cx="7071803" cy="115022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400" kern="1200" dirty="0">
              <a:solidFill>
                <a:srgbClr val="4C593D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江阴保卫战</a:t>
          </a:r>
        </a:p>
      </dsp:txBody>
      <dsp:txXfrm>
        <a:off x="47062" y="1349151"/>
        <a:ext cx="7004425" cy="1082843"/>
      </dsp:txXfrm>
    </dsp:sp>
    <dsp:sp modelId="{A0058DD8-5048-414D-B515-42C0059C1125}">
      <dsp:nvSpPr>
        <dsp:cNvPr id="0" name=""/>
        <dsp:cNvSpPr/>
      </dsp:nvSpPr>
      <dsp:spPr>
        <a:xfrm>
          <a:off x="13373" y="2629242"/>
          <a:ext cx="2515968" cy="115022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kern="1200" dirty="0">
              <a:solidFill>
                <a:srgbClr val="4C593D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南京大屠杀</a:t>
          </a:r>
        </a:p>
      </dsp:txBody>
      <dsp:txXfrm>
        <a:off x="47062" y="2662931"/>
        <a:ext cx="2448590" cy="1082843"/>
      </dsp:txXfrm>
    </dsp:sp>
    <dsp:sp modelId="{204635EF-008D-47B3-84D1-83C6FD55728F}">
      <dsp:nvSpPr>
        <dsp:cNvPr id="0" name=""/>
        <dsp:cNvSpPr/>
      </dsp:nvSpPr>
      <dsp:spPr>
        <a:xfrm>
          <a:off x="2711961" y="2620776"/>
          <a:ext cx="4463669" cy="115022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kern="1200" dirty="0">
              <a:solidFill>
                <a:srgbClr val="7030A0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徐州会战及台儿庄大捷</a:t>
          </a:r>
        </a:p>
      </dsp:txBody>
      <dsp:txXfrm>
        <a:off x="2745650" y="2654465"/>
        <a:ext cx="4396291" cy="1082843"/>
      </dsp:txXfrm>
    </dsp:sp>
    <dsp:sp modelId="{F08B831B-B7E4-404A-9C92-9D2A01CA2026}">
      <dsp:nvSpPr>
        <dsp:cNvPr id="0" name=""/>
        <dsp:cNvSpPr/>
      </dsp:nvSpPr>
      <dsp:spPr>
        <a:xfrm>
          <a:off x="7269509" y="1315462"/>
          <a:ext cx="2318316" cy="115022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100" kern="1200" dirty="0">
              <a:solidFill>
                <a:srgbClr val="7030A0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平型关大捷</a:t>
          </a:r>
        </a:p>
      </dsp:txBody>
      <dsp:txXfrm>
        <a:off x="7303198" y="1349151"/>
        <a:ext cx="2250938" cy="1082843"/>
      </dsp:txXfrm>
    </dsp:sp>
    <dsp:sp modelId="{4B829928-6D05-4FCE-8775-D445F29A93E7}">
      <dsp:nvSpPr>
        <dsp:cNvPr id="0" name=""/>
        <dsp:cNvSpPr/>
      </dsp:nvSpPr>
      <dsp:spPr>
        <a:xfrm>
          <a:off x="7282883" y="2610401"/>
          <a:ext cx="2318316" cy="1150221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kern="1200" dirty="0">
              <a:solidFill>
                <a:srgbClr val="4C593D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武汉会战</a:t>
          </a:r>
        </a:p>
      </dsp:txBody>
      <dsp:txXfrm>
        <a:off x="7316572" y="2644090"/>
        <a:ext cx="2250938" cy="1082843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236E82-2283-4DF7-993B-578EAC6BF89E}">
      <dsp:nvSpPr>
        <dsp:cNvPr id="0" name=""/>
        <dsp:cNvSpPr/>
      </dsp:nvSpPr>
      <dsp:spPr>
        <a:xfrm>
          <a:off x="1101" y="1610"/>
          <a:ext cx="9598996" cy="10842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800" kern="1200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四、中国人民的抗日战争</a:t>
          </a:r>
        </a:p>
      </dsp:txBody>
      <dsp:txXfrm>
        <a:off x="32856" y="33365"/>
        <a:ext cx="9535486" cy="1020702"/>
      </dsp:txXfrm>
    </dsp:sp>
    <dsp:sp modelId="{53E8284B-F4EB-4299-8503-3BB21B02ACC0}">
      <dsp:nvSpPr>
        <dsp:cNvPr id="0" name=""/>
        <dsp:cNvSpPr/>
      </dsp:nvSpPr>
      <dsp:spPr>
        <a:xfrm>
          <a:off x="1101" y="1248593"/>
          <a:ext cx="6270361" cy="10842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400" b="0" kern="1200" dirty="0">
              <a:solidFill>
                <a:srgbClr val="7030A0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长沙会战</a:t>
          </a:r>
        </a:p>
      </dsp:txBody>
      <dsp:txXfrm>
        <a:off x="32856" y="1280348"/>
        <a:ext cx="6206851" cy="1020702"/>
      </dsp:txXfrm>
    </dsp:sp>
    <dsp:sp modelId="{A0058DD8-5048-414D-B515-42C0059C1125}">
      <dsp:nvSpPr>
        <dsp:cNvPr id="0" name=""/>
        <dsp:cNvSpPr/>
      </dsp:nvSpPr>
      <dsp:spPr>
        <a:xfrm>
          <a:off x="1101" y="2495576"/>
          <a:ext cx="3070696" cy="10842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400" kern="1200" dirty="0">
              <a:latin typeface="华文琥珀" panose="02010800040101010101" pitchFamily="2" charset="-122"/>
              <a:ea typeface="华文琥珀" panose="02010800040101010101" pitchFamily="2" charset="-122"/>
            </a:rPr>
            <a:t>滇缅之战</a:t>
          </a:r>
        </a:p>
      </dsp:txBody>
      <dsp:txXfrm>
        <a:off x="32856" y="2527331"/>
        <a:ext cx="3007186" cy="1020702"/>
      </dsp:txXfrm>
    </dsp:sp>
    <dsp:sp modelId="{204635EF-008D-47B3-84D1-83C6FD55728F}">
      <dsp:nvSpPr>
        <dsp:cNvPr id="0" name=""/>
        <dsp:cNvSpPr/>
      </dsp:nvSpPr>
      <dsp:spPr>
        <a:xfrm>
          <a:off x="3200767" y="2495576"/>
          <a:ext cx="3070696" cy="10842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400" kern="1200" dirty="0">
              <a:latin typeface="华文琥珀" panose="02010800040101010101" pitchFamily="2" charset="-122"/>
              <a:ea typeface="华文琥珀" panose="02010800040101010101" pitchFamily="2" charset="-122"/>
            </a:rPr>
            <a:t>湘西会战</a:t>
          </a:r>
        </a:p>
      </dsp:txBody>
      <dsp:txXfrm>
        <a:off x="3232522" y="2527331"/>
        <a:ext cx="3007186" cy="1020702"/>
      </dsp:txXfrm>
    </dsp:sp>
    <dsp:sp modelId="{F08B831B-B7E4-404A-9C92-9D2A01CA2026}">
      <dsp:nvSpPr>
        <dsp:cNvPr id="0" name=""/>
        <dsp:cNvSpPr/>
      </dsp:nvSpPr>
      <dsp:spPr>
        <a:xfrm>
          <a:off x="6529402" y="1248593"/>
          <a:ext cx="3070696" cy="10842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400" kern="1200" dirty="0">
              <a:latin typeface="华文琥珀" panose="02010800040101010101" pitchFamily="2" charset="-122"/>
              <a:ea typeface="华文琥珀" panose="02010800040101010101" pitchFamily="2" charset="-122"/>
            </a:rPr>
            <a:t>百团大战</a:t>
          </a:r>
        </a:p>
      </dsp:txBody>
      <dsp:txXfrm>
        <a:off x="6561157" y="1280348"/>
        <a:ext cx="3007186" cy="1020702"/>
      </dsp:txXfrm>
    </dsp:sp>
    <dsp:sp modelId="{4B829928-6D05-4FCE-8775-D445F29A93E7}">
      <dsp:nvSpPr>
        <dsp:cNvPr id="0" name=""/>
        <dsp:cNvSpPr/>
      </dsp:nvSpPr>
      <dsp:spPr>
        <a:xfrm>
          <a:off x="6529402" y="2495576"/>
          <a:ext cx="3070696" cy="10842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400" kern="1200" dirty="0">
              <a:solidFill>
                <a:srgbClr val="7030A0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抗战胜利</a:t>
          </a:r>
        </a:p>
      </dsp:txBody>
      <dsp:txXfrm>
        <a:off x="6561157" y="2527331"/>
        <a:ext cx="3007186" cy="1020702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236E82-2283-4DF7-993B-578EAC6BF89E}">
      <dsp:nvSpPr>
        <dsp:cNvPr id="0" name=""/>
        <dsp:cNvSpPr/>
      </dsp:nvSpPr>
      <dsp:spPr>
        <a:xfrm>
          <a:off x="1101" y="1610"/>
          <a:ext cx="9598996" cy="10842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500" b="1" kern="1200" dirty="0">
              <a:solidFill>
                <a:srgbClr val="4C593D"/>
              </a:solidFill>
              <a:latin typeface="隶书" panose="02010509060101010101" pitchFamily="49" charset="-122"/>
              <a:ea typeface="隶书" panose="02010509060101010101" pitchFamily="49" charset="-122"/>
            </a:rPr>
            <a:t>五、争取民主和平的解放战争</a:t>
          </a:r>
        </a:p>
      </dsp:txBody>
      <dsp:txXfrm>
        <a:off x="32856" y="33365"/>
        <a:ext cx="9535486" cy="1020702"/>
      </dsp:txXfrm>
    </dsp:sp>
    <dsp:sp modelId="{53E8284B-F4EB-4299-8503-3BB21B02ACC0}">
      <dsp:nvSpPr>
        <dsp:cNvPr id="0" name=""/>
        <dsp:cNvSpPr/>
      </dsp:nvSpPr>
      <dsp:spPr>
        <a:xfrm>
          <a:off x="1101" y="1248593"/>
          <a:ext cx="6270361" cy="10842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400" b="1" kern="1200" dirty="0">
              <a:latin typeface="华文琥珀" panose="02010800040101010101" pitchFamily="2" charset="-122"/>
              <a:ea typeface="华文琥珀" panose="02010800040101010101" pitchFamily="2" charset="-122"/>
            </a:rPr>
            <a:t>重庆谈判</a:t>
          </a:r>
        </a:p>
      </dsp:txBody>
      <dsp:txXfrm>
        <a:off x="32856" y="1280348"/>
        <a:ext cx="6206851" cy="1020702"/>
      </dsp:txXfrm>
    </dsp:sp>
    <dsp:sp modelId="{A0058DD8-5048-414D-B515-42C0059C1125}">
      <dsp:nvSpPr>
        <dsp:cNvPr id="0" name=""/>
        <dsp:cNvSpPr/>
      </dsp:nvSpPr>
      <dsp:spPr>
        <a:xfrm>
          <a:off x="1101" y="2495576"/>
          <a:ext cx="3070696" cy="10842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500" b="1" kern="1200" dirty="0">
              <a:solidFill>
                <a:srgbClr val="7030A0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三大战役</a:t>
          </a:r>
        </a:p>
      </dsp:txBody>
      <dsp:txXfrm>
        <a:off x="32856" y="2527331"/>
        <a:ext cx="3007186" cy="1020702"/>
      </dsp:txXfrm>
    </dsp:sp>
    <dsp:sp modelId="{204635EF-008D-47B3-84D1-83C6FD55728F}">
      <dsp:nvSpPr>
        <dsp:cNvPr id="0" name=""/>
        <dsp:cNvSpPr/>
      </dsp:nvSpPr>
      <dsp:spPr>
        <a:xfrm>
          <a:off x="3200767" y="2495576"/>
          <a:ext cx="3070696" cy="10842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500" kern="1200" dirty="0">
              <a:latin typeface="华文琥珀" panose="02010800040101010101" pitchFamily="2" charset="-122"/>
              <a:ea typeface="华文琥珀" panose="02010800040101010101" pitchFamily="2" charset="-122"/>
            </a:rPr>
            <a:t>渡江战役</a:t>
          </a:r>
        </a:p>
      </dsp:txBody>
      <dsp:txXfrm>
        <a:off x="3232522" y="2527331"/>
        <a:ext cx="3007186" cy="1020702"/>
      </dsp:txXfrm>
    </dsp:sp>
    <dsp:sp modelId="{F08B831B-B7E4-404A-9C92-9D2A01CA2026}">
      <dsp:nvSpPr>
        <dsp:cNvPr id="0" name=""/>
        <dsp:cNvSpPr/>
      </dsp:nvSpPr>
      <dsp:spPr>
        <a:xfrm>
          <a:off x="6529402" y="1248593"/>
          <a:ext cx="3070696" cy="10842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500" kern="1200" dirty="0">
              <a:solidFill>
                <a:srgbClr val="7030A0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内战全面爆发</a:t>
          </a:r>
        </a:p>
      </dsp:txBody>
      <dsp:txXfrm>
        <a:off x="6561157" y="1280348"/>
        <a:ext cx="3007186" cy="1020702"/>
      </dsp:txXfrm>
    </dsp:sp>
    <dsp:sp modelId="{4B829928-6D05-4FCE-8775-D445F29A93E7}">
      <dsp:nvSpPr>
        <dsp:cNvPr id="0" name=""/>
        <dsp:cNvSpPr/>
      </dsp:nvSpPr>
      <dsp:spPr>
        <a:xfrm>
          <a:off x="6529402" y="2495576"/>
          <a:ext cx="3070696" cy="10842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500" kern="1200" dirty="0">
              <a:solidFill>
                <a:srgbClr val="7030A0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政协会议召开</a:t>
          </a:r>
        </a:p>
      </dsp:txBody>
      <dsp:txXfrm>
        <a:off x="6561157" y="2527331"/>
        <a:ext cx="3007186" cy="1020702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236E82-2283-4DF7-993B-578EAC6BF89E}">
      <dsp:nvSpPr>
        <dsp:cNvPr id="0" name=""/>
        <dsp:cNvSpPr/>
      </dsp:nvSpPr>
      <dsp:spPr>
        <a:xfrm>
          <a:off x="1101" y="624"/>
          <a:ext cx="9598996" cy="12407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200" b="1" kern="1200" dirty="0">
              <a:solidFill>
                <a:srgbClr val="3E4832"/>
              </a:solidFill>
              <a:latin typeface="隶书" panose="02010509060101010101" pitchFamily="49" charset="-122"/>
              <a:ea typeface="隶书" panose="02010509060101010101" pitchFamily="49" charset="-122"/>
            </a:rPr>
            <a:t>六、不懈进取的科技文化 </a:t>
          </a:r>
          <a:r>
            <a:rPr lang="en-US" altLang="zh-CN" sz="4200" b="1" kern="1200" dirty="0">
              <a:solidFill>
                <a:srgbClr val="3E4832"/>
              </a:solidFill>
              <a:latin typeface="隶书" panose="02010509060101010101" pitchFamily="49" charset="-122"/>
              <a:ea typeface="隶书" panose="02010509060101010101" pitchFamily="49" charset="-122"/>
            </a:rPr>
            <a:t>· </a:t>
          </a:r>
          <a:r>
            <a:rPr lang="zh-CN" altLang="en-US" sz="4200" b="1" kern="1200" dirty="0">
              <a:solidFill>
                <a:srgbClr val="3E4832"/>
              </a:solidFill>
              <a:latin typeface="隶书" panose="02010509060101010101" pitchFamily="49" charset="-122"/>
              <a:ea typeface="隶书" panose="02010509060101010101" pitchFamily="49" charset="-122"/>
            </a:rPr>
            <a:t>自然科学</a:t>
          </a:r>
        </a:p>
      </dsp:txBody>
      <dsp:txXfrm>
        <a:off x="37441" y="36964"/>
        <a:ext cx="9526316" cy="1168050"/>
      </dsp:txXfrm>
    </dsp:sp>
    <dsp:sp modelId="{53E8284B-F4EB-4299-8503-3BB21B02ACC0}">
      <dsp:nvSpPr>
        <dsp:cNvPr id="0" name=""/>
        <dsp:cNvSpPr/>
      </dsp:nvSpPr>
      <dsp:spPr>
        <a:xfrm>
          <a:off x="3330838" y="2802169"/>
          <a:ext cx="6270361" cy="12407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200" kern="1200" dirty="0">
              <a:solidFill>
                <a:srgbClr val="7030A0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代表人物及主要成就</a:t>
          </a:r>
        </a:p>
      </dsp:txBody>
      <dsp:txXfrm>
        <a:off x="3367178" y="2838509"/>
        <a:ext cx="6197681" cy="1168050"/>
      </dsp:txXfrm>
    </dsp:sp>
    <dsp:sp modelId="{A0058DD8-5048-414D-B515-42C0059C1125}">
      <dsp:nvSpPr>
        <dsp:cNvPr id="0" name=""/>
        <dsp:cNvSpPr/>
      </dsp:nvSpPr>
      <dsp:spPr>
        <a:xfrm>
          <a:off x="1101" y="2811301"/>
          <a:ext cx="3070696" cy="12407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500" b="1" kern="1200" dirty="0">
              <a:latin typeface="华文琥珀" panose="02010800040101010101" pitchFamily="2" charset="-122"/>
              <a:ea typeface="华文琥珀" panose="02010800040101010101" pitchFamily="2" charset="-122"/>
            </a:rPr>
            <a:t>紫金山天文台</a:t>
          </a:r>
        </a:p>
      </dsp:txBody>
      <dsp:txXfrm>
        <a:off x="37441" y="2847641"/>
        <a:ext cx="2998016" cy="1168050"/>
      </dsp:txXfrm>
    </dsp:sp>
    <dsp:sp modelId="{204635EF-008D-47B3-84D1-83C6FD55728F}">
      <dsp:nvSpPr>
        <dsp:cNvPr id="0" name=""/>
        <dsp:cNvSpPr/>
      </dsp:nvSpPr>
      <dsp:spPr>
        <a:xfrm>
          <a:off x="3265251" y="1389002"/>
          <a:ext cx="3070696" cy="12407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500" b="1" kern="1200" dirty="0">
              <a:latin typeface="华文琥珀" panose="02010800040101010101" pitchFamily="2" charset="-122"/>
              <a:ea typeface="华文琥珀" panose="02010800040101010101" pitchFamily="2" charset="-122"/>
            </a:rPr>
            <a:t>中央研究院</a:t>
          </a:r>
        </a:p>
      </dsp:txBody>
      <dsp:txXfrm>
        <a:off x="3301591" y="1425342"/>
        <a:ext cx="2998016" cy="1168050"/>
      </dsp:txXfrm>
    </dsp:sp>
    <dsp:sp modelId="{F08B831B-B7E4-404A-9C92-9D2A01CA2026}">
      <dsp:nvSpPr>
        <dsp:cNvPr id="0" name=""/>
        <dsp:cNvSpPr/>
      </dsp:nvSpPr>
      <dsp:spPr>
        <a:xfrm>
          <a:off x="6529402" y="1405962"/>
          <a:ext cx="3070696" cy="12407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b="0" kern="1200" dirty="0">
              <a:latin typeface="华文琥珀" panose="02010800040101010101" pitchFamily="2" charset="-122"/>
              <a:ea typeface="华文琥珀" panose="02010800040101010101" pitchFamily="2" charset="-122"/>
            </a:rPr>
            <a:t>地图绘制</a:t>
          </a:r>
        </a:p>
      </dsp:txBody>
      <dsp:txXfrm>
        <a:off x="6565742" y="1442302"/>
        <a:ext cx="2998016" cy="1168050"/>
      </dsp:txXfrm>
    </dsp:sp>
    <dsp:sp modelId="{4B829928-6D05-4FCE-8775-D445F29A93E7}">
      <dsp:nvSpPr>
        <dsp:cNvPr id="0" name=""/>
        <dsp:cNvSpPr/>
      </dsp:nvSpPr>
      <dsp:spPr>
        <a:xfrm>
          <a:off x="0" y="1399164"/>
          <a:ext cx="3070696" cy="124073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500" kern="1200" dirty="0">
              <a:solidFill>
                <a:srgbClr val="7030A0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中国科学社</a:t>
          </a:r>
        </a:p>
      </dsp:txBody>
      <dsp:txXfrm>
        <a:off x="36340" y="1435504"/>
        <a:ext cx="2998016" cy="1168050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D3CCA3D-727C-467C-96F4-F48FECD057E3}">
      <dsp:nvSpPr>
        <dsp:cNvPr id="0" name=""/>
        <dsp:cNvSpPr/>
      </dsp:nvSpPr>
      <dsp:spPr>
        <a:xfrm>
          <a:off x="3785331" y="2465409"/>
          <a:ext cx="2060695" cy="2060695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2860" tIns="22860" rIns="22860" bIns="228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b="1" kern="1200" dirty="0">
              <a:solidFill>
                <a:schemeClr val="bg2">
                  <a:lumMod val="1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睁眼看世界</a:t>
          </a:r>
        </a:p>
      </dsp:txBody>
      <dsp:txXfrm>
        <a:off x="4087113" y="2767191"/>
        <a:ext cx="1457131" cy="1457131"/>
      </dsp:txXfrm>
    </dsp:sp>
    <dsp:sp modelId="{365678EF-18E2-4927-9DB3-884127A92D28}">
      <dsp:nvSpPr>
        <dsp:cNvPr id="0" name=""/>
        <dsp:cNvSpPr/>
      </dsp:nvSpPr>
      <dsp:spPr>
        <a:xfrm rot="12319435">
          <a:off x="1476930" y="2189202"/>
          <a:ext cx="2396484" cy="587298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A7273FF-ADAF-473C-AADB-8C7873700DF9}">
      <dsp:nvSpPr>
        <dsp:cNvPr id="0" name=""/>
        <dsp:cNvSpPr/>
      </dsp:nvSpPr>
      <dsp:spPr>
        <a:xfrm>
          <a:off x="0" y="1187256"/>
          <a:ext cx="3184154" cy="15661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b="1" kern="1200" dirty="0">
              <a:solidFill>
                <a:srgbClr val="213A4F"/>
              </a:solidFill>
            </a:rPr>
            <a:t>龚自珍：</a:t>
          </a:r>
          <a:r>
            <a:rPr lang="zh-CN" altLang="en-US" sz="2000" b="1" kern="1200" dirty="0">
              <a:solidFill>
                <a:schemeClr val="tx1">
                  <a:lumMod val="95000"/>
                  <a:lumOff val="5000"/>
                </a:schemeClr>
              </a:solidFill>
            </a:rPr>
            <a:t>支持林则徐禁烟，主张武力抵抗外国侵略和学习外国长处</a:t>
          </a:r>
        </a:p>
      </dsp:txBody>
      <dsp:txXfrm>
        <a:off x="45870" y="1233126"/>
        <a:ext cx="3092414" cy="1474388"/>
      </dsp:txXfrm>
    </dsp:sp>
    <dsp:sp modelId="{54DE0039-157F-4078-9985-66DDD7AFD671}">
      <dsp:nvSpPr>
        <dsp:cNvPr id="0" name=""/>
        <dsp:cNvSpPr/>
      </dsp:nvSpPr>
      <dsp:spPr>
        <a:xfrm rot="16200000">
          <a:off x="4024587" y="1288584"/>
          <a:ext cx="1582182" cy="587298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EF2DE58-D29F-4A6F-AD14-D550948C941E}">
      <dsp:nvSpPr>
        <dsp:cNvPr id="0" name=""/>
        <dsp:cNvSpPr/>
      </dsp:nvSpPr>
      <dsp:spPr>
        <a:xfrm>
          <a:off x="3218159" y="-7371"/>
          <a:ext cx="3195038" cy="159702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b="1" kern="1200" dirty="0">
              <a:solidFill>
                <a:srgbClr val="213A4F"/>
              </a:solidFill>
            </a:rPr>
            <a:t>林则徐：</a:t>
          </a:r>
          <a:r>
            <a:rPr lang="zh-CN" altLang="en-US" sz="2000" b="1" kern="1200" dirty="0">
              <a:solidFill>
                <a:schemeClr val="tx1">
                  <a:lumMod val="95000"/>
                  <a:lumOff val="5000"/>
                </a:schemeClr>
              </a:solidFill>
            </a:rPr>
            <a:t>主张禁烟，对西方“学其优而用之”</a:t>
          </a:r>
        </a:p>
      </dsp:txBody>
      <dsp:txXfrm>
        <a:off x="3264934" y="39404"/>
        <a:ext cx="3101488" cy="1503477"/>
      </dsp:txXfrm>
    </dsp:sp>
    <dsp:sp modelId="{945D63A6-927C-4F2D-8DDB-75AF2CA2087B}">
      <dsp:nvSpPr>
        <dsp:cNvPr id="0" name=""/>
        <dsp:cNvSpPr/>
      </dsp:nvSpPr>
      <dsp:spPr>
        <a:xfrm rot="20122957">
          <a:off x="5770126" y="2220161"/>
          <a:ext cx="2377186" cy="587298"/>
        </a:xfrm>
        <a:prstGeom prst="lef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C3C9DD2-D19B-4F5B-B8E1-F0AA922FD0D9}">
      <dsp:nvSpPr>
        <dsp:cNvPr id="0" name=""/>
        <dsp:cNvSpPr/>
      </dsp:nvSpPr>
      <dsp:spPr>
        <a:xfrm>
          <a:off x="6477361" y="1235629"/>
          <a:ext cx="3123838" cy="156612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8580" tIns="68580" rIns="68580" bIns="6858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b="1" kern="1200" dirty="0">
              <a:solidFill>
                <a:srgbClr val="213A4F"/>
              </a:solidFill>
            </a:rPr>
            <a:t>魏源：</a:t>
          </a:r>
          <a:r>
            <a:rPr lang="zh-CN" altLang="en-US" sz="2000" b="1" kern="1200" dirty="0">
              <a:solidFill>
                <a:schemeClr val="tx1">
                  <a:lumMod val="95000"/>
                  <a:lumOff val="5000"/>
                </a:schemeClr>
              </a:solidFill>
            </a:rPr>
            <a:t>倡导学习西方，提出“师夷长技以制夷”，著</a:t>
          </a:r>
          <a:r>
            <a:rPr lang="en-US" altLang="zh-CN" sz="2000" b="1" kern="1200" dirty="0">
              <a:solidFill>
                <a:schemeClr val="tx1">
                  <a:lumMod val="95000"/>
                  <a:lumOff val="5000"/>
                </a:schemeClr>
              </a:solidFill>
            </a:rPr>
            <a:t>《</a:t>
          </a:r>
          <a:r>
            <a:rPr lang="zh-CN" altLang="en-US" sz="2000" b="1" kern="1200" dirty="0">
              <a:solidFill>
                <a:schemeClr val="tx1">
                  <a:lumMod val="95000"/>
                  <a:lumOff val="5000"/>
                </a:schemeClr>
              </a:solidFill>
            </a:rPr>
            <a:t>海国图志</a:t>
          </a:r>
          <a:r>
            <a:rPr lang="en-US" altLang="zh-CN" sz="2000" b="1" kern="1200" dirty="0">
              <a:solidFill>
                <a:schemeClr val="tx1">
                  <a:lumMod val="95000"/>
                  <a:lumOff val="5000"/>
                </a:schemeClr>
              </a:solidFill>
            </a:rPr>
            <a:t>》</a:t>
          </a:r>
          <a:endParaRPr lang="zh-CN" altLang="en-US" sz="2000" b="1" kern="1200" dirty="0">
            <a:solidFill>
              <a:schemeClr val="tx1">
                <a:lumMod val="95000"/>
                <a:lumOff val="5000"/>
              </a:schemeClr>
            </a:solidFill>
          </a:endParaRPr>
        </a:p>
      </dsp:txBody>
      <dsp:txXfrm>
        <a:off x="6523231" y="1281499"/>
        <a:ext cx="3032098" cy="1474388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236E82-2283-4DF7-993B-578EAC6BF89E}">
      <dsp:nvSpPr>
        <dsp:cNvPr id="0" name=""/>
        <dsp:cNvSpPr/>
      </dsp:nvSpPr>
      <dsp:spPr>
        <a:xfrm>
          <a:off x="1101" y="170"/>
          <a:ext cx="9598996" cy="121161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400" b="1" kern="1200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rPr>
            <a:t>自然科学成就与代表人物的主要领域</a:t>
          </a:r>
        </a:p>
      </dsp:txBody>
      <dsp:txXfrm>
        <a:off x="36588" y="35657"/>
        <a:ext cx="9528022" cy="1140641"/>
      </dsp:txXfrm>
    </dsp:sp>
    <dsp:sp modelId="{53E8284B-F4EB-4299-8503-3BB21B02ACC0}">
      <dsp:nvSpPr>
        <dsp:cNvPr id="0" name=""/>
        <dsp:cNvSpPr/>
      </dsp:nvSpPr>
      <dsp:spPr>
        <a:xfrm>
          <a:off x="3330838" y="2743175"/>
          <a:ext cx="6270361" cy="121161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kern="1200" dirty="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地质地理研究及</a:t>
          </a:r>
          <a:r>
            <a:rPr lang="zh-CN" altLang="en-US" sz="3600" kern="1200" dirty="0">
              <a:solidFill>
                <a:srgbClr val="7030A0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其他研究</a:t>
          </a:r>
        </a:p>
      </dsp:txBody>
      <dsp:txXfrm>
        <a:off x="3366325" y="2778662"/>
        <a:ext cx="6199387" cy="1140641"/>
      </dsp:txXfrm>
    </dsp:sp>
    <dsp:sp modelId="{A0058DD8-5048-414D-B515-42C0059C1125}">
      <dsp:nvSpPr>
        <dsp:cNvPr id="0" name=""/>
        <dsp:cNvSpPr/>
      </dsp:nvSpPr>
      <dsp:spPr>
        <a:xfrm>
          <a:off x="1101" y="2752093"/>
          <a:ext cx="3070696" cy="121161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500" b="1" kern="1200" dirty="0">
              <a:solidFill>
                <a:srgbClr val="7030A0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古生物学研究</a:t>
          </a:r>
        </a:p>
      </dsp:txBody>
      <dsp:txXfrm>
        <a:off x="36588" y="2787580"/>
        <a:ext cx="2999722" cy="1140641"/>
      </dsp:txXfrm>
    </dsp:sp>
    <dsp:sp modelId="{204635EF-008D-47B3-84D1-83C6FD55728F}">
      <dsp:nvSpPr>
        <dsp:cNvPr id="0" name=""/>
        <dsp:cNvSpPr/>
      </dsp:nvSpPr>
      <dsp:spPr>
        <a:xfrm>
          <a:off x="3265251" y="1363169"/>
          <a:ext cx="3070696" cy="121161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b="0" kern="1200" dirty="0">
              <a:solidFill>
                <a:srgbClr val="7030A0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物理研究</a:t>
          </a:r>
        </a:p>
      </dsp:txBody>
      <dsp:txXfrm>
        <a:off x="3300738" y="1398656"/>
        <a:ext cx="2999722" cy="1140641"/>
      </dsp:txXfrm>
    </dsp:sp>
    <dsp:sp modelId="{F08B831B-B7E4-404A-9C92-9D2A01CA2026}">
      <dsp:nvSpPr>
        <dsp:cNvPr id="0" name=""/>
        <dsp:cNvSpPr/>
      </dsp:nvSpPr>
      <dsp:spPr>
        <a:xfrm>
          <a:off x="6529402" y="1376132"/>
          <a:ext cx="3070696" cy="121161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b="0" kern="1200" dirty="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生物学研究</a:t>
          </a:r>
        </a:p>
      </dsp:txBody>
      <dsp:txXfrm>
        <a:off x="6564889" y="1411619"/>
        <a:ext cx="2999722" cy="1140641"/>
      </dsp:txXfrm>
    </dsp:sp>
    <dsp:sp modelId="{4B829928-6D05-4FCE-8775-D445F29A93E7}">
      <dsp:nvSpPr>
        <dsp:cNvPr id="0" name=""/>
        <dsp:cNvSpPr/>
      </dsp:nvSpPr>
      <dsp:spPr>
        <a:xfrm>
          <a:off x="0" y="1373093"/>
          <a:ext cx="3070696" cy="121161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kern="1200" dirty="0">
              <a:solidFill>
                <a:schemeClr val="bg1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数学研究</a:t>
          </a:r>
        </a:p>
      </dsp:txBody>
      <dsp:txXfrm>
        <a:off x="35487" y="1408580"/>
        <a:ext cx="2999722" cy="1140641"/>
      </dsp:txXfrm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5236E82-2283-4DF7-993B-578EAC6BF89E}">
      <dsp:nvSpPr>
        <dsp:cNvPr id="0" name=""/>
        <dsp:cNvSpPr/>
      </dsp:nvSpPr>
      <dsp:spPr>
        <a:xfrm>
          <a:off x="1101" y="1659"/>
          <a:ext cx="9598996" cy="127537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200" kern="1200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六、不懈进取的科技文化 </a:t>
          </a:r>
          <a:r>
            <a:rPr lang="en-US" altLang="zh-CN" sz="4200" kern="1200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· </a:t>
          </a:r>
          <a:r>
            <a:rPr lang="zh-CN" altLang="en-US" sz="4200" kern="1200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社会科学</a:t>
          </a:r>
        </a:p>
      </dsp:txBody>
      <dsp:txXfrm>
        <a:off x="38455" y="39013"/>
        <a:ext cx="9524288" cy="1200668"/>
      </dsp:txXfrm>
    </dsp:sp>
    <dsp:sp modelId="{53E8284B-F4EB-4299-8503-3BB21B02ACC0}">
      <dsp:nvSpPr>
        <dsp:cNvPr id="0" name=""/>
        <dsp:cNvSpPr/>
      </dsp:nvSpPr>
      <dsp:spPr>
        <a:xfrm>
          <a:off x="3330838" y="2872765"/>
          <a:ext cx="6270361" cy="127537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800" kern="1200" dirty="0">
              <a:latin typeface="隶书" panose="02010509060101010101" pitchFamily="49" charset="-122"/>
              <a:ea typeface="隶书" panose="02010509060101010101" pitchFamily="49" charset="-122"/>
            </a:rPr>
            <a:t>鲁迅等代表人物及主要成就</a:t>
          </a:r>
        </a:p>
      </dsp:txBody>
      <dsp:txXfrm>
        <a:off x="3368192" y="2910119"/>
        <a:ext cx="6195653" cy="1200668"/>
      </dsp:txXfrm>
    </dsp:sp>
    <dsp:sp modelId="{A0058DD8-5048-414D-B515-42C0059C1125}">
      <dsp:nvSpPr>
        <dsp:cNvPr id="0" name=""/>
        <dsp:cNvSpPr/>
      </dsp:nvSpPr>
      <dsp:spPr>
        <a:xfrm>
          <a:off x="1101" y="2882152"/>
          <a:ext cx="3070696" cy="127537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800" kern="1200" dirty="0">
              <a:latin typeface="隶书" panose="02010509060101010101" pitchFamily="49" charset="-122"/>
              <a:ea typeface="隶书" panose="02010509060101010101" pitchFamily="49" charset="-122"/>
            </a:rPr>
            <a:t>典型流派</a:t>
          </a:r>
        </a:p>
      </dsp:txBody>
      <dsp:txXfrm>
        <a:off x="38455" y="2919506"/>
        <a:ext cx="2995988" cy="1200668"/>
      </dsp:txXfrm>
    </dsp:sp>
    <dsp:sp modelId="{204635EF-008D-47B3-84D1-83C6FD55728F}">
      <dsp:nvSpPr>
        <dsp:cNvPr id="0" name=""/>
        <dsp:cNvSpPr/>
      </dsp:nvSpPr>
      <dsp:spPr>
        <a:xfrm>
          <a:off x="3265251" y="1420138"/>
          <a:ext cx="3070696" cy="127537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kern="1200" dirty="0">
              <a:solidFill>
                <a:srgbClr val="002060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史学</a:t>
          </a:r>
        </a:p>
      </dsp:txBody>
      <dsp:txXfrm>
        <a:off x="3302605" y="1457492"/>
        <a:ext cx="2995988" cy="1200668"/>
      </dsp:txXfrm>
    </dsp:sp>
    <dsp:sp modelId="{F08B831B-B7E4-404A-9C92-9D2A01CA2026}">
      <dsp:nvSpPr>
        <dsp:cNvPr id="0" name=""/>
        <dsp:cNvSpPr/>
      </dsp:nvSpPr>
      <dsp:spPr>
        <a:xfrm>
          <a:off x="6529402" y="1441905"/>
          <a:ext cx="3070696" cy="127537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kern="1200" dirty="0">
              <a:solidFill>
                <a:srgbClr val="002060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文学</a:t>
          </a:r>
        </a:p>
      </dsp:txBody>
      <dsp:txXfrm>
        <a:off x="6566756" y="1479259"/>
        <a:ext cx="2995988" cy="1200668"/>
      </dsp:txXfrm>
    </dsp:sp>
    <dsp:sp modelId="{4B829928-6D05-4FCE-8775-D445F29A93E7}">
      <dsp:nvSpPr>
        <dsp:cNvPr id="0" name=""/>
        <dsp:cNvSpPr/>
      </dsp:nvSpPr>
      <dsp:spPr>
        <a:xfrm>
          <a:off x="0" y="1430583"/>
          <a:ext cx="3070696" cy="127537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kern="1200" dirty="0">
              <a:solidFill>
                <a:srgbClr val="002060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哲学</a:t>
          </a:r>
        </a:p>
      </dsp:txBody>
      <dsp:txXfrm>
        <a:off x="37354" y="1467937"/>
        <a:ext cx="2995988" cy="1200668"/>
      </dsp:txXfrm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57C463-6C55-4748-811D-0462AB421949}">
      <dsp:nvSpPr>
        <dsp:cNvPr id="0" name=""/>
        <dsp:cNvSpPr/>
      </dsp:nvSpPr>
      <dsp:spPr>
        <a:xfrm>
          <a:off x="0" y="1145018"/>
          <a:ext cx="9601200" cy="932217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2437BD-CDD5-45A6-BD2D-E87B776D1D1F}">
      <dsp:nvSpPr>
        <dsp:cNvPr id="0" name=""/>
        <dsp:cNvSpPr/>
      </dsp:nvSpPr>
      <dsp:spPr>
        <a:xfrm>
          <a:off x="479591" y="4268"/>
          <a:ext cx="6834126" cy="1519958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32" tIns="0" rIns="254032" bIns="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 dirty="0">
              <a:latin typeface="隶书" panose="02010509060101010101" pitchFamily="49" charset="-122"/>
              <a:ea typeface="隶书" panose="02010509060101010101" pitchFamily="49" charset="-122"/>
            </a:rPr>
            <a:t>一、中华人民共和国成立，建立社会主义制度，迈入主权独立、民族解放、国家统一、人民当家做主的新社会</a:t>
          </a:r>
          <a:endParaRPr lang="en-US" altLang="zh-CN" sz="2800" kern="1200" dirty="0">
            <a:latin typeface="隶书" panose="02010509060101010101" pitchFamily="49" charset="-122"/>
            <a:ea typeface="隶书" panose="02010509060101010101" pitchFamily="49" charset="-122"/>
          </a:endParaRPr>
        </a:p>
      </dsp:txBody>
      <dsp:txXfrm>
        <a:off x="553789" y="78466"/>
        <a:ext cx="6685730" cy="1371562"/>
      </dsp:txXfrm>
    </dsp:sp>
    <dsp:sp modelId="{2028085A-634C-4C7C-B1E1-C9D3C43C187B}">
      <dsp:nvSpPr>
        <dsp:cNvPr id="0" name=""/>
        <dsp:cNvSpPr/>
      </dsp:nvSpPr>
      <dsp:spPr>
        <a:xfrm>
          <a:off x="0" y="3370429"/>
          <a:ext cx="9601200" cy="891021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D3D6B0-45B5-4131-8FDD-DE4FA691062E}">
      <dsp:nvSpPr>
        <dsp:cNvPr id="0" name=""/>
        <dsp:cNvSpPr/>
      </dsp:nvSpPr>
      <dsp:spPr>
        <a:xfrm>
          <a:off x="550613" y="2450655"/>
          <a:ext cx="8558487" cy="1203424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32" tIns="0" rIns="254032" bIns="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 dirty="0">
              <a:latin typeface="隶书" panose="02010509060101010101" pitchFamily="49" charset="-122"/>
              <a:ea typeface="隶书" panose="02010509060101010101" pitchFamily="49" charset="-122"/>
            </a:rPr>
            <a:t>二、实行改革开放，转向社会主义现代化建设，走上国家富强、民族振兴、人民幸福的伟大复兴之路</a:t>
          </a:r>
        </a:p>
      </dsp:txBody>
      <dsp:txXfrm>
        <a:off x="609359" y="2509401"/>
        <a:ext cx="8440995" cy="1085932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74E1032-8326-4885-82A1-413E3EFBB678}">
      <dsp:nvSpPr>
        <dsp:cNvPr id="0" name=""/>
        <dsp:cNvSpPr/>
      </dsp:nvSpPr>
      <dsp:spPr>
        <a:xfrm rot="4037508">
          <a:off x="-256754" y="1104085"/>
          <a:ext cx="1996899" cy="158843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6350" cap="flat" cmpd="sng" algn="in">
          <a:solidFill>
            <a:schemeClr val="accent1">
              <a:tint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5408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0522603D-0DB3-4FE7-B0A8-66AA98B596F2}">
      <dsp:nvSpPr>
        <dsp:cNvPr id="0" name=""/>
        <dsp:cNvSpPr/>
      </dsp:nvSpPr>
      <dsp:spPr>
        <a:xfrm>
          <a:off x="0" y="0"/>
          <a:ext cx="1764931" cy="10589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300" b="1" kern="1200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中华人民共和国成立</a:t>
          </a:r>
        </a:p>
      </dsp:txBody>
      <dsp:txXfrm>
        <a:off x="31016" y="31016"/>
        <a:ext cx="1702899" cy="996926"/>
      </dsp:txXfrm>
    </dsp:sp>
    <dsp:sp modelId="{D0C832F6-B57F-4EA5-B226-EC3B795BA087}">
      <dsp:nvSpPr>
        <dsp:cNvPr id="0" name=""/>
        <dsp:cNvSpPr/>
      </dsp:nvSpPr>
      <dsp:spPr>
        <a:xfrm rot="1281911">
          <a:off x="1054904" y="2428643"/>
          <a:ext cx="2197220" cy="158843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6350" cap="flat" cmpd="sng" algn="in">
          <a:solidFill>
            <a:schemeClr val="accent1">
              <a:tint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5408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BE301CA5-A116-4FB9-A6BD-8D0CE5378C93}">
      <dsp:nvSpPr>
        <dsp:cNvPr id="0" name=""/>
        <dsp:cNvSpPr/>
      </dsp:nvSpPr>
      <dsp:spPr>
        <a:xfrm>
          <a:off x="774148" y="1845375"/>
          <a:ext cx="1764931" cy="10589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300" b="1" kern="1200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rPr>
            <a:t>外交三原则</a:t>
          </a:r>
        </a:p>
      </dsp:txBody>
      <dsp:txXfrm>
        <a:off x="805164" y="1876391"/>
        <a:ext cx="1702899" cy="996926"/>
      </dsp:txXfrm>
    </dsp:sp>
    <dsp:sp modelId="{480A33E3-FE6D-4AC8-8C08-E90D00285286}">
      <dsp:nvSpPr>
        <dsp:cNvPr id="0" name=""/>
        <dsp:cNvSpPr/>
      </dsp:nvSpPr>
      <dsp:spPr>
        <a:xfrm rot="17818293">
          <a:off x="2468029" y="1662534"/>
          <a:ext cx="2617376" cy="158843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6350" cap="flat" cmpd="sng" algn="in">
          <a:solidFill>
            <a:schemeClr val="accent1">
              <a:tint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5408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F3AA1F61-AA9A-4A79-A90E-18BCF601AF9F}">
      <dsp:nvSpPr>
        <dsp:cNvPr id="0" name=""/>
        <dsp:cNvSpPr/>
      </dsp:nvSpPr>
      <dsp:spPr>
        <a:xfrm>
          <a:off x="2823639" y="2649116"/>
          <a:ext cx="1764931" cy="10589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300" b="1" kern="1200" dirty="0">
              <a:solidFill>
                <a:schemeClr val="bg2">
                  <a:lumMod val="1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颁布</a:t>
          </a:r>
          <a:r>
            <a:rPr lang="en-US" altLang="zh-CN" sz="2300" b="1" kern="1200" dirty="0">
              <a:solidFill>
                <a:schemeClr val="bg2">
                  <a:lumMod val="1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《</a:t>
          </a:r>
          <a:r>
            <a:rPr lang="zh-CN" altLang="en-US" sz="2300" b="1" kern="1200" dirty="0">
              <a:solidFill>
                <a:schemeClr val="bg2">
                  <a:lumMod val="1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宪法</a:t>
          </a:r>
          <a:r>
            <a:rPr lang="en-US" altLang="zh-CN" sz="2300" b="1" kern="1200" dirty="0">
              <a:solidFill>
                <a:schemeClr val="bg2">
                  <a:lumMod val="1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》</a:t>
          </a:r>
          <a:endParaRPr lang="zh-CN" altLang="en-US" sz="2300" b="1" kern="1200" dirty="0">
            <a:solidFill>
              <a:schemeClr val="bg2">
                <a:lumMod val="10000"/>
              </a:schemeClr>
            </a:solidFill>
            <a:latin typeface="隶书" panose="02010509060101010101" pitchFamily="49" charset="-122"/>
            <a:ea typeface="隶书" panose="02010509060101010101" pitchFamily="49" charset="-122"/>
          </a:endParaRPr>
        </a:p>
      </dsp:txBody>
      <dsp:txXfrm>
        <a:off x="2854655" y="2680132"/>
        <a:ext cx="1702899" cy="996926"/>
      </dsp:txXfrm>
    </dsp:sp>
    <dsp:sp modelId="{E3D8848D-E6CC-4ECD-9719-1764A7A111F5}">
      <dsp:nvSpPr>
        <dsp:cNvPr id="0" name=""/>
        <dsp:cNvSpPr/>
      </dsp:nvSpPr>
      <dsp:spPr>
        <a:xfrm rot="3860280">
          <a:off x="3821634" y="1368455"/>
          <a:ext cx="1935433" cy="158843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6350" cap="flat" cmpd="sng" algn="in">
          <a:solidFill>
            <a:schemeClr val="accent1">
              <a:tint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5408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712C39DC-F65D-4B3E-A369-2A6DCBE8A3BF}">
      <dsp:nvSpPr>
        <dsp:cNvPr id="0" name=""/>
        <dsp:cNvSpPr/>
      </dsp:nvSpPr>
      <dsp:spPr>
        <a:xfrm>
          <a:off x="4014014" y="313157"/>
          <a:ext cx="1764931" cy="10589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300" b="1" kern="1200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对外保家卫国战役</a:t>
          </a:r>
        </a:p>
      </dsp:txBody>
      <dsp:txXfrm>
        <a:off x="4045030" y="344173"/>
        <a:ext cx="1702899" cy="996926"/>
      </dsp:txXfrm>
    </dsp:sp>
    <dsp:sp modelId="{1733D861-0F40-47B5-8ADF-E5AB8C5BFEAD}">
      <dsp:nvSpPr>
        <dsp:cNvPr id="0" name=""/>
        <dsp:cNvSpPr/>
      </dsp:nvSpPr>
      <dsp:spPr>
        <a:xfrm rot="21599879">
          <a:off x="5214971" y="2240682"/>
          <a:ext cx="2178432" cy="158843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6350" cap="flat" cmpd="sng" algn="in">
          <a:solidFill>
            <a:schemeClr val="accent1">
              <a:tint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5408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D4288A51-79E6-4CE6-808B-050A6685D47C}">
      <dsp:nvSpPr>
        <dsp:cNvPr id="0" name=""/>
        <dsp:cNvSpPr/>
      </dsp:nvSpPr>
      <dsp:spPr>
        <a:xfrm>
          <a:off x="4855445" y="2060958"/>
          <a:ext cx="1764931" cy="10589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300" b="1" kern="1200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rPr>
            <a:t>社会主义公有制建立</a:t>
          </a:r>
        </a:p>
      </dsp:txBody>
      <dsp:txXfrm>
        <a:off x="4886461" y="2091974"/>
        <a:ext cx="1702899" cy="996926"/>
      </dsp:txXfrm>
    </dsp:sp>
    <dsp:sp modelId="{5FB55D47-2A59-481E-81C0-6F2E1AF6D0B0}">
      <dsp:nvSpPr>
        <dsp:cNvPr id="0" name=""/>
        <dsp:cNvSpPr/>
      </dsp:nvSpPr>
      <dsp:spPr>
        <a:xfrm rot="17204515">
          <a:off x="6733022" y="1344713"/>
          <a:ext cx="1864348" cy="158843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 w="6350" cap="flat" cmpd="sng" algn="in">
          <a:solidFill>
            <a:schemeClr val="accent1">
              <a:tint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54080" prstMaterial="plastic">
          <a:bevelT w="25400" h="25400"/>
          <a:bevelB w="25400" h="25400"/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  <dsp:sp modelId="{E85F0F39-18B7-4349-BA21-6C9BE07FBA71}">
      <dsp:nvSpPr>
        <dsp:cNvPr id="0" name=""/>
        <dsp:cNvSpPr/>
      </dsp:nvSpPr>
      <dsp:spPr>
        <a:xfrm>
          <a:off x="7037147" y="2057611"/>
          <a:ext cx="1764931" cy="10589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300" kern="1200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科技进步</a:t>
          </a:r>
        </a:p>
      </dsp:txBody>
      <dsp:txXfrm>
        <a:off x="7068163" y="2088627"/>
        <a:ext cx="1702899" cy="996926"/>
      </dsp:txXfrm>
    </dsp:sp>
    <dsp:sp modelId="{4A907A07-C672-4FBB-A9C0-55DA94FDDCCA}">
      <dsp:nvSpPr>
        <dsp:cNvPr id="0" name=""/>
        <dsp:cNvSpPr/>
      </dsp:nvSpPr>
      <dsp:spPr>
        <a:xfrm>
          <a:off x="7577463" y="269019"/>
          <a:ext cx="1764931" cy="10589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300" b="1" kern="1200" dirty="0">
              <a:solidFill>
                <a:schemeClr val="bg2">
                  <a:lumMod val="1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恢复联合国合法席位</a:t>
          </a:r>
        </a:p>
      </dsp:txBody>
      <dsp:txXfrm>
        <a:off x="7608479" y="300035"/>
        <a:ext cx="1702899" cy="996926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516EC5A-026B-4980-808A-DC98BCC447E2}">
      <dsp:nvSpPr>
        <dsp:cNvPr id="0" name=""/>
        <dsp:cNvSpPr/>
      </dsp:nvSpPr>
      <dsp:spPr>
        <a:xfrm rot="16200000">
          <a:off x="-215223" y="216395"/>
          <a:ext cx="3480047" cy="3047255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0" tIns="0" rIns="166625" bIns="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600" b="1" kern="1200" dirty="0">
              <a:latin typeface="隶书" panose="02010509060101010101" pitchFamily="49" charset="-122"/>
              <a:ea typeface="隶书" panose="02010509060101010101" pitchFamily="49" charset="-122"/>
            </a:rPr>
            <a:t>解放思想，实事求是，改革开放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000" b="1" kern="1200" dirty="0">
              <a:solidFill>
                <a:srgbClr val="002060"/>
              </a:solidFill>
            </a:rPr>
            <a:t>以经济建设为重心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000" b="1" kern="1200" dirty="0">
              <a:solidFill>
                <a:srgbClr val="002060"/>
              </a:solidFill>
            </a:rPr>
            <a:t>农村家庭联产承包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000" b="1" kern="1200" dirty="0">
              <a:solidFill>
                <a:srgbClr val="002060"/>
              </a:solidFill>
            </a:rPr>
            <a:t>设立经济特区</a:t>
          </a:r>
        </a:p>
      </dsp:txBody>
      <dsp:txXfrm rot="5400000">
        <a:off x="1173" y="696008"/>
        <a:ext cx="3047255" cy="2088029"/>
      </dsp:txXfrm>
    </dsp:sp>
    <dsp:sp modelId="{8A470814-3FD0-4DA7-9AE6-B8633953E3FA}">
      <dsp:nvSpPr>
        <dsp:cNvPr id="0" name=""/>
        <dsp:cNvSpPr/>
      </dsp:nvSpPr>
      <dsp:spPr>
        <a:xfrm rot="16200000">
          <a:off x="3060576" y="216395"/>
          <a:ext cx="3480047" cy="3047255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0" tIns="0" rIns="166625" bIns="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600" b="1" kern="1200" dirty="0">
              <a:latin typeface="隶书" panose="02010509060101010101" pitchFamily="49" charset="-122"/>
              <a:ea typeface="隶书" panose="02010509060101010101" pitchFamily="49" charset="-122"/>
            </a:rPr>
            <a:t>南方谈话，加速改革，三个代表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000" b="1" kern="1200" dirty="0">
              <a:solidFill>
                <a:srgbClr val="002060"/>
              </a:solidFill>
            </a:rPr>
            <a:t>科教兴国战略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000" b="1" kern="1200" dirty="0">
              <a:solidFill>
                <a:srgbClr val="002060"/>
              </a:solidFill>
            </a:rPr>
            <a:t>喜迎港澳回归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000" b="1" kern="1200" dirty="0">
              <a:solidFill>
                <a:srgbClr val="002060"/>
              </a:solidFill>
            </a:rPr>
            <a:t>依法治国</a:t>
          </a:r>
        </a:p>
      </dsp:txBody>
      <dsp:txXfrm rot="5400000">
        <a:off x="3276972" y="696008"/>
        <a:ext cx="3047255" cy="2088029"/>
      </dsp:txXfrm>
    </dsp:sp>
    <dsp:sp modelId="{25218A63-4D18-4685-82B5-0553D5018B24}">
      <dsp:nvSpPr>
        <dsp:cNvPr id="0" name=""/>
        <dsp:cNvSpPr/>
      </dsp:nvSpPr>
      <dsp:spPr>
        <a:xfrm rot="16200000">
          <a:off x="6336376" y="216395"/>
          <a:ext cx="3480047" cy="3047255"/>
        </a:xfrm>
        <a:prstGeom prst="flowChartManualOperati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5100" tIns="0" rIns="166625" bIns="0" numCol="1" spcCol="1270" anchor="t" anchorCtr="0">
          <a:noAutofit/>
        </a:bodyPr>
        <a:lstStyle/>
        <a:p>
          <a:pPr marL="0" lvl="0" indent="0" algn="l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600" b="1" kern="1200" dirty="0">
              <a:latin typeface="隶书" panose="02010509060101010101" pitchFamily="49" charset="-122"/>
              <a:ea typeface="隶书" panose="02010509060101010101" pitchFamily="49" charset="-122"/>
            </a:rPr>
            <a:t>科学发展，全面建设小康社会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000" b="1" kern="1200" dirty="0">
              <a:solidFill>
                <a:srgbClr val="002060"/>
              </a:solidFill>
            </a:rPr>
            <a:t>航天科技快速发展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000" b="1" kern="1200" dirty="0">
              <a:solidFill>
                <a:srgbClr val="002060"/>
              </a:solidFill>
            </a:rPr>
            <a:t>举办北京奥运会</a:t>
          </a:r>
        </a:p>
        <a:p>
          <a:pPr marL="228600" lvl="1" indent="-228600" algn="l" defTabSz="8890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000" b="1" kern="1200" dirty="0">
              <a:solidFill>
                <a:srgbClr val="002060"/>
              </a:solidFill>
            </a:rPr>
            <a:t>高举伟大复兴中国梦</a:t>
          </a:r>
        </a:p>
      </dsp:txBody>
      <dsp:txXfrm rot="5400000">
        <a:off x="6552772" y="696008"/>
        <a:ext cx="3047255" cy="2088029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6B12111-3CCC-4C4A-A2A9-CCE770163985}">
      <dsp:nvSpPr>
        <dsp:cNvPr id="0" name=""/>
        <dsp:cNvSpPr/>
      </dsp:nvSpPr>
      <dsp:spPr>
        <a:xfrm>
          <a:off x="0" y="530302"/>
          <a:ext cx="9885285" cy="83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1B5D3D0-8588-4A97-B62C-5A7E0B6AD621}">
      <dsp:nvSpPr>
        <dsp:cNvPr id="0" name=""/>
        <dsp:cNvSpPr/>
      </dsp:nvSpPr>
      <dsp:spPr>
        <a:xfrm>
          <a:off x="494264" y="43222"/>
          <a:ext cx="6919699" cy="9741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1548" tIns="0" rIns="261548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400" b="1" kern="1200" dirty="0"/>
            <a:t>1978</a:t>
          </a:r>
          <a:r>
            <a:rPr lang="zh-CN" altLang="en-US" sz="2400" b="1" kern="1200" dirty="0"/>
            <a:t>年</a:t>
          </a:r>
          <a:r>
            <a:rPr lang="en-US" altLang="zh-CN" sz="2400" b="1" kern="1200" dirty="0"/>
            <a:t>12</a:t>
          </a:r>
          <a:r>
            <a:rPr lang="zh-CN" altLang="en-US" sz="2400" b="1" kern="1200" dirty="0"/>
            <a:t>月</a:t>
          </a:r>
          <a:r>
            <a:rPr lang="en-US" altLang="zh-CN" sz="2400" b="1" kern="1200" dirty="0"/>
            <a:t>18-22</a:t>
          </a:r>
          <a:r>
            <a:rPr lang="zh-CN" altLang="en-US" sz="2400" b="1" kern="1200" dirty="0"/>
            <a:t>日，北京，中共第十一届中央委员会第三次全体会议，邓小平作重要讲话</a:t>
          </a:r>
        </a:p>
      </dsp:txBody>
      <dsp:txXfrm>
        <a:off x="541819" y="90777"/>
        <a:ext cx="6824589" cy="879050"/>
      </dsp:txXfrm>
    </dsp:sp>
    <dsp:sp modelId="{EF401E2C-206F-4892-9021-587D51E5398E}">
      <dsp:nvSpPr>
        <dsp:cNvPr id="0" name=""/>
        <dsp:cNvSpPr/>
      </dsp:nvSpPr>
      <dsp:spPr>
        <a:xfrm>
          <a:off x="0" y="2027182"/>
          <a:ext cx="9885285" cy="83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F66C6FE-0304-4506-AC9D-B8E4169027D8}">
      <dsp:nvSpPr>
        <dsp:cNvPr id="0" name=""/>
        <dsp:cNvSpPr/>
      </dsp:nvSpPr>
      <dsp:spPr>
        <a:xfrm>
          <a:off x="494264" y="1540102"/>
          <a:ext cx="8304538" cy="9741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1548" tIns="0" rIns="261548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>
              <a:solidFill>
                <a:schemeClr val="bg2">
                  <a:lumMod val="10000"/>
                </a:schemeClr>
              </a:solidFill>
            </a:rPr>
            <a:t>确定解放思想、开动脑筋、实事求是、团结一致向前看的指导方针，做出全党工作重心转移和实施改革开放的决策</a:t>
          </a:r>
        </a:p>
      </dsp:txBody>
      <dsp:txXfrm>
        <a:off x="541819" y="1587657"/>
        <a:ext cx="8209428" cy="879050"/>
      </dsp:txXfrm>
    </dsp:sp>
    <dsp:sp modelId="{DBDF5994-3C19-4213-BF03-C74E3A6617AE}">
      <dsp:nvSpPr>
        <dsp:cNvPr id="0" name=""/>
        <dsp:cNvSpPr/>
      </dsp:nvSpPr>
      <dsp:spPr>
        <a:xfrm>
          <a:off x="0" y="3524062"/>
          <a:ext cx="9885285" cy="831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2CF4C6-DA14-4A65-8965-A1906160F223}">
      <dsp:nvSpPr>
        <dsp:cNvPr id="0" name=""/>
        <dsp:cNvSpPr/>
      </dsp:nvSpPr>
      <dsp:spPr>
        <a:xfrm>
          <a:off x="470612" y="3036982"/>
          <a:ext cx="9412249" cy="9741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61548" tIns="0" rIns="261548" bIns="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>
              <a:solidFill>
                <a:srgbClr val="213A4F"/>
              </a:solidFill>
            </a:rPr>
            <a:t>将社会主义事业引向健康发展道路，揭开了党和国家历史新篇章，是中国共产党领导全国人民走向社会主义现代化建设的伟大转折</a:t>
          </a:r>
        </a:p>
      </dsp:txBody>
      <dsp:txXfrm>
        <a:off x="518167" y="3084537"/>
        <a:ext cx="9317139" cy="879050"/>
      </dsp:txXfrm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C64656-F7BB-41AB-BA5B-EAD8C7B92DFF}">
      <dsp:nvSpPr>
        <dsp:cNvPr id="0" name=""/>
        <dsp:cNvSpPr/>
      </dsp:nvSpPr>
      <dsp:spPr>
        <a:xfrm>
          <a:off x="3840479" y="437"/>
          <a:ext cx="5760720" cy="1705012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495" tIns="23495" rIns="23495" bIns="23495" numCol="1" spcCol="1270" anchor="t" anchorCtr="0">
          <a:noAutofit/>
        </a:bodyPr>
        <a:lstStyle/>
        <a:p>
          <a:pPr marL="285750" lvl="1" indent="-285750" algn="l" defTabSz="1644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3700" kern="1200" dirty="0">
              <a:latin typeface="华文彩云" panose="02010800040101010101" pitchFamily="2" charset="-122"/>
              <a:ea typeface="华文彩云" panose="02010800040101010101" pitchFamily="2" charset="-122"/>
            </a:rPr>
            <a:t>一个中心</a:t>
          </a:r>
        </a:p>
        <a:p>
          <a:pPr marL="285750" lvl="1" indent="-285750" algn="l" defTabSz="1644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3700" b="1" kern="1200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以经济建设为中心</a:t>
          </a:r>
        </a:p>
      </dsp:txBody>
      <dsp:txXfrm>
        <a:off x="3840479" y="213564"/>
        <a:ext cx="5121341" cy="1278759"/>
      </dsp:txXfrm>
    </dsp:sp>
    <dsp:sp modelId="{0E79B47E-948B-404D-90B4-67EE64918278}">
      <dsp:nvSpPr>
        <dsp:cNvPr id="0" name=""/>
        <dsp:cNvSpPr/>
      </dsp:nvSpPr>
      <dsp:spPr>
        <a:xfrm>
          <a:off x="0" y="437"/>
          <a:ext cx="3840480" cy="170501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45720" rIns="9144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400" b="1" kern="1200" dirty="0">
              <a:solidFill>
                <a:schemeClr val="bg2">
                  <a:lumMod val="10000"/>
                </a:schemeClr>
              </a:solidFill>
            </a:rPr>
            <a:t>1987</a:t>
          </a:r>
          <a:r>
            <a:rPr lang="zh-CN" altLang="en-US" sz="2400" b="1" kern="1200" dirty="0">
              <a:solidFill>
                <a:schemeClr val="bg2">
                  <a:lumMod val="10000"/>
                </a:schemeClr>
              </a:solidFill>
            </a:rPr>
            <a:t>，中共十三大，提出党在社会主义初级阶段的基本路线，其核心内容为</a:t>
          </a:r>
        </a:p>
      </dsp:txBody>
      <dsp:txXfrm>
        <a:off x="83232" y="83669"/>
        <a:ext cx="3674016" cy="1538548"/>
      </dsp:txXfrm>
    </dsp:sp>
    <dsp:sp modelId="{0A4F2169-407F-4EDC-B007-69EC684686E0}">
      <dsp:nvSpPr>
        <dsp:cNvPr id="0" name=""/>
        <dsp:cNvSpPr/>
      </dsp:nvSpPr>
      <dsp:spPr>
        <a:xfrm>
          <a:off x="3840479" y="1875950"/>
          <a:ext cx="5760720" cy="1705012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3495" tIns="23495" rIns="23495" bIns="23495" numCol="1" spcCol="1270" anchor="t" anchorCtr="0">
          <a:noAutofit/>
        </a:bodyPr>
        <a:lstStyle/>
        <a:p>
          <a:pPr marL="285750" lvl="1" indent="-285750" algn="l" defTabSz="1644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3700" b="1" kern="1200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坚持四项基本原则</a:t>
          </a:r>
        </a:p>
        <a:p>
          <a:pPr marL="285750" lvl="1" indent="-285750" algn="l" defTabSz="16446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3700" b="1" kern="1200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坚持改革开放</a:t>
          </a:r>
        </a:p>
      </dsp:txBody>
      <dsp:txXfrm>
        <a:off x="3840479" y="2089077"/>
        <a:ext cx="5121341" cy="1278759"/>
      </dsp:txXfrm>
    </dsp:sp>
    <dsp:sp modelId="{F5C90F1C-D6A2-4851-9BDD-EEE2E128794A}">
      <dsp:nvSpPr>
        <dsp:cNvPr id="0" name=""/>
        <dsp:cNvSpPr/>
      </dsp:nvSpPr>
      <dsp:spPr>
        <a:xfrm>
          <a:off x="0" y="1875950"/>
          <a:ext cx="3840480" cy="170501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76200" rIns="152400" bIns="762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kern="1200" dirty="0">
              <a:solidFill>
                <a:srgbClr val="213A4F"/>
              </a:solidFill>
              <a:latin typeface="华文彩云" panose="02010800040101010101" pitchFamily="2" charset="-122"/>
              <a:ea typeface="华文彩云" panose="02010800040101010101" pitchFamily="2" charset="-122"/>
            </a:rPr>
            <a:t>两个基本点</a:t>
          </a:r>
        </a:p>
      </dsp:txBody>
      <dsp:txXfrm>
        <a:off x="83232" y="1959182"/>
        <a:ext cx="3674016" cy="1538548"/>
      </dsp:txXfrm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3EDF4D-8D80-4904-B403-9C558A0FE0FE}">
      <dsp:nvSpPr>
        <dsp:cNvPr id="0" name=""/>
        <dsp:cNvSpPr/>
      </dsp:nvSpPr>
      <dsp:spPr>
        <a:xfrm>
          <a:off x="738067" y="0"/>
          <a:ext cx="8364762" cy="358140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148E31F-5350-469F-AB22-7DBB22A09705}">
      <dsp:nvSpPr>
        <dsp:cNvPr id="0" name=""/>
        <dsp:cNvSpPr/>
      </dsp:nvSpPr>
      <dsp:spPr>
        <a:xfrm>
          <a:off x="3528" y="1074420"/>
          <a:ext cx="2818977" cy="1432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300" b="1" kern="1200" dirty="0">
              <a:solidFill>
                <a:srgbClr val="213A4F"/>
              </a:solidFill>
              <a:latin typeface="隶书" panose="02010509060101010101" pitchFamily="49" charset="-122"/>
              <a:ea typeface="隶书" panose="02010509060101010101" pitchFamily="49" charset="-122"/>
            </a:rPr>
            <a:t>1978</a:t>
          </a:r>
          <a:r>
            <a:rPr lang="zh-CN" altLang="en-US" sz="2300" b="1" kern="1200" dirty="0">
              <a:solidFill>
                <a:srgbClr val="213A4F"/>
              </a:solidFill>
              <a:latin typeface="隶书" panose="02010509060101010101" pitchFamily="49" charset="-122"/>
              <a:ea typeface="隶书" panose="02010509060101010101" pitchFamily="49" charset="-122"/>
            </a:rPr>
            <a:t>年，安徽凤阳小岗村，揭开序幕</a:t>
          </a:r>
        </a:p>
      </dsp:txBody>
      <dsp:txXfrm>
        <a:off x="73460" y="1144352"/>
        <a:ext cx="2679113" cy="1292696"/>
      </dsp:txXfrm>
    </dsp:sp>
    <dsp:sp modelId="{67B67F09-F152-497D-9F74-1631A3537FF7}">
      <dsp:nvSpPr>
        <dsp:cNvPr id="0" name=""/>
        <dsp:cNvSpPr/>
      </dsp:nvSpPr>
      <dsp:spPr>
        <a:xfrm>
          <a:off x="2966419" y="1074420"/>
          <a:ext cx="3383550" cy="1432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300" b="1" kern="1200" dirty="0">
              <a:solidFill>
                <a:srgbClr val="213A4F"/>
              </a:solidFill>
              <a:latin typeface="隶书" panose="02010509060101010101" pitchFamily="49" charset="-122"/>
              <a:ea typeface="隶书" panose="02010509060101010101" pitchFamily="49" charset="-122"/>
            </a:rPr>
            <a:t>1980</a:t>
          </a:r>
          <a:r>
            <a:rPr lang="zh-CN" altLang="en-US" sz="2300" b="1" kern="1200" dirty="0">
              <a:solidFill>
                <a:srgbClr val="213A4F"/>
              </a:solidFill>
              <a:latin typeface="隶书" panose="02010509060101010101" pitchFamily="49" charset="-122"/>
              <a:ea typeface="隶书" panose="02010509060101010101" pitchFamily="49" charset="-122"/>
            </a:rPr>
            <a:t>年，国家肯定包产到户的社会主义性质</a:t>
          </a:r>
        </a:p>
      </dsp:txBody>
      <dsp:txXfrm>
        <a:off x="3036351" y="1144352"/>
        <a:ext cx="3243686" cy="1292696"/>
      </dsp:txXfrm>
    </dsp:sp>
    <dsp:sp modelId="{4E558CE2-07AD-493C-B8D1-0C9AEC1EF0A1}">
      <dsp:nvSpPr>
        <dsp:cNvPr id="0" name=""/>
        <dsp:cNvSpPr/>
      </dsp:nvSpPr>
      <dsp:spPr>
        <a:xfrm>
          <a:off x="6493883" y="1074420"/>
          <a:ext cx="3343484" cy="1432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87630" tIns="87630" rIns="87630" bIns="87630" numCol="1" spcCol="1270" anchor="ctr" anchorCtr="0">
          <a:noAutofit/>
        </a:bodyPr>
        <a:lstStyle/>
        <a:p>
          <a:pPr marL="0" lvl="0" indent="0" algn="l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300" b="1" kern="1200" dirty="0">
              <a:solidFill>
                <a:srgbClr val="213A4F"/>
              </a:solidFill>
              <a:latin typeface="隶书" panose="02010509060101010101" pitchFamily="49" charset="-122"/>
              <a:ea typeface="隶书" panose="02010509060101010101" pitchFamily="49" charset="-122"/>
            </a:rPr>
            <a:t>1982</a:t>
          </a:r>
          <a:r>
            <a:rPr lang="zh-CN" altLang="en-US" sz="2300" b="1" kern="1200" dirty="0">
              <a:solidFill>
                <a:srgbClr val="213A4F"/>
              </a:solidFill>
              <a:latin typeface="隶书" panose="02010509060101010101" pitchFamily="49" charset="-122"/>
              <a:ea typeface="隶书" panose="02010509060101010101" pitchFamily="49" charset="-122"/>
            </a:rPr>
            <a:t>年，确立为社会主义集体经济的生产责任制；</a:t>
          </a:r>
          <a:r>
            <a:rPr lang="en-US" altLang="zh-CN" sz="2300" b="1" kern="1200" dirty="0">
              <a:solidFill>
                <a:srgbClr val="213A4F"/>
              </a:solidFill>
              <a:latin typeface="隶书" panose="02010509060101010101" pitchFamily="49" charset="-122"/>
              <a:ea typeface="隶书" panose="02010509060101010101" pitchFamily="49" charset="-122"/>
            </a:rPr>
            <a:t>1983</a:t>
          </a:r>
          <a:r>
            <a:rPr lang="zh-CN" altLang="en-US" sz="2300" b="1" kern="1200" dirty="0">
              <a:solidFill>
                <a:srgbClr val="213A4F"/>
              </a:solidFill>
              <a:latin typeface="隶书" panose="02010509060101010101" pitchFamily="49" charset="-122"/>
              <a:ea typeface="隶书" panose="02010509060101010101" pitchFamily="49" charset="-122"/>
            </a:rPr>
            <a:t>年，全国推广</a:t>
          </a:r>
        </a:p>
      </dsp:txBody>
      <dsp:txXfrm>
        <a:off x="6563815" y="1144352"/>
        <a:ext cx="3203620" cy="1292696"/>
      </dsp:txXfrm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E624C4D-ABE6-4438-8A19-9E5FCD9F55B1}">
      <dsp:nvSpPr>
        <dsp:cNvPr id="0" name=""/>
        <dsp:cNvSpPr/>
      </dsp:nvSpPr>
      <dsp:spPr>
        <a:xfrm>
          <a:off x="0" y="0"/>
          <a:ext cx="9601200" cy="121047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3600" kern="1200" dirty="0">
              <a:latin typeface="华文琥珀" panose="02010800040101010101" pitchFamily="2" charset="-122"/>
              <a:ea typeface="华文琥珀" panose="02010800040101010101" pitchFamily="2" charset="-122"/>
            </a:rPr>
            <a:t>4.</a:t>
          </a:r>
          <a:r>
            <a:rPr lang="zh-CN" altLang="en-US" sz="3600" kern="1200" dirty="0">
              <a:latin typeface="华文琥珀" panose="02010800040101010101" pitchFamily="2" charset="-122"/>
              <a:ea typeface="华文琥珀" panose="02010800040101010101" pitchFamily="2" charset="-122"/>
            </a:rPr>
            <a:t>从设立“经济特区”，到“新特区”设立</a:t>
          </a:r>
        </a:p>
      </dsp:txBody>
      <dsp:txXfrm>
        <a:off x="0" y="0"/>
        <a:ext cx="9601200" cy="1210470"/>
      </dsp:txXfrm>
    </dsp:sp>
    <dsp:sp modelId="{7BA9311E-D9D9-4162-9C0D-7A8F1EF6D689}">
      <dsp:nvSpPr>
        <dsp:cNvPr id="0" name=""/>
        <dsp:cNvSpPr/>
      </dsp:nvSpPr>
      <dsp:spPr>
        <a:xfrm>
          <a:off x="4688" y="1210470"/>
          <a:ext cx="3197274" cy="254198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b="1" kern="1200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开办</a:t>
          </a:r>
          <a:endParaRPr lang="en-US" altLang="zh-CN" sz="3600" b="1" kern="1200" dirty="0">
            <a:solidFill>
              <a:srgbClr val="002060"/>
            </a:solidFill>
            <a:latin typeface="隶书" panose="02010509060101010101" pitchFamily="49" charset="-122"/>
            <a:ea typeface="隶书" panose="02010509060101010101" pitchFamily="49" charset="-122"/>
          </a:endParaRPr>
        </a:p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b="1" kern="1200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“出口特区”</a:t>
          </a:r>
          <a:r>
            <a:rPr lang="en-US" altLang="zh-CN" sz="3600" b="1" kern="1200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 </a:t>
          </a:r>
          <a:r>
            <a:rPr lang="zh-CN" altLang="en-US" sz="3600" b="1" kern="1200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“经济特区”</a:t>
          </a:r>
        </a:p>
      </dsp:txBody>
      <dsp:txXfrm>
        <a:off x="4688" y="1210470"/>
        <a:ext cx="3197274" cy="2541988"/>
      </dsp:txXfrm>
    </dsp:sp>
    <dsp:sp modelId="{94277A0A-4D96-4436-AC78-C67153E8C50A}">
      <dsp:nvSpPr>
        <dsp:cNvPr id="0" name=""/>
        <dsp:cNvSpPr/>
      </dsp:nvSpPr>
      <dsp:spPr>
        <a:xfrm>
          <a:off x="3201962" y="1210470"/>
          <a:ext cx="3197274" cy="254198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b="1" kern="1200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设立</a:t>
          </a:r>
          <a:endParaRPr lang="en-US" altLang="zh-CN" sz="3200" b="1" kern="1200" dirty="0">
            <a:solidFill>
              <a:srgbClr val="002060"/>
            </a:solidFill>
            <a:latin typeface="隶书" panose="02010509060101010101" pitchFamily="49" charset="-122"/>
            <a:ea typeface="隶书" panose="02010509060101010101" pitchFamily="49" charset="-122"/>
          </a:endParaRPr>
        </a:p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b="1" kern="1200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经济开放区</a:t>
          </a:r>
          <a:endParaRPr lang="en-US" altLang="zh-CN" sz="3200" b="1" kern="1200" dirty="0">
            <a:solidFill>
              <a:srgbClr val="002060"/>
            </a:solidFill>
            <a:latin typeface="隶书" panose="02010509060101010101" pitchFamily="49" charset="-122"/>
            <a:ea typeface="隶书" panose="02010509060101010101" pitchFamily="49" charset="-122"/>
          </a:endParaRPr>
        </a:p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b="1" kern="1200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经济技术开发区</a:t>
          </a:r>
        </a:p>
      </dsp:txBody>
      <dsp:txXfrm>
        <a:off x="3201962" y="1210470"/>
        <a:ext cx="3197274" cy="2541988"/>
      </dsp:txXfrm>
    </dsp:sp>
    <dsp:sp modelId="{7669D659-8ADC-4F99-A58C-251DFE80684B}">
      <dsp:nvSpPr>
        <dsp:cNvPr id="0" name=""/>
        <dsp:cNvSpPr/>
      </dsp:nvSpPr>
      <dsp:spPr>
        <a:xfrm>
          <a:off x="6399237" y="1210470"/>
          <a:ext cx="3197274" cy="254198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0490" tIns="110490" rIns="110490" bIns="110490" numCol="1" spcCol="1270" anchor="ctr" anchorCtr="0">
          <a:noAutofit/>
        </a:bodyPr>
        <a:lstStyle/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900" b="1" kern="1200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建设</a:t>
          </a:r>
          <a:endParaRPr lang="en-US" altLang="zh-CN" sz="2900" b="1" kern="1200" dirty="0">
            <a:solidFill>
              <a:srgbClr val="002060"/>
            </a:solidFill>
            <a:latin typeface="隶书" panose="02010509060101010101" pitchFamily="49" charset="-122"/>
            <a:ea typeface="隶书" panose="02010509060101010101" pitchFamily="49" charset="-122"/>
          </a:endParaRPr>
        </a:p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900" b="1" kern="1200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国家综合改革配套试验区（新特区）</a:t>
          </a:r>
          <a:endParaRPr lang="en-US" altLang="zh-CN" sz="2900" b="1" kern="1200" dirty="0">
            <a:solidFill>
              <a:srgbClr val="002060"/>
            </a:solidFill>
            <a:latin typeface="隶书" panose="02010509060101010101" pitchFamily="49" charset="-122"/>
            <a:ea typeface="隶书" panose="02010509060101010101" pitchFamily="49" charset="-122"/>
          </a:endParaRPr>
        </a:p>
        <a:p>
          <a:pPr marL="0" lvl="0" indent="0" algn="l" defTabSz="1289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900" b="1" kern="1200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金融试验区</a:t>
          </a:r>
          <a:endParaRPr lang="en-US" altLang="zh-CN" sz="2900" b="1" kern="1200" dirty="0">
            <a:solidFill>
              <a:srgbClr val="002060"/>
            </a:solidFill>
            <a:latin typeface="隶书" panose="02010509060101010101" pitchFamily="49" charset="-122"/>
            <a:ea typeface="隶书" panose="02010509060101010101" pitchFamily="49" charset="-122"/>
          </a:endParaRPr>
        </a:p>
      </dsp:txBody>
      <dsp:txXfrm>
        <a:off x="6399237" y="1210470"/>
        <a:ext cx="3197274" cy="2541988"/>
      </dsp:txXfrm>
    </dsp:sp>
    <dsp:sp modelId="{4D1C47E6-0D59-486C-8143-D8C82AEDAAA2}">
      <dsp:nvSpPr>
        <dsp:cNvPr id="0" name=""/>
        <dsp:cNvSpPr/>
      </dsp:nvSpPr>
      <dsp:spPr>
        <a:xfrm>
          <a:off x="0" y="3752458"/>
          <a:ext cx="9601200" cy="282443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6037CF9-E82A-4001-8D8B-6A9C5FA5FC03}">
      <dsp:nvSpPr>
        <dsp:cNvPr id="0" name=""/>
        <dsp:cNvSpPr/>
      </dsp:nvSpPr>
      <dsp:spPr>
        <a:xfrm>
          <a:off x="657" y="1610"/>
          <a:ext cx="9599884" cy="10842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400" kern="1200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恢复高考及研究生考试制度</a:t>
          </a:r>
        </a:p>
      </dsp:txBody>
      <dsp:txXfrm>
        <a:off x="32412" y="33365"/>
        <a:ext cx="9536374" cy="1020702"/>
      </dsp:txXfrm>
    </dsp:sp>
    <dsp:sp modelId="{4BD03E3D-2DC6-4E78-A48D-F9C91BE984FC}">
      <dsp:nvSpPr>
        <dsp:cNvPr id="0" name=""/>
        <dsp:cNvSpPr/>
      </dsp:nvSpPr>
      <dsp:spPr>
        <a:xfrm>
          <a:off x="10028" y="1248593"/>
          <a:ext cx="5925853" cy="10842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400" b="1" kern="1200" dirty="0">
              <a:latin typeface="隶书" panose="02010509060101010101" pitchFamily="49" charset="-122"/>
              <a:ea typeface="隶书" panose="02010509060101010101" pitchFamily="49" charset="-122"/>
            </a:rPr>
            <a:t>教育“三个面向”</a:t>
          </a:r>
        </a:p>
      </dsp:txBody>
      <dsp:txXfrm>
        <a:off x="41783" y="1280348"/>
        <a:ext cx="5862343" cy="1020702"/>
      </dsp:txXfrm>
    </dsp:sp>
    <dsp:sp modelId="{377EA73F-F1AF-4328-AB9F-4310DAFD84E1}">
      <dsp:nvSpPr>
        <dsp:cNvPr id="0" name=""/>
        <dsp:cNvSpPr/>
      </dsp:nvSpPr>
      <dsp:spPr>
        <a:xfrm>
          <a:off x="10028" y="2495576"/>
          <a:ext cx="3186354" cy="10842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提出“科学技术是第一生产力”</a:t>
          </a:r>
        </a:p>
      </dsp:txBody>
      <dsp:txXfrm>
        <a:off x="41783" y="2527331"/>
        <a:ext cx="3122844" cy="1020702"/>
      </dsp:txXfrm>
    </dsp:sp>
    <dsp:sp modelId="{EBEC7A83-6A8D-4902-AA71-B13BB6200A76}">
      <dsp:nvSpPr>
        <dsp:cNvPr id="0" name=""/>
        <dsp:cNvSpPr/>
      </dsp:nvSpPr>
      <dsp:spPr>
        <a:xfrm>
          <a:off x="3330209" y="2495576"/>
          <a:ext cx="2605672" cy="10842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施行“未成年人保护法”</a:t>
          </a:r>
        </a:p>
      </dsp:txBody>
      <dsp:txXfrm>
        <a:off x="3361964" y="2527331"/>
        <a:ext cx="2542162" cy="1020702"/>
      </dsp:txXfrm>
    </dsp:sp>
    <dsp:sp modelId="{A4660B24-4952-4810-B113-34360CA56120}">
      <dsp:nvSpPr>
        <dsp:cNvPr id="0" name=""/>
        <dsp:cNvSpPr/>
      </dsp:nvSpPr>
      <dsp:spPr>
        <a:xfrm>
          <a:off x="6203535" y="1248593"/>
          <a:ext cx="3387636" cy="10842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171450" rIns="171450" bIns="171450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500" b="1" kern="1200" dirty="0">
              <a:latin typeface="隶书" panose="02010509060101010101" pitchFamily="49" charset="-122"/>
              <a:ea typeface="隶书" panose="02010509060101010101" pitchFamily="49" charset="-122"/>
            </a:rPr>
            <a:t>设立教师节</a:t>
          </a:r>
        </a:p>
      </dsp:txBody>
      <dsp:txXfrm>
        <a:off x="6235290" y="1280348"/>
        <a:ext cx="3324126" cy="1020702"/>
      </dsp:txXfrm>
    </dsp:sp>
    <dsp:sp modelId="{6F8B2587-A235-4DDC-82C2-8FD24CB79B0B}">
      <dsp:nvSpPr>
        <dsp:cNvPr id="0" name=""/>
        <dsp:cNvSpPr/>
      </dsp:nvSpPr>
      <dsp:spPr>
        <a:xfrm>
          <a:off x="6203535" y="2495576"/>
          <a:ext cx="3387636" cy="10842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颁布义务教育法，实施九年义务教育</a:t>
          </a:r>
        </a:p>
      </dsp:txBody>
      <dsp:txXfrm>
        <a:off x="6235290" y="2527331"/>
        <a:ext cx="3324126" cy="1020702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FC650E-F4A6-4F71-912B-20C44B8B6CE6}">
      <dsp:nvSpPr>
        <dsp:cNvPr id="0" name=""/>
        <dsp:cNvSpPr/>
      </dsp:nvSpPr>
      <dsp:spPr>
        <a:xfrm>
          <a:off x="3544" y="2115"/>
          <a:ext cx="9594111" cy="117663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86690" tIns="186690" rIns="186690" bIns="186690" numCol="1" spcCol="1270" anchor="ctr" anchorCtr="0">
          <a:noAutofit/>
        </a:bodyPr>
        <a:lstStyle/>
        <a:p>
          <a:pPr marL="0" lvl="0" indent="0" algn="ctr" defTabSz="21780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4900" b="1" kern="1200" dirty="0">
              <a:solidFill>
                <a:schemeClr val="bg2">
                  <a:lumMod val="1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1.</a:t>
          </a:r>
          <a:r>
            <a:rPr lang="zh-CN" altLang="en-US" sz="4900" b="1" kern="1200" dirty="0">
              <a:solidFill>
                <a:schemeClr val="bg2">
                  <a:lumMod val="1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禁烟运动</a:t>
          </a:r>
          <a:r>
            <a:rPr lang="en-US" altLang="zh-CN" sz="4900" b="1" kern="1200" dirty="0">
              <a:solidFill>
                <a:schemeClr val="bg2">
                  <a:lumMod val="1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——</a:t>
          </a:r>
          <a:r>
            <a:rPr lang="zh-CN" altLang="en-US" sz="4900" b="1" kern="1200" dirty="0">
              <a:solidFill>
                <a:schemeClr val="bg2">
                  <a:lumMod val="1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林则徐虎门销烟</a:t>
          </a:r>
        </a:p>
      </dsp:txBody>
      <dsp:txXfrm>
        <a:off x="38007" y="36578"/>
        <a:ext cx="9525185" cy="1107711"/>
      </dsp:txXfrm>
    </dsp:sp>
    <dsp:sp modelId="{06D3E409-F30B-4B50-A6FE-AD1D3E829597}">
      <dsp:nvSpPr>
        <dsp:cNvPr id="0" name=""/>
        <dsp:cNvSpPr/>
      </dsp:nvSpPr>
      <dsp:spPr>
        <a:xfrm>
          <a:off x="0" y="1875449"/>
          <a:ext cx="4603700" cy="117663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4100" b="1" kern="1200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2.</a:t>
          </a:r>
          <a:r>
            <a:rPr lang="zh-CN" altLang="en-US" sz="4100" b="1" kern="1200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第一次鸦片战争</a:t>
          </a:r>
        </a:p>
      </dsp:txBody>
      <dsp:txXfrm>
        <a:off x="34463" y="1909912"/>
        <a:ext cx="4534774" cy="1107711"/>
      </dsp:txXfrm>
    </dsp:sp>
    <dsp:sp modelId="{58F2095E-4FFA-499B-B51D-0723B3AF033F}">
      <dsp:nvSpPr>
        <dsp:cNvPr id="0" name=""/>
        <dsp:cNvSpPr/>
      </dsp:nvSpPr>
      <dsp:spPr>
        <a:xfrm>
          <a:off x="4993955" y="1342574"/>
          <a:ext cx="4603700" cy="117663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4100" b="1" kern="1200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3.</a:t>
          </a:r>
          <a:r>
            <a:rPr lang="zh-CN" altLang="en-US" sz="4100" b="1" kern="1200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三元里抗英斗争</a:t>
          </a:r>
        </a:p>
      </dsp:txBody>
      <dsp:txXfrm>
        <a:off x="5028418" y="1377037"/>
        <a:ext cx="4534774" cy="1107711"/>
      </dsp:txXfrm>
    </dsp:sp>
    <dsp:sp modelId="{4F2EB245-C83A-4259-B78B-19C20B2ACBF7}">
      <dsp:nvSpPr>
        <dsp:cNvPr id="0" name=""/>
        <dsp:cNvSpPr/>
      </dsp:nvSpPr>
      <dsp:spPr>
        <a:xfrm>
          <a:off x="4993955" y="2683032"/>
          <a:ext cx="4603700" cy="1176637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4100" b="1" kern="1200" dirty="0">
              <a:solidFill>
                <a:schemeClr val="bg2">
                  <a:lumMod val="1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4.</a:t>
          </a:r>
          <a:r>
            <a:rPr lang="zh-CN" altLang="en-US" sz="4100" b="1" kern="1200" dirty="0">
              <a:solidFill>
                <a:schemeClr val="bg2">
                  <a:lumMod val="1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太平天国运动</a:t>
          </a:r>
        </a:p>
      </dsp:txBody>
      <dsp:txXfrm>
        <a:off x="5028418" y="2717495"/>
        <a:ext cx="4534774" cy="1107711"/>
      </dsp:txXfrm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55081A-7B5C-41C2-BFF3-37F4C0B62A6B}">
      <dsp:nvSpPr>
        <dsp:cNvPr id="0" name=""/>
        <dsp:cNvSpPr/>
      </dsp:nvSpPr>
      <dsp:spPr>
        <a:xfrm>
          <a:off x="1324570" y="0"/>
          <a:ext cx="6768336" cy="4230210"/>
        </a:xfrm>
        <a:prstGeom prst="swooshArrow">
          <a:avLst>
            <a:gd name="adj1" fmla="val 25000"/>
            <a:gd name="adj2" fmla="val 25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DA54AE5-EE6E-4995-9624-5E7D1D538D9A}">
      <dsp:nvSpPr>
        <dsp:cNvPr id="0" name=""/>
        <dsp:cNvSpPr/>
      </dsp:nvSpPr>
      <dsp:spPr>
        <a:xfrm>
          <a:off x="2487445" y="2599143"/>
          <a:ext cx="236891" cy="23689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8230C6C-DCB2-4295-9C7C-273104E277A2}">
      <dsp:nvSpPr>
        <dsp:cNvPr id="0" name=""/>
        <dsp:cNvSpPr/>
      </dsp:nvSpPr>
      <dsp:spPr>
        <a:xfrm>
          <a:off x="1483797" y="3048384"/>
          <a:ext cx="2669919" cy="1181825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5524" tIns="0" rIns="0" bIns="0" numCol="1" spcCol="1270" anchor="t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400" b="1" kern="1200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中国女排五连冠</a:t>
          </a:r>
        </a:p>
      </dsp:txBody>
      <dsp:txXfrm>
        <a:off x="1483797" y="3048384"/>
        <a:ext cx="2669919" cy="1181825"/>
      </dsp:txXfrm>
    </dsp:sp>
    <dsp:sp modelId="{AC4F3D72-42A5-4F12-B6F1-1CE99DB9E803}">
      <dsp:nvSpPr>
        <dsp:cNvPr id="0" name=""/>
        <dsp:cNvSpPr/>
      </dsp:nvSpPr>
      <dsp:spPr>
        <a:xfrm>
          <a:off x="4318005" y="1453563"/>
          <a:ext cx="406100" cy="406100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6FFB67F3-F0E8-4DE0-887D-D88124CC3281}">
      <dsp:nvSpPr>
        <dsp:cNvPr id="0" name=""/>
        <dsp:cNvSpPr/>
      </dsp:nvSpPr>
      <dsp:spPr>
        <a:xfrm>
          <a:off x="4244310" y="592197"/>
          <a:ext cx="3723997" cy="717266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15184" tIns="0" rIns="0" bIns="0" numCol="1" spcCol="1270" anchor="t" anchorCtr="0">
          <a:noAutofit/>
        </a:bodyPr>
        <a:lstStyle/>
        <a:p>
          <a:pPr marL="0" lvl="0" indent="0" algn="l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800" b="1" kern="1200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北京亚运会</a:t>
          </a:r>
        </a:p>
      </dsp:txBody>
      <dsp:txXfrm>
        <a:off x="4244310" y="592197"/>
        <a:ext cx="3723997" cy="717266"/>
      </dsp:txXfrm>
    </dsp:sp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B136AA0-A44D-4727-B63F-81B265AB3A1B}">
      <dsp:nvSpPr>
        <dsp:cNvPr id="0" name=""/>
        <dsp:cNvSpPr/>
      </dsp:nvSpPr>
      <dsp:spPr>
        <a:xfrm>
          <a:off x="3405" y="1132"/>
          <a:ext cx="9745308" cy="121238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4000" kern="1200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rPr>
            <a:t>《</a:t>
          </a:r>
          <a:r>
            <a:rPr lang="zh-CN" altLang="en-US" sz="4000" kern="1200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rPr>
            <a:t>中华人民共和国教育法</a:t>
          </a:r>
          <a:r>
            <a:rPr lang="en-US" altLang="zh-CN" sz="4000" kern="1200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rPr>
            <a:t>》</a:t>
          </a:r>
          <a:r>
            <a:rPr lang="zh-CN" altLang="en-US" sz="4000" kern="1200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rPr>
            <a:t>颁布与修正</a:t>
          </a:r>
        </a:p>
      </dsp:txBody>
      <dsp:txXfrm>
        <a:off x="38915" y="36642"/>
        <a:ext cx="9674288" cy="1141369"/>
      </dsp:txXfrm>
    </dsp:sp>
    <dsp:sp modelId="{A79A4BE1-5F3D-4D4E-AF0E-A737E1D00AFC}">
      <dsp:nvSpPr>
        <dsp:cNvPr id="0" name=""/>
        <dsp:cNvSpPr/>
      </dsp:nvSpPr>
      <dsp:spPr>
        <a:xfrm>
          <a:off x="1380" y="2760367"/>
          <a:ext cx="5097406" cy="121238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rPr>
            <a:t>职业教育发展与</a:t>
          </a:r>
          <a:r>
            <a:rPr lang="en-US" altLang="zh-CN" sz="2800" b="1" kern="1200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rPr>
            <a:t>《</a:t>
          </a:r>
          <a:r>
            <a:rPr lang="zh-CN" altLang="en-US" sz="2800" b="1" kern="1200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rPr>
            <a:t>职业教育法</a:t>
          </a:r>
          <a:r>
            <a:rPr lang="en-US" altLang="zh-CN" sz="2800" b="1" kern="1200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rPr>
            <a:t>》</a:t>
          </a:r>
          <a:endParaRPr lang="zh-CN" altLang="en-US" sz="2800" b="1" kern="1200" dirty="0">
            <a:solidFill>
              <a:schemeClr val="bg1"/>
            </a:solidFill>
            <a:latin typeface="隶书" panose="02010509060101010101" pitchFamily="49" charset="-122"/>
            <a:ea typeface="隶书" panose="02010509060101010101" pitchFamily="49" charset="-122"/>
          </a:endParaRPr>
        </a:p>
      </dsp:txBody>
      <dsp:txXfrm>
        <a:off x="36890" y="2795877"/>
        <a:ext cx="5026386" cy="1141369"/>
      </dsp:txXfrm>
    </dsp:sp>
    <dsp:sp modelId="{CC5B27E1-31D9-48B7-9451-F4EDDC4BF861}">
      <dsp:nvSpPr>
        <dsp:cNvPr id="0" name=""/>
        <dsp:cNvSpPr/>
      </dsp:nvSpPr>
      <dsp:spPr>
        <a:xfrm>
          <a:off x="5855782" y="1363872"/>
          <a:ext cx="2848747" cy="121238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3200" b="1" kern="1200" dirty="0">
              <a:solidFill>
                <a:srgbClr val="213A4F"/>
              </a:solidFill>
              <a:latin typeface="隶书" panose="02010509060101010101" pitchFamily="49" charset="-122"/>
              <a:ea typeface="隶书" panose="02010509060101010101" pitchFamily="49" charset="-122"/>
            </a:rPr>
            <a:t>《</a:t>
          </a:r>
          <a:r>
            <a:rPr lang="zh-CN" altLang="en-US" sz="3200" b="1" kern="1200" dirty="0">
              <a:solidFill>
                <a:srgbClr val="213A4F"/>
              </a:solidFill>
              <a:latin typeface="隶书" panose="02010509060101010101" pitchFamily="49" charset="-122"/>
              <a:ea typeface="隶书" panose="02010509060101010101" pitchFamily="49" charset="-122"/>
            </a:rPr>
            <a:t>高等教育法</a:t>
          </a:r>
          <a:r>
            <a:rPr lang="en-US" altLang="zh-CN" sz="3200" b="1" kern="1200" dirty="0">
              <a:solidFill>
                <a:srgbClr val="213A4F"/>
              </a:solidFill>
              <a:latin typeface="隶书" panose="02010509060101010101" pitchFamily="49" charset="-122"/>
              <a:ea typeface="隶书" panose="02010509060101010101" pitchFamily="49" charset="-122"/>
            </a:rPr>
            <a:t>》</a:t>
          </a:r>
          <a:r>
            <a:rPr lang="zh-CN" altLang="en-US" sz="3200" b="1" kern="1200" dirty="0">
              <a:solidFill>
                <a:srgbClr val="213A4F"/>
              </a:solidFill>
              <a:latin typeface="隶书" panose="02010509060101010101" pitchFamily="49" charset="-122"/>
              <a:ea typeface="隶书" panose="02010509060101010101" pitchFamily="49" charset="-122"/>
            </a:rPr>
            <a:t>施行</a:t>
          </a:r>
        </a:p>
      </dsp:txBody>
      <dsp:txXfrm>
        <a:off x="5891292" y="1399382"/>
        <a:ext cx="2777727" cy="1141369"/>
      </dsp:txXfrm>
    </dsp:sp>
    <dsp:sp modelId="{1C089D29-5059-4903-9473-2625798F66A4}">
      <dsp:nvSpPr>
        <dsp:cNvPr id="0" name=""/>
        <dsp:cNvSpPr/>
      </dsp:nvSpPr>
      <dsp:spPr>
        <a:xfrm>
          <a:off x="772370" y="1363875"/>
          <a:ext cx="4306178" cy="121238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b="1" kern="1200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颁布施行</a:t>
          </a:r>
          <a:r>
            <a:rPr lang="en-US" altLang="zh-CN" sz="3600" b="1" kern="1200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《</a:t>
          </a:r>
          <a:r>
            <a:rPr lang="zh-CN" altLang="en-US" sz="3600" b="1" kern="1200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教师法</a:t>
          </a:r>
          <a:r>
            <a:rPr lang="en-US" altLang="zh-CN" sz="3600" b="1" kern="1200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》</a:t>
          </a:r>
          <a:endParaRPr lang="zh-CN" altLang="en-US" sz="3600" b="1" kern="1200" dirty="0">
            <a:solidFill>
              <a:srgbClr val="7030A0"/>
            </a:solidFill>
            <a:latin typeface="隶书" panose="02010509060101010101" pitchFamily="49" charset="-122"/>
            <a:ea typeface="隶书" panose="02010509060101010101" pitchFamily="49" charset="-122"/>
          </a:endParaRPr>
        </a:p>
      </dsp:txBody>
      <dsp:txXfrm>
        <a:off x="807880" y="1399385"/>
        <a:ext cx="4235158" cy="1141369"/>
      </dsp:txXfrm>
    </dsp:sp>
    <dsp:sp modelId="{C8AA4DE9-3680-42EE-B4A4-71DBEA0BB79C}">
      <dsp:nvSpPr>
        <dsp:cNvPr id="0" name=""/>
        <dsp:cNvSpPr/>
      </dsp:nvSpPr>
      <dsp:spPr>
        <a:xfrm>
          <a:off x="5163463" y="2757077"/>
          <a:ext cx="4588656" cy="121238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3600" b="1" kern="1200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《</a:t>
          </a:r>
          <a:r>
            <a:rPr lang="zh-CN" altLang="en-US" sz="3600" b="1" kern="1200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民办教育促进法</a:t>
          </a:r>
          <a:r>
            <a:rPr lang="en-US" altLang="zh-CN" sz="3600" b="1" kern="1200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》</a:t>
          </a:r>
          <a:r>
            <a:rPr lang="zh-CN" altLang="en-US" sz="3600" b="1" kern="1200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通过与修正</a:t>
          </a:r>
        </a:p>
      </dsp:txBody>
      <dsp:txXfrm>
        <a:off x="5198973" y="2792587"/>
        <a:ext cx="4517636" cy="1141369"/>
      </dsp:txXfrm>
    </dsp:sp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DC3CB52-EEF5-4CE8-A122-F2DB1A762E18}">
      <dsp:nvSpPr>
        <dsp:cNvPr id="0" name=""/>
        <dsp:cNvSpPr/>
      </dsp:nvSpPr>
      <dsp:spPr>
        <a:xfrm>
          <a:off x="1101" y="3158"/>
          <a:ext cx="9598996" cy="125975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b="1" kern="1200" dirty="0">
              <a:latin typeface="隶书" panose="02010509060101010101" pitchFamily="49" charset="-122"/>
              <a:ea typeface="隶书" panose="02010509060101010101" pitchFamily="49" charset="-122"/>
            </a:rPr>
            <a:t>深化经济政治内部改革扩大对外开放</a:t>
          </a:r>
        </a:p>
      </dsp:txBody>
      <dsp:txXfrm>
        <a:off x="37998" y="40055"/>
        <a:ext cx="9525202" cy="1185961"/>
      </dsp:txXfrm>
    </dsp:sp>
    <dsp:sp modelId="{4BA88BF5-8176-460E-AF25-B4713F8749C6}">
      <dsp:nvSpPr>
        <dsp:cNvPr id="0" name=""/>
        <dsp:cNvSpPr/>
      </dsp:nvSpPr>
      <dsp:spPr>
        <a:xfrm>
          <a:off x="1101" y="1427522"/>
          <a:ext cx="6270361" cy="125975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800" b="1" kern="1200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颁发“两弹一星”功勋奖章</a:t>
          </a:r>
        </a:p>
      </dsp:txBody>
      <dsp:txXfrm>
        <a:off x="37998" y="1464419"/>
        <a:ext cx="6196567" cy="1185961"/>
      </dsp:txXfrm>
    </dsp:sp>
    <dsp:sp modelId="{C35F9C0E-CE9B-472D-8C97-110E9946F32F}">
      <dsp:nvSpPr>
        <dsp:cNvPr id="0" name=""/>
        <dsp:cNvSpPr/>
      </dsp:nvSpPr>
      <dsp:spPr>
        <a:xfrm>
          <a:off x="1101" y="2851885"/>
          <a:ext cx="3070696" cy="125975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>
              <a:latin typeface="隶书" panose="02010509060101010101" pitchFamily="49" charset="-122"/>
              <a:ea typeface="隶书" panose="02010509060101010101" pitchFamily="49" charset="-122"/>
            </a:rPr>
            <a:t>西部开发，加入</a:t>
          </a:r>
          <a:r>
            <a:rPr lang="en-US" altLang="zh-CN" sz="2400" b="1" kern="1200" dirty="0">
              <a:latin typeface="隶书" panose="02010509060101010101" pitchFamily="49" charset="-122"/>
              <a:ea typeface="隶书" panose="02010509060101010101" pitchFamily="49" charset="-122"/>
            </a:rPr>
            <a:t>WTO</a:t>
          </a:r>
          <a:r>
            <a:rPr lang="zh-CN" altLang="en-US" sz="2400" b="1" kern="1200" dirty="0">
              <a:latin typeface="隶书" panose="02010509060101010101" pitchFamily="49" charset="-122"/>
              <a:ea typeface="隶书" panose="02010509060101010101" pitchFamily="49" charset="-122"/>
            </a:rPr>
            <a:t>，促进东西部整体发展</a:t>
          </a:r>
        </a:p>
      </dsp:txBody>
      <dsp:txXfrm>
        <a:off x="37998" y="2888782"/>
        <a:ext cx="2996902" cy="1185961"/>
      </dsp:txXfrm>
    </dsp:sp>
    <dsp:sp modelId="{5A2FD98B-2277-45A9-9CC3-D7813F8FA5CC}">
      <dsp:nvSpPr>
        <dsp:cNvPr id="0" name=""/>
        <dsp:cNvSpPr/>
      </dsp:nvSpPr>
      <dsp:spPr>
        <a:xfrm>
          <a:off x="3200767" y="2851885"/>
          <a:ext cx="3070696" cy="125975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b="1" kern="1200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港澳回归祖国推进统一大业</a:t>
          </a:r>
        </a:p>
      </dsp:txBody>
      <dsp:txXfrm>
        <a:off x="3237664" y="2888782"/>
        <a:ext cx="2996902" cy="1185961"/>
      </dsp:txXfrm>
    </dsp:sp>
    <dsp:sp modelId="{4E92C82B-E5EF-4C71-AB4F-F18B8682C49F}">
      <dsp:nvSpPr>
        <dsp:cNvPr id="0" name=""/>
        <dsp:cNvSpPr/>
      </dsp:nvSpPr>
      <dsp:spPr>
        <a:xfrm>
          <a:off x="6529402" y="1427522"/>
          <a:ext cx="3070696" cy="125975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b="1" kern="1200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抓基础建设促改革开放</a:t>
          </a:r>
        </a:p>
      </dsp:txBody>
      <dsp:txXfrm>
        <a:off x="6566299" y="1464419"/>
        <a:ext cx="2996902" cy="1185961"/>
      </dsp:txXfrm>
    </dsp:sp>
    <dsp:sp modelId="{16B78B1D-EBC0-4920-B04C-D407BD948E23}">
      <dsp:nvSpPr>
        <dsp:cNvPr id="0" name=""/>
        <dsp:cNvSpPr/>
      </dsp:nvSpPr>
      <dsp:spPr>
        <a:xfrm>
          <a:off x="6529402" y="2851885"/>
          <a:ext cx="3070696" cy="125975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>
              <a:latin typeface="隶书" panose="02010509060101010101" pitchFamily="49" charset="-122"/>
              <a:ea typeface="隶书" panose="02010509060101010101" pitchFamily="49" charset="-122"/>
            </a:rPr>
            <a:t>发展马克思主义理论，全面建设小康社会</a:t>
          </a:r>
        </a:p>
      </dsp:txBody>
      <dsp:txXfrm>
        <a:off x="6566299" y="2888782"/>
        <a:ext cx="2996902" cy="1185961"/>
      </dsp:txXfrm>
    </dsp:sp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04D0A49-CB3C-4BE0-973C-32E0EF659207}">
      <dsp:nvSpPr>
        <dsp:cNvPr id="0" name=""/>
        <dsp:cNvSpPr/>
      </dsp:nvSpPr>
      <dsp:spPr>
        <a:xfrm>
          <a:off x="0" y="0"/>
          <a:ext cx="9601200" cy="122645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200" kern="1200" dirty="0"/>
            <a:t>中华儿女万众一心，众志成城抗灾救灾</a:t>
          </a:r>
        </a:p>
      </dsp:txBody>
      <dsp:txXfrm>
        <a:off x="0" y="0"/>
        <a:ext cx="9601200" cy="1226450"/>
      </dsp:txXfrm>
    </dsp:sp>
    <dsp:sp modelId="{1C810C4F-7EE8-4D1A-A6E4-186BDD1E11AB}">
      <dsp:nvSpPr>
        <dsp:cNvPr id="0" name=""/>
        <dsp:cNvSpPr/>
      </dsp:nvSpPr>
      <dsp:spPr>
        <a:xfrm>
          <a:off x="5452" y="1226450"/>
          <a:ext cx="2287100" cy="257554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4800" b="1" i="0" kern="1200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1998</a:t>
          </a:r>
        </a:p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b="1" kern="1200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特大洪水</a:t>
          </a:r>
        </a:p>
      </dsp:txBody>
      <dsp:txXfrm>
        <a:off x="5452" y="1226450"/>
        <a:ext cx="2287100" cy="2575545"/>
      </dsp:txXfrm>
    </dsp:sp>
    <dsp:sp modelId="{23D5930D-2494-482A-BB39-0CC9BEE2BBB0}">
      <dsp:nvSpPr>
        <dsp:cNvPr id="0" name=""/>
        <dsp:cNvSpPr/>
      </dsp:nvSpPr>
      <dsp:spPr>
        <a:xfrm>
          <a:off x="2292552" y="1226450"/>
          <a:ext cx="2289115" cy="257554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4800" b="1" kern="1200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2003</a:t>
          </a:r>
        </a:p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3600" b="1" kern="1200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SARS</a:t>
          </a:r>
          <a:r>
            <a:rPr lang="zh-CN" altLang="en-US" sz="3600" b="1" kern="1200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事件</a:t>
          </a:r>
        </a:p>
      </dsp:txBody>
      <dsp:txXfrm>
        <a:off x="2292552" y="1226450"/>
        <a:ext cx="2289115" cy="2575545"/>
      </dsp:txXfrm>
    </dsp:sp>
    <dsp:sp modelId="{E479890D-62B9-4258-88FB-A19C94C6E78E}">
      <dsp:nvSpPr>
        <dsp:cNvPr id="0" name=""/>
        <dsp:cNvSpPr/>
      </dsp:nvSpPr>
      <dsp:spPr>
        <a:xfrm>
          <a:off x="4581667" y="1226450"/>
          <a:ext cx="2463760" cy="257554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4800" b="1" kern="1200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2008</a:t>
          </a:r>
        </a:p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b="1" kern="1200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冰雪灾害</a:t>
          </a:r>
        </a:p>
      </dsp:txBody>
      <dsp:txXfrm>
        <a:off x="4581667" y="1226450"/>
        <a:ext cx="2463760" cy="2575545"/>
      </dsp:txXfrm>
    </dsp:sp>
    <dsp:sp modelId="{9FC3D957-216E-4CB5-BB20-5295CDDB35F3}">
      <dsp:nvSpPr>
        <dsp:cNvPr id="0" name=""/>
        <dsp:cNvSpPr/>
      </dsp:nvSpPr>
      <dsp:spPr>
        <a:xfrm>
          <a:off x="7045428" y="1226450"/>
          <a:ext cx="2550318" cy="2575545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4800" b="1" kern="1200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2008</a:t>
          </a:r>
        </a:p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b="1" kern="1200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汶川地震</a:t>
          </a:r>
        </a:p>
      </dsp:txBody>
      <dsp:txXfrm>
        <a:off x="7045428" y="1226450"/>
        <a:ext cx="2550318" cy="2575545"/>
      </dsp:txXfrm>
    </dsp:sp>
    <dsp:sp modelId="{A48D2B6D-065F-4A60-92C3-9902248E7B7D}">
      <dsp:nvSpPr>
        <dsp:cNvPr id="0" name=""/>
        <dsp:cNvSpPr/>
      </dsp:nvSpPr>
      <dsp:spPr>
        <a:xfrm>
          <a:off x="0" y="3801995"/>
          <a:ext cx="9601200" cy="28617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675A60A-AAB6-4897-839D-A79E249A19FB}">
      <dsp:nvSpPr>
        <dsp:cNvPr id="0" name=""/>
        <dsp:cNvSpPr/>
      </dsp:nvSpPr>
      <dsp:spPr>
        <a:xfrm>
          <a:off x="0" y="0"/>
          <a:ext cx="9601200" cy="1207806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shade val="80000"/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b="1" kern="1200" dirty="0">
              <a:solidFill>
                <a:srgbClr val="002060"/>
              </a:solidFill>
            </a:rPr>
            <a:t>卫星火箭呈北斗，神州天宫现嫦娥</a:t>
          </a:r>
        </a:p>
      </dsp:txBody>
      <dsp:txXfrm>
        <a:off x="0" y="0"/>
        <a:ext cx="9601200" cy="1207806"/>
      </dsp:txXfrm>
    </dsp:sp>
    <dsp:sp modelId="{3FAE9423-6F7D-484C-B6C4-90FE33612386}">
      <dsp:nvSpPr>
        <dsp:cNvPr id="0" name=""/>
        <dsp:cNvSpPr/>
      </dsp:nvSpPr>
      <dsp:spPr>
        <a:xfrm>
          <a:off x="4688" y="1207806"/>
          <a:ext cx="3197274" cy="253639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800" kern="1200" dirty="0">
              <a:latin typeface="华文琥珀" panose="02010800040101010101" pitchFamily="2" charset="-122"/>
              <a:ea typeface="华文琥珀" panose="02010800040101010101" pitchFamily="2" charset="-122"/>
            </a:rPr>
            <a:t>人造地球卫星</a:t>
          </a:r>
        </a:p>
      </dsp:txBody>
      <dsp:txXfrm>
        <a:off x="4688" y="1207806"/>
        <a:ext cx="3197274" cy="2536394"/>
      </dsp:txXfrm>
    </dsp:sp>
    <dsp:sp modelId="{13339816-73D0-4F55-AB44-E238A7CE8BB9}">
      <dsp:nvSpPr>
        <dsp:cNvPr id="0" name=""/>
        <dsp:cNvSpPr/>
      </dsp:nvSpPr>
      <dsp:spPr>
        <a:xfrm>
          <a:off x="3201962" y="1207806"/>
          <a:ext cx="3197274" cy="253639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800" kern="1200" dirty="0">
              <a:latin typeface="华文琥珀" panose="02010800040101010101" pitchFamily="2" charset="-122"/>
              <a:ea typeface="华文琥珀" panose="02010800040101010101" pitchFamily="2" charset="-122"/>
            </a:rPr>
            <a:t>长征系列运载火箭</a:t>
          </a:r>
        </a:p>
      </dsp:txBody>
      <dsp:txXfrm>
        <a:off x="3201962" y="1207806"/>
        <a:ext cx="3197274" cy="2536394"/>
      </dsp:txXfrm>
    </dsp:sp>
    <dsp:sp modelId="{ED99AB02-7E6A-41CF-8B9C-5968E205DE42}">
      <dsp:nvSpPr>
        <dsp:cNvPr id="0" name=""/>
        <dsp:cNvSpPr/>
      </dsp:nvSpPr>
      <dsp:spPr>
        <a:xfrm>
          <a:off x="6399237" y="1207806"/>
          <a:ext cx="3197274" cy="2536394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800" kern="1200" dirty="0">
              <a:latin typeface="华文琥珀" panose="02010800040101010101" pitchFamily="2" charset="-122"/>
              <a:ea typeface="华文琥珀" panose="02010800040101010101" pitchFamily="2" charset="-122"/>
            </a:rPr>
            <a:t>神舟系列载人航天</a:t>
          </a:r>
        </a:p>
      </dsp:txBody>
      <dsp:txXfrm>
        <a:off x="6399237" y="1207806"/>
        <a:ext cx="3197274" cy="2536394"/>
      </dsp:txXfrm>
    </dsp:sp>
    <dsp:sp modelId="{85720B0D-11E4-4798-9CF7-13ECA10C1838}">
      <dsp:nvSpPr>
        <dsp:cNvPr id="0" name=""/>
        <dsp:cNvSpPr/>
      </dsp:nvSpPr>
      <dsp:spPr>
        <a:xfrm>
          <a:off x="0" y="3744201"/>
          <a:ext cx="9601200" cy="281821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shade val="80000"/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99FD1C-4F33-4CEF-A1C5-767E53B2466B}">
      <dsp:nvSpPr>
        <dsp:cNvPr id="0" name=""/>
        <dsp:cNvSpPr/>
      </dsp:nvSpPr>
      <dsp:spPr>
        <a:xfrm>
          <a:off x="1101" y="1348"/>
          <a:ext cx="9598996" cy="12461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marL="0" lvl="0" indent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5200" kern="1200" dirty="0">
              <a:latin typeface="隶书" panose="02010509060101010101" pitchFamily="49" charset="-122"/>
              <a:ea typeface="隶书" panose="02010509060101010101" pitchFamily="49" charset="-122"/>
            </a:rPr>
            <a:t>2008</a:t>
          </a:r>
          <a:r>
            <a:rPr lang="zh-CN" altLang="en-US" sz="5200" kern="1200" dirty="0">
              <a:latin typeface="隶书" panose="02010509060101010101" pitchFamily="49" charset="-122"/>
              <a:ea typeface="隶书" panose="02010509060101010101" pitchFamily="49" charset="-122"/>
            </a:rPr>
            <a:t>北京奥运会</a:t>
          </a:r>
        </a:p>
      </dsp:txBody>
      <dsp:txXfrm>
        <a:off x="37600" y="37847"/>
        <a:ext cx="9525998" cy="1173168"/>
      </dsp:txXfrm>
    </dsp:sp>
    <dsp:sp modelId="{192B6B08-8299-4717-A957-49EC9A5D2A13}">
      <dsp:nvSpPr>
        <dsp:cNvPr id="0" name=""/>
        <dsp:cNvSpPr/>
      </dsp:nvSpPr>
      <dsp:spPr>
        <a:xfrm>
          <a:off x="1101" y="1412122"/>
          <a:ext cx="6270361" cy="12461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4200" kern="1200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2010</a:t>
          </a:r>
          <a:r>
            <a:rPr lang="zh-CN" altLang="en-US" sz="4200" kern="1200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广州亚运会</a:t>
          </a:r>
        </a:p>
      </dsp:txBody>
      <dsp:txXfrm>
        <a:off x="37600" y="1448621"/>
        <a:ext cx="6197363" cy="1173168"/>
      </dsp:txXfrm>
    </dsp:sp>
    <dsp:sp modelId="{45FED4F1-16E8-43DD-B45D-3FCCE50698A5}">
      <dsp:nvSpPr>
        <dsp:cNvPr id="0" name=""/>
        <dsp:cNvSpPr/>
      </dsp:nvSpPr>
      <dsp:spPr>
        <a:xfrm>
          <a:off x="1101" y="2822897"/>
          <a:ext cx="3070696" cy="12461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200" kern="1200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中国乒乓球</a:t>
          </a:r>
        </a:p>
      </dsp:txBody>
      <dsp:txXfrm>
        <a:off x="37600" y="2859396"/>
        <a:ext cx="2997698" cy="1173168"/>
      </dsp:txXfrm>
    </dsp:sp>
    <dsp:sp modelId="{D17C46E9-BA3A-4DF5-9129-26A4CC0EC7EA}">
      <dsp:nvSpPr>
        <dsp:cNvPr id="0" name=""/>
        <dsp:cNvSpPr/>
      </dsp:nvSpPr>
      <dsp:spPr>
        <a:xfrm>
          <a:off x="3200767" y="2822897"/>
          <a:ext cx="3070696" cy="12461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200" kern="1200" dirty="0">
              <a:latin typeface="隶书" panose="02010509060101010101" pitchFamily="49" charset="-122"/>
              <a:ea typeface="隶书" panose="02010509060101010101" pitchFamily="49" charset="-122"/>
            </a:rPr>
            <a:t>中国羽毛球</a:t>
          </a:r>
        </a:p>
      </dsp:txBody>
      <dsp:txXfrm>
        <a:off x="3237266" y="2859396"/>
        <a:ext cx="2997698" cy="1173168"/>
      </dsp:txXfrm>
    </dsp:sp>
    <dsp:sp modelId="{05624470-7006-4849-BE32-D2D091E2144C}">
      <dsp:nvSpPr>
        <dsp:cNvPr id="0" name=""/>
        <dsp:cNvSpPr/>
      </dsp:nvSpPr>
      <dsp:spPr>
        <a:xfrm>
          <a:off x="6529402" y="1412122"/>
          <a:ext cx="3070696" cy="12461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200" kern="1200" dirty="0">
              <a:latin typeface="隶书" panose="02010509060101010101" pitchFamily="49" charset="-122"/>
              <a:ea typeface="隶书" panose="02010509060101010101" pitchFamily="49" charset="-122"/>
            </a:rPr>
            <a:t>南京青奥会</a:t>
          </a:r>
        </a:p>
      </dsp:txBody>
      <dsp:txXfrm>
        <a:off x="6565901" y="1448621"/>
        <a:ext cx="2997698" cy="1173168"/>
      </dsp:txXfrm>
    </dsp:sp>
    <dsp:sp modelId="{EC1F5EBA-363B-44F5-A37A-85D928A445D1}">
      <dsp:nvSpPr>
        <dsp:cNvPr id="0" name=""/>
        <dsp:cNvSpPr/>
      </dsp:nvSpPr>
      <dsp:spPr>
        <a:xfrm>
          <a:off x="6529402" y="2822897"/>
          <a:ext cx="3070696" cy="124616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200" kern="1200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北京残奥会</a:t>
          </a:r>
        </a:p>
      </dsp:txBody>
      <dsp:txXfrm>
        <a:off x="6565901" y="2859396"/>
        <a:ext cx="2997698" cy="1173168"/>
      </dsp:txXfrm>
    </dsp:sp>
  </dsp:spTree>
</dsp:drawing>
</file>

<file path=ppt/diagrams/drawing3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141622F3-3C24-4F64-88AD-7CECBD8A739B}">
      <dsp:nvSpPr>
        <dsp:cNvPr id="0" name=""/>
        <dsp:cNvSpPr/>
      </dsp:nvSpPr>
      <dsp:spPr>
        <a:xfrm>
          <a:off x="0" y="0"/>
          <a:ext cx="9601200" cy="121846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0020" tIns="160020" rIns="160020" bIns="160020" numCol="1" spcCol="1270" anchor="ctr" anchorCtr="0">
          <a:noAutofit/>
        </a:bodyPr>
        <a:lstStyle/>
        <a:p>
          <a:pPr marL="0" lvl="0" indent="0" algn="ctr" defTabSz="1866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200" kern="1200" dirty="0"/>
            <a:t>文化科技创新引领，经济发展多元态势</a:t>
          </a:r>
        </a:p>
      </dsp:txBody>
      <dsp:txXfrm>
        <a:off x="0" y="0"/>
        <a:ext cx="9601200" cy="1218460"/>
      </dsp:txXfrm>
    </dsp:sp>
    <dsp:sp modelId="{590A1E69-3C37-4EF3-BF8F-0DD1A4BEEE5C}">
      <dsp:nvSpPr>
        <dsp:cNvPr id="0" name=""/>
        <dsp:cNvSpPr/>
      </dsp:nvSpPr>
      <dsp:spPr>
        <a:xfrm>
          <a:off x="4688" y="1218460"/>
          <a:ext cx="3197274" cy="255876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3600" kern="1200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rPr>
            <a:t>2012</a:t>
          </a:r>
          <a:r>
            <a:rPr lang="zh-CN" altLang="en-US" sz="3600" kern="1200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rPr>
            <a:t>莫言获诺贝尔文学奖</a:t>
          </a:r>
        </a:p>
      </dsp:txBody>
      <dsp:txXfrm>
        <a:off x="4688" y="1218460"/>
        <a:ext cx="3197274" cy="2558766"/>
      </dsp:txXfrm>
    </dsp:sp>
    <dsp:sp modelId="{54363767-DE06-492C-BD58-BD23A3B220A7}">
      <dsp:nvSpPr>
        <dsp:cNvPr id="0" name=""/>
        <dsp:cNvSpPr/>
      </dsp:nvSpPr>
      <dsp:spPr>
        <a:xfrm>
          <a:off x="3201962" y="1218460"/>
          <a:ext cx="3197274" cy="255876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800" kern="1200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2015</a:t>
          </a:r>
          <a:r>
            <a:rPr lang="zh-CN" altLang="en-US" sz="2800" kern="1200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屠呦呦获诺贝尔生理学或医学奖</a:t>
          </a:r>
        </a:p>
      </dsp:txBody>
      <dsp:txXfrm>
        <a:off x="3201962" y="1218460"/>
        <a:ext cx="3197274" cy="2558766"/>
      </dsp:txXfrm>
    </dsp:sp>
    <dsp:sp modelId="{9C9C3265-0B51-43F5-9F41-CADF0CE8C400}">
      <dsp:nvSpPr>
        <dsp:cNvPr id="0" name=""/>
        <dsp:cNvSpPr/>
      </dsp:nvSpPr>
      <dsp:spPr>
        <a:xfrm>
          <a:off x="6399237" y="1218460"/>
          <a:ext cx="3197274" cy="255876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>
              <a:solidFill>
                <a:srgbClr val="3E4832"/>
              </a:solidFill>
              <a:latin typeface="隶书" panose="02010509060101010101" pitchFamily="49" charset="-122"/>
              <a:ea typeface="隶书" panose="02010509060101010101" pitchFamily="49" charset="-122"/>
            </a:rPr>
            <a:t>文化、创意产业大发展，成为我国新时代经济发展重要增长点</a:t>
          </a:r>
        </a:p>
      </dsp:txBody>
      <dsp:txXfrm>
        <a:off x="6399237" y="1218460"/>
        <a:ext cx="3197274" cy="2558766"/>
      </dsp:txXfrm>
    </dsp:sp>
    <dsp:sp modelId="{8AF78EF9-B4BF-4280-8264-B3D8C970AE15}">
      <dsp:nvSpPr>
        <dsp:cNvPr id="0" name=""/>
        <dsp:cNvSpPr/>
      </dsp:nvSpPr>
      <dsp:spPr>
        <a:xfrm>
          <a:off x="0" y="3777226"/>
          <a:ext cx="9601200" cy="284307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74B2C67F-217E-4B4B-88D1-AD0CB2CDD89E}">
      <dsp:nvSpPr>
        <dsp:cNvPr id="0" name=""/>
        <dsp:cNvSpPr/>
      </dsp:nvSpPr>
      <dsp:spPr>
        <a:xfrm>
          <a:off x="2821014" y="437"/>
          <a:ext cx="6775772" cy="1705012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0320" tIns="20320" rIns="20320" bIns="20320" numCol="1" spcCol="1270" anchor="t" anchorCtr="0">
          <a:noAutofit/>
        </a:bodyPr>
        <a:lstStyle/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3200" b="1" kern="1200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通车里程数占全球高速公路一半</a:t>
          </a:r>
        </a:p>
        <a:p>
          <a:pPr marL="285750" lvl="1" indent="-285750" algn="l" defTabSz="1422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3200" kern="1200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高速公路体系形成</a:t>
          </a:r>
          <a:r>
            <a:rPr lang="en-US" altLang="zh-CN" sz="3200" kern="1200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71118</a:t>
          </a:r>
          <a:r>
            <a:rPr lang="zh-CN" altLang="en-US" sz="3200" kern="1200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网</a:t>
          </a:r>
        </a:p>
      </dsp:txBody>
      <dsp:txXfrm>
        <a:off x="2821014" y="213564"/>
        <a:ext cx="6136393" cy="1278759"/>
      </dsp:txXfrm>
    </dsp:sp>
    <dsp:sp modelId="{FA1DDD39-6682-4DC7-AA54-2544CEE0EB6D}">
      <dsp:nvSpPr>
        <dsp:cNvPr id="0" name=""/>
        <dsp:cNvSpPr/>
      </dsp:nvSpPr>
      <dsp:spPr>
        <a:xfrm>
          <a:off x="4412" y="437"/>
          <a:ext cx="2816602" cy="170501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85725" rIns="171450" bIns="85725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500" kern="1200" dirty="0">
              <a:latin typeface="隶书" panose="02010509060101010101" pitchFamily="49" charset="-122"/>
              <a:ea typeface="隶书" panose="02010509060101010101" pitchFamily="49" charset="-122"/>
            </a:rPr>
            <a:t>高速公路</a:t>
          </a:r>
        </a:p>
      </dsp:txBody>
      <dsp:txXfrm>
        <a:off x="87644" y="83669"/>
        <a:ext cx="2650138" cy="1538548"/>
      </dsp:txXfrm>
    </dsp:sp>
    <dsp:sp modelId="{767450F0-0485-4F53-AAAB-9657E0E9026F}">
      <dsp:nvSpPr>
        <dsp:cNvPr id="0" name=""/>
        <dsp:cNvSpPr/>
      </dsp:nvSpPr>
      <dsp:spPr>
        <a:xfrm>
          <a:off x="1910039" y="1875950"/>
          <a:ext cx="7687835" cy="1705012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5875" tIns="15875" rIns="15875" bIns="15875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500" kern="1200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铁路营业里程世界第二，高铁运营里程世界第一</a:t>
          </a:r>
        </a:p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2500" kern="1200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青藏铁路，世界海拔最高线路最长的高原冻土铁路；上海磁浮列车，改写人类地面出行的新速度</a:t>
          </a:r>
        </a:p>
      </dsp:txBody>
      <dsp:txXfrm>
        <a:off x="1910039" y="2089077"/>
        <a:ext cx="7048456" cy="1278759"/>
      </dsp:txXfrm>
    </dsp:sp>
    <dsp:sp modelId="{ADE0889F-00BB-4FBB-9B08-0191DD36E504}">
      <dsp:nvSpPr>
        <dsp:cNvPr id="0" name=""/>
        <dsp:cNvSpPr/>
      </dsp:nvSpPr>
      <dsp:spPr>
        <a:xfrm>
          <a:off x="3325" y="1875950"/>
          <a:ext cx="1906714" cy="170501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450" tIns="85725" rIns="171450" bIns="85725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500" b="0" kern="1200" dirty="0">
              <a:solidFill>
                <a:srgbClr val="002060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铁路</a:t>
          </a:r>
        </a:p>
      </dsp:txBody>
      <dsp:txXfrm>
        <a:off x="86557" y="1959182"/>
        <a:ext cx="1740250" cy="1538548"/>
      </dsp:txXfrm>
    </dsp:sp>
  </dsp:spTree>
</dsp:drawing>
</file>

<file path=ppt/diagrams/drawing3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3F06063-6263-4A4E-8892-F0502FD36F8B}">
      <dsp:nvSpPr>
        <dsp:cNvPr id="0" name=""/>
        <dsp:cNvSpPr/>
      </dsp:nvSpPr>
      <dsp:spPr>
        <a:xfrm>
          <a:off x="720089" y="0"/>
          <a:ext cx="8161020" cy="3765482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8D23B998-BCD4-4937-86FE-574CD25C8F61}">
      <dsp:nvSpPr>
        <dsp:cNvPr id="0" name=""/>
        <dsp:cNvSpPr/>
      </dsp:nvSpPr>
      <dsp:spPr>
        <a:xfrm>
          <a:off x="0" y="1129644"/>
          <a:ext cx="2880360" cy="150619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kern="1200" dirty="0">
              <a:latin typeface="隶书" panose="02010509060101010101" pitchFamily="49" charset="-122"/>
              <a:ea typeface="隶书" panose="02010509060101010101" pitchFamily="49" charset="-122"/>
            </a:rPr>
            <a:t>国防意识增强</a:t>
          </a:r>
        </a:p>
      </dsp:txBody>
      <dsp:txXfrm>
        <a:off x="73526" y="1203170"/>
        <a:ext cx="2733308" cy="1359140"/>
      </dsp:txXfrm>
    </dsp:sp>
    <dsp:sp modelId="{30374C21-4D69-4452-AF5E-9C127D449120}">
      <dsp:nvSpPr>
        <dsp:cNvPr id="0" name=""/>
        <dsp:cNvSpPr/>
      </dsp:nvSpPr>
      <dsp:spPr>
        <a:xfrm>
          <a:off x="3360419" y="1129644"/>
          <a:ext cx="2880360" cy="150619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kern="1200" dirty="0">
              <a:solidFill>
                <a:srgbClr val="002060"/>
              </a:solidFill>
              <a:latin typeface="隶书" panose="02010509060101010101" pitchFamily="49" charset="-122"/>
              <a:ea typeface="隶书" panose="02010509060101010101" pitchFamily="49" charset="-122"/>
            </a:rPr>
            <a:t>体制编制变革</a:t>
          </a:r>
        </a:p>
      </dsp:txBody>
      <dsp:txXfrm>
        <a:off x="3433945" y="1203170"/>
        <a:ext cx="2733308" cy="1359140"/>
      </dsp:txXfrm>
    </dsp:sp>
    <dsp:sp modelId="{3B305875-A4E1-416A-A25E-8CEE18EC3DCD}">
      <dsp:nvSpPr>
        <dsp:cNvPr id="0" name=""/>
        <dsp:cNvSpPr/>
      </dsp:nvSpPr>
      <dsp:spPr>
        <a:xfrm>
          <a:off x="6720840" y="1129644"/>
          <a:ext cx="2880360" cy="1506192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kern="1200" dirty="0">
              <a:latin typeface="隶书" panose="02010509060101010101" pitchFamily="49" charset="-122"/>
              <a:ea typeface="隶书" panose="02010509060101010101" pitchFamily="49" charset="-122"/>
            </a:rPr>
            <a:t>高科技信息化</a:t>
          </a:r>
        </a:p>
      </dsp:txBody>
      <dsp:txXfrm>
        <a:off x="6794366" y="1203170"/>
        <a:ext cx="2733308" cy="1359140"/>
      </dsp:txXfrm>
    </dsp:sp>
  </dsp:spTree>
</dsp:drawing>
</file>

<file path=ppt/diagrams/drawing3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2EB572C-CFEF-4669-AB0A-C053C5141149}">
      <dsp:nvSpPr>
        <dsp:cNvPr id="0" name=""/>
        <dsp:cNvSpPr/>
      </dsp:nvSpPr>
      <dsp:spPr>
        <a:xfrm>
          <a:off x="0" y="972357"/>
          <a:ext cx="9752120" cy="3879035"/>
        </a:xfrm>
        <a:prstGeom prst="right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88DA3729-3FD0-4524-A473-506B4A340CA1}">
      <dsp:nvSpPr>
        <dsp:cNvPr id="0" name=""/>
        <dsp:cNvSpPr/>
      </dsp:nvSpPr>
      <dsp:spPr>
        <a:xfrm>
          <a:off x="782037" y="1888668"/>
          <a:ext cx="7994870" cy="1832621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84480" rIns="0" bIns="2844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800" kern="1200" dirty="0"/>
            <a:t>        </a:t>
          </a:r>
          <a:r>
            <a:rPr lang="en-US" altLang="zh-CN" sz="2800" kern="1200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rPr>
            <a:t>40</a:t>
          </a:r>
          <a:r>
            <a:rPr lang="zh-CN" altLang="en-US" sz="2800" kern="1200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rPr>
            <a:t>年坚持改革开放的中国，沿着“富强、民主、文明、和谐”的康庄大道，正在实现“国家富强、民族振兴、人民幸福”的伟大复兴的“中国梦”！</a:t>
          </a:r>
        </a:p>
      </dsp:txBody>
      <dsp:txXfrm>
        <a:off x="782037" y="1888668"/>
        <a:ext cx="7994870" cy="1832621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1FC650E-F4A6-4F71-912B-20C44B8B6CE6}">
      <dsp:nvSpPr>
        <dsp:cNvPr id="0" name=""/>
        <dsp:cNvSpPr/>
      </dsp:nvSpPr>
      <dsp:spPr>
        <a:xfrm>
          <a:off x="6374" y="240"/>
          <a:ext cx="9588450" cy="1232159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4310" tIns="194310" rIns="194310" bIns="194310" numCol="1" spcCol="1270" anchor="ctr" anchorCtr="0">
          <a:noAutofit/>
        </a:bodyPr>
        <a:lstStyle/>
        <a:p>
          <a:pPr marL="0" lvl="0" indent="0" algn="ctr" defTabSz="2266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5100" b="1" kern="1200" dirty="0">
              <a:solidFill>
                <a:schemeClr val="bg2">
                  <a:lumMod val="1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5.</a:t>
          </a:r>
          <a:r>
            <a:rPr lang="zh-CN" altLang="en-US" sz="5100" b="1" kern="1200" dirty="0">
              <a:solidFill>
                <a:schemeClr val="bg2">
                  <a:lumMod val="1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第二次鸦片战争及火烧圆明园</a:t>
          </a:r>
        </a:p>
      </dsp:txBody>
      <dsp:txXfrm>
        <a:off x="42463" y="36329"/>
        <a:ext cx="9516272" cy="1159981"/>
      </dsp:txXfrm>
    </dsp:sp>
    <dsp:sp modelId="{06D3E409-F30B-4B50-A6FE-AD1D3E829597}">
      <dsp:nvSpPr>
        <dsp:cNvPr id="0" name=""/>
        <dsp:cNvSpPr/>
      </dsp:nvSpPr>
      <dsp:spPr>
        <a:xfrm>
          <a:off x="5126" y="1847772"/>
          <a:ext cx="4200753" cy="9273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3800" b="1" kern="1200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6.</a:t>
          </a:r>
          <a:r>
            <a:rPr lang="zh-CN" altLang="en-US" sz="3800" b="1" kern="1200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收复新疆</a:t>
          </a:r>
        </a:p>
      </dsp:txBody>
      <dsp:txXfrm>
        <a:off x="32287" y="1874933"/>
        <a:ext cx="4146431" cy="873012"/>
      </dsp:txXfrm>
    </dsp:sp>
    <dsp:sp modelId="{58F2095E-4FFA-499B-B51D-0723B3AF033F}">
      <dsp:nvSpPr>
        <dsp:cNvPr id="0" name=""/>
        <dsp:cNvSpPr/>
      </dsp:nvSpPr>
      <dsp:spPr>
        <a:xfrm>
          <a:off x="0" y="3334072"/>
          <a:ext cx="4197538" cy="927334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3800" b="1" kern="1200" dirty="0">
              <a:solidFill>
                <a:schemeClr val="bg2">
                  <a:lumMod val="1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7.</a:t>
          </a:r>
          <a:r>
            <a:rPr lang="zh-CN" altLang="en-US" sz="3800" b="1" kern="1200" dirty="0">
              <a:solidFill>
                <a:schemeClr val="bg2">
                  <a:lumMod val="1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甲午中日战争</a:t>
          </a:r>
        </a:p>
      </dsp:txBody>
      <dsp:txXfrm>
        <a:off x="27161" y="3361233"/>
        <a:ext cx="4143216" cy="873012"/>
      </dsp:txXfrm>
    </dsp:sp>
    <dsp:sp modelId="{4F2EB245-C83A-4259-B78B-19C20B2ACBF7}">
      <dsp:nvSpPr>
        <dsp:cNvPr id="0" name=""/>
        <dsp:cNvSpPr/>
      </dsp:nvSpPr>
      <dsp:spPr>
        <a:xfrm>
          <a:off x="4245528" y="2129971"/>
          <a:ext cx="5322257" cy="190473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3800" b="1" kern="1200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8.</a:t>
          </a:r>
          <a:r>
            <a:rPr lang="zh-CN" altLang="en-US" sz="3800" b="1" kern="1200" dirty="0">
              <a:solidFill>
                <a:srgbClr val="7030A0"/>
              </a:solidFill>
              <a:latin typeface="隶书" panose="02010509060101010101" pitchFamily="49" charset="-122"/>
              <a:ea typeface="隶书" panose="02010509060101010101" pitchFamily="49" charset="-122"/>
            </a:rPr>
            <a:t>义和团运动与八国联军侵华战争</a:t>
          </a:r>
        </a:p>
      </dsp:txBody>
      <dsp:txXfrm>
        <a:off x="4301316" y="2185759"/>
        <a:ext cx="5210681" cy="179316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D9F0FD0-E339-4E29-B374-23E80B3A998A}">
      <dsp:nvSpPr>
        <dsp:cNvPr id="0" name=""/>
        <dsp:cNvSpPr/>
      </dsp:nvSpPr>
      <dsp:spPr>
        <a:xfrm>
          <a:off x="0" y="425039"/>
          <a:ext cx="96012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E38F212-EA7C-4C3D-8BA6-1899E70131D1}">
      <dsp:nvSpPr>
        <dsp:cNvPr id="0" name=""/>
        <dsp:cNvSpPr/>
      </dsp:nvSpPr>
      <dsp:spPr>
        <a:xfrm>
          <a:off x="480060" y="26519"/>
          <a:ext cx="5477955" cy="797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32" tIns="0" rIns="254032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b="1" kern="1200" dirty="0">
              <a:solidFill>
                <a:schemeClr val="tx2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经济近代化：洋务运动</a:t>
          </a:r>
        </a:p>
      </dsp:txBody>
      <dsp:txXfrm>
        <a:off x="518968" y="65427"/>
        <a:ext cx="5400139" cy="719224"/>
      </dsp:txXfrm>
    </dsp:sp>
    <dsp:sp modelId="{48052019-BA5A-4EF3-894C-4C691FEAC106}">
      <dsp:nvSpPr>
        <dsp:cNvPr id="0" name=""/>
        <dsp:cNvSpPr/>
      </dsp:nvSpPr>
      <dsp:spPr>
        <a:xfrm>
          <a:off x="0" y="1649759"/>
          <a:ext cx="96012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BABCF56-642D-4AA6-A8CC-C2B924768DC5}">
      <dsp:nvSpPr>
        <dsp:cNvPr id="0" name=""/>
        <dsp:cNvSpPr/>
      </dsp:nvSpPr>
      <dsp:spPr>
        <a:xfrm>
          <a:off x="480060" y="1251239"/>
          <a:ext cx="8318854" cy="797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32" tIns="0" rIns="254032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b="1" kern="1200" dirty="0">
              <a:solidFill>
                <a:schemeClr val="tx2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政治近代化：</a:t>
          </a:r>
          <a:r>
            <a:rPr lang="en-US" altLang="zh-CN" sz="3200" b="1" kern="1200" dirty="0">
              <a:solidFill>
                <a:schemeClr val="tx2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1.</a:t>
          </a:r>
          <a:r>
            <a:rPr lang="zh-CN" altLang="en-US" sz="3200" b="1" kern="1200" dirty="0">
              <a:solidFill>
                <a:schemeClr val="tx2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戊戌变法，</a:t>
          </a:r>
          <a:r>
            <a:rPr lang="en-US" altLang="zh-CN" sz="3200" b="1" kern="1200" dirty="0">
              <a:solidFill>
                <a:schemeClr val="tx2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2.</a:t>
          </a:r>
          <a:r>
            <a:rPr lang="zh-CN" altLang="en-US" sz="3200" b="1" kern="1200" dirty="0">
              <a:solidFill>
                <a:schemeClr val="tx2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辛亥革命</a:t>
          </a:r>
        </a:p>
      </dsp:txBody>
      <dsp:txXfrm>
        <a:off x="518968" y="1290147"/>
        <a:ext cx="8241038" cy="719224"/>
      </dsp:txXfrm>
    </dsp:sp>
    <dsp:sp modelId="{4F6F302B-A6D4-41FF-8AD3-663CDDEA66B6}">
      <dsp:nvSpPr>
        <dsp:cNvPr id="0" name=""/>
        <dsp:cNvSpPr/>
      </dsp:nvSpPr>
      <dsp:spPr>
        <a:xfrm>
          <a:off x="0" y="2874480"/>
          <a:ext cx="96012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2C3A43A-28D8-4053-9CE8-F7DCAF294236}">
      <dsp:nvSpPr>
        <dsp:cNvPr id="0" name=""/>
        <dsp:cNvSpPr/>
      </dsp:nvSpPr>
      <dsp:spPr>
        <a:xfrm>
          <a:off x="471152" y="2475960"/>
          <a:ext cx="9122919" cy="797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54032" tIns="0" rIns="254032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b="1" kern="1200" dirty="0">
              <a:solidFill>
                <a:schemeClr val="tx2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思想近代化：</a:t>
          </a:r>
          <a:r>
            <a:rPr lang="en-US" altLang="zh-CN" sz="3200" b="1" kern="1200" dirty="0">
              <a:solidFill>
                <a:schemeClr val="tx2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1.</a:t>
          </a:r>
          <a:r>
            <a:rPr lang="zh-CN" altLang="en-US" sz="3200" b="1" kern="1200" dirty="0">
              <a:solidFill>
                <a:schemeClr val="tx2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新文化运动，</a:t>
          </a:r>
          <a:r>
            <a:rPr lang="en-US" altLang="zh-CN" sz="3200" b="1" kern="1200" dirty="0">
              <a:solidFill>
                <a:schemeClr val="tx2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2.</a:t>
          </a:r>
          <a:r>
            <a:rPr lang="zh-CN" altLang="en-US" sz="3200" b="1" kern="1200" dirty="0">
              <a:solidFill>
                <a:schemeClr val="tx2">
                  <a:lumMod val="50000"/>
                </a:schemeClr>
              </a:solidFill>
              <a:latin typeface="隶书" panose="02010509060101010101" pitchFamily="49" charset="-122"/>
              <a:ea typeface="隶书" panose="02010509060101010101" pitchFamily="49" charset="-122"/>
            </a:rPr>
            <a:t>高等教育发展</a:t>
          </a:r>
        </a:p>
      </dsp:txBody>
      <dsp:txXfrm>
        <a:off x="510060" y="2514868"/>
        <a:ext cx="9045103" cy="71922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57C463-6C55-4748-811D-0462AB421949}">
      <dsp:nvSpPr>
        <dsp:cNvPr id="0" name=""/>
        <dsp:cNvSpPr/>
      </dsp:nvSpPr>
      <dsp:spPr>
        <a:xfrm>
          <a:off x="0" y="425039"/>
          <a:ext cx="96012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2437BD-CDD5-45A6-BD2D-E87B776D1D1F}">
      <dsp:nvSpPr>
        <dsp:cNvPr id="0" name=""/>
        <dsp:cNvSpPr/>
      </dsp:nvSpPr>
      <dsp:spPr>
        <a:xfrm>
          <a:off x="480060" y="26519"/>
          <a:ext cx="6720840" cy="7970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32" tIns="0" rIns="254032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b="1" kern="1200" dirty="0">
              <a:latin typeface="隶书" panose="02010509060101010101" pitchFamily="49" charset="-122"/>
              <a:ea typeface="隶书" panose="02010509060101010101" pitchFamily="49" charset="-122"/>
            </a:rPr>
            <a:t>一、新民主主义革命兴起</a:t>
          </a:r>
        </a:p>
      </dsp:txBody>
      <dsp:txXfrm>
        <a:off x="518968" y="65427"/>
        <a:ext cx="6643024" cy="719224"/>
      </dsp:txXfrm>
    </dsp:sp>
    <dsp:sp modelId="{2028085A-634C-4C7C-B1E1-C9D3C43C187B}">
      <dsp:nvSpPr>
        <dsp:cNvPr id="0" name=""/>
        <dsp:cNvSpPr/>
      </dsp:nvSpPr>
      <dsp:spPr>
        <a:xfrm>
          <a:off x="0" y="1649759"/>
          <a:ext cx="96012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D3D6B0-45B5-4131-8FDD-DE4FA691062E}">
      <dsp:nvSpPr>
        <dsp:cNvPr id="0" name=""/>
        <dsp:cNvSpPr/>
      </dsp:nvSpPr>
      <dsp:spPr>
        <a:xfrm>
          <a:off x="480060" y="1251239"/>
          <a:ext cx="6720840" cy="7970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32" tIns="0" rIns="254032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b="1" kern="1200" dirty="0">
              <a:latin typeface="隶书" panose="02010509060101010101" pitchFamily="49" charset="-122"/>
              <a:ea typeface="隶书" panose="02010509060101010101" pitchFamily="49" charset="-122"/>
            </a:rPr>
            <a:t>二、国民革命及北伐战争</a:t>
          </a:r>
        </a:p>
      </dsp:txBody>
      <dsp:txXfrm>
        <a:off x="518968" y="1290147"/>
        <a:ext cx="6643024" cy="719224"/>
      </dsp:txXfrm>
    </dsp:sp>
    <dsp:sp modelId="{88E10459-9DF8-462B-8248-77B5A2E24B2A}">
      <dsp:nvSpPr>
        <dsp:cNvPr id="0" name=""/>
        <dsp:cNvSpPr/>
      </dsp:nvSpPr>
      <dsp:spPr>
        <a:xfrm>
          <a:off x="0" y="2874480"/>
          <a:ext cx="96012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B5312C-BC70-473D-BD53-F3590CD58CBB}">
      <dsp:nvSpPr>
        <dsp:cNvPr id="0" name=""/>
        <dsp:cNvSpPr/>
      </dsp:nvSpPr>
      <dsp:spPr>
        <a:xfrm>
          <a:off x="480060" y="2475960"/>
          <a:ext cx="6720840" cy="79704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54032" tIns="0" rIns="254032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b="1" kern="1200" dirty="0">
              <a:latin typeface="隶书" panose="02010509060101010101" pitchFamily="49" charset="-122"/>
              <a:ea typeface="隶书" panose="02010509060101010101" pitchFamily="49" charset="-122"/>
            </a:rPr>
            <a:t>三、工农武装割据</a:t>
          </a:r>
        </a:p>
      </dsp:txBody>
      <dsp:txXfrm>
        <a:off x="518968" y="2514868"/>
        <a:ext cx="6643024" cy="719224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57C463-6C55-4748-811D-0462AB421949}">
      <dsp:nvSpPr>
        <dsp:cNvPr id="0" name=""/>
        <dsp:cNvSpPr/>
      </dsp:nvSpPr>
      <dsp:spPr>
        <a:xfrm>
          <a:off x="0" y="425039"/>
          <a:ext cx="96012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92437BD-CDD5-45A6-BD2D-E87B776D1D1F}">
      <dsp:nvSpPr>
        <dsp:cNvPr id="0" name=""/>
        <dsp:cNvSpPr/>
      </dsp:nvSpPr>
      <dsp:spPr>
        <a:xfrm>
          <a:off x="480060" y="26519"/>
          <a:ext cx="6720840" cy="797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32" tIns="0" rIns="254032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b="1" kern="1200" dirty="0">
              <a:solidFill>
                <a:srgbClr val="213A4F"/>
              </a:solidFill>
              <a:latin typeface="隶书" panose="02010509060101010101" pitchFamily="49" charset="-122"/>
              <a:ea typeface="隶书" panose="02010509060101010101" pitchFamily="49" charset="-122"/>
            </a:rPr>
            <a:t>四、中国人民的抗日战争</a:t>
          </a:r>
        </a:p>
      </dsp:txBody>
      <dsp:txXfrm>
        <a:off x="518968" y="65427"/>
        <a:ext cx="6643024" cy="719224"/>
      </dsp:txXfrm>
    </dsp:sp>
    <dsp:sp modelId="{2028085A-634C-4C7C-B1E1-C9D3C43C187B}">
      <dsp:nvSpPr>
        <dsp:cNvPr id="0" name=""/>
        <dsp:cNvSpPr/>
      </dsp:nvSpPr>
      <dsp:spPr>
        <a:xfrm>
          <a:off x="0" y="1649759"/>
          <a:ext cx="96012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1D3D6B0-45B5-4131-8FDD-DE4FA691062E}">
      <dsp:nvSpPr>
        <dsp:cNvPr id="0" name=""/>
        <dsp:cNvSpPr/>
      </dsp:nvSpPr>
      <dsp:spPr>
        <a:xfrm>
          <a:off x="480060" y="1251239"/>
          <a:ext cx="6720840" cy="797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32" tIns="0" rIns="254032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b="1" kern="1200" dirty="0">
              <a:solidFill>
                <a:srgbClr val="213A4F"/>
              </a:solidFill>
              <a:latin typeface="隶书" panose="02010509060101010101" pitchFamily="49" charset="-122"/>
              <a:ea typeface="隶书" panose="02010509060101010101" pitchFamily="49" charset="-122"/>
            </a:rPr>
            <a:t>五、争取民主和平的解放战争</a:t>
          </a:r>
        </a:p>
      </dsp:txBody>
      <dsp:txXfrm>
        <a:off x="518968" y="1290147"/>
        <a:ext cx="6643024" cy="719224"/>
      </dsp:txXfrm>
    </dsp:sp>
    <dsp:sp modelId="{88E10459-9DF8-462B-8248-77B5A2E24B2A}">
      <dsp:nvSpPr>
        <dsp:cNvPr id="0" name=""/>
        <dsp:cNvSpPr/>
      </dsp:nvSpPr>
      <dsp:spPr>
        <a:xfrm>
          <a:off x="0" y="2874480"/>
          <a:ext cx="9601200" cy="680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chilly" dir="t"/>
        </a:scene3d>
        <a:sp3d z="12700" extrusionH="1700" prstMaterial="dkEdge">
          <a:bevelT w="25400" h="6350" prst="softRound"/>
          <a:bevelB w="0" h="0" prst="convex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1B5312C-BC70-473D-BD53-F3590CD58CBB}">
      <dsp:nvSpPr>
        <dsp:cNvPr id="0" name=""/>
        <dsp:cNvSpPr/>
      </dsp:nvSpPr>
      <dsp:spPr>
        <a:xfrm>
          <a:off x="480060" y="2475960"/>
          <a:ext cx="6720840" cy="7970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32" tIns="0" rIns="254032" bIns="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b="1" kern="1200" dirty="0">
              <a:solidFill>
                <a:srgbClr val="213A4F"/>
              </a:solidFill>
              <a:latin typeface="隶书" panose="02010509060101010101" pitchFamily="49" charset="-122"/>
              <a:ea typeface="隶书" panose="02010509060101010101" pitchFamily="49" charset="-122"/>
            </a:rPr>
            <a:t>六、不懈进取的科技文化</a:t>
          </a:r>
        </a:p>
      </dsp:txBody>
      <dsp:txXfrm>
        <a:off x="518968" y="2514868"/>
        <a:ext cx="6643024" cy="719224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5083EE2-3890-4894-844B-AADFA5A7C01D}">
      <dsp:nvSpPr>
        <dsp:cNvPr id="0" name=""/>
        <dsp:cNvSpPr/>
      </dsp:nvSpPr>
      <dsp:spPr>
        <a:xfrm>
          <a:off x="0" y="0"/>
          <a:ext cx="9601200" cy="131012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800" b="1" kern="1200" dirty="0">
              <a:latin typeface="隶书" panose="02010509060101010101" pitchFamily="49" charset="-122"/>
              <a:ea typeface="隶书" panose="02010509060101010101" pitchFamily="49" charset="-122"/>
            </a:rPr>
            <a:t>一、新民主主义革命兴起</a:t>
          </a:r>
        </a:p>
      </dsp:txBody>
      <dsp:txXfrm>
        <a:off x="0" y="0"/>
        <a:ext cx="9601200" cy="1310122"/>
      </dsp:txXfrm>
    </dsp:sp>
    <dsp:sp modelId="{A0F6F6BC-CF95-4165-8A49-E2A35BCA797A}">
      <dsp:nvSpPr>
        <dsp:cNvPr id="0" name=""/>
        <dsp:cNvSpPr/>
      </dsp:nvSpPr>
      <dsp:spPr>
        <a:xfrm>
          <a:off x="4688" y="1310122"/>
          <a:ext cx="3197274" cy="275125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800" kern="1200" dirty="0">
              <a:solidFill>
                <a:srgbClr val="7030A0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五四运动</a:t>
          </a:r>
        </a:p>
      </dsp:txBody>
      <dsp:txXfrm>
        <a:off x="4688" y="1310122"/>
        <a:ext cx="3197274" cy="2751256"/>
      </dsp:txXfrm>
    </dsp:sp>
    <dsp:sp modelId="{E3A01B24-F5C7-4B01-BEB7-1669D8A5EA28}">
      <dsp:nvSpPr>
        <dsp:cNvPr id="0" name=""/>
        <dsp:cNvSpPr/>
      </dsp:nvSpPr>
      <dsp:spPr>
        <a:xfrm>
          <a:off x="3201962" y="1310122"/>
          <a:ext cx="3197274" cy="275125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800" b="0" kern="1200" dirty="0">
              <a:solidFill>
                <a:srgbClr val="7030A0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中国共产党成立</a:t>
          </a:r>
        </a:p>
      </dsp:txBody>
      <dsp:txXfrm>
        <a:off x="3201962" y="1310122"/>
        <a:ext cx="3197274" cy="2751256"/>
      </dsp:txXfrm>
    </dsp:sp>
    <dsp:sp modelId="{990BDE6E-89BB-47E2-843B-B6B5657F75B4}">
      <dsp:nvSpPr>
        <dsp:cNvPr id="0" name=""/>
        <dsp:cNvSpPr/>
      </dsp:nvSpPr>
      <dsp:spPr>
        <a:xfrm>
          <a:off x="6399237" y="1310122"/>
          <a:ext cx="3197274" cy="2751256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82880" tIns="182880" rIns="182880" bIns="18288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800" kern="1200" dirty="0">
              <a:solidFill>
                <a:srgbClr val="7030A0"/>
              </a:solidFill>
              <a:latin typeface="华文琥珀" panose="02010800040101010101" pitchFamily="2" charset="-122"/>
              <a:ea typeface="华文琥珀" panose="02010800040101010101" pitchFamily="2" charset="-122"/>
            </a:rPr>
            <a:t>第一次国共合作</a:t>
          </a:r>
        </a:p>
      </dsp:txBody>
      <dsp:txXfrm>
        <a:off x="6399237" y="1310122"/>
        <a:ext cx="3197274" cy="2751256"/>
      </dsp:txXfrm>
    </dsp:sp>
    <dsp:sp modelId="{747C589D-ADB7-4AAE-8AEF-A6526FAFC694}">
      <dsp:nvSpPr>
        <dsp:cNvPr id="0" name=""/>
        <dsp:cNvSpPr/>
      </dsp:nvSpPr>
      <dsp:spPr>
        <a:xfrm>
          <a:off x="0" y="4061378"/>
          <a:ext cx="9601200" cy="305695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7E9B7B9-886D-42FA-BE26-D63C2EC21080}">
      <dsp:nvSpPr>
        <dsp:cNvPr id="0" name=""/>
        <dsp:cNvSpPr/>
      </dsp:nvSpPr>
      <dsp:spPr>
        <a:xfrm>
          <a:off x="0" y="0"/>
          <a:ext cx="9601200" cy="1263736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1460" tIns="251460" rIns="251460" bIns="251460" numCol="1" spcCol="1270" anchor="ctr" anchorCtr="0">
          <a:noAutofit/>
        </a:bodyPr>
        <a:lstStyle/>
        <a:p>
          <a:pPr marL="0" lvl="0" indent="0" algn="ctr" defTabSz="2933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6600" b="1" kern="1200" dirty="0">
              <a:solidFill>
                <a:schemeClr val="bg1"/>
              </a:solidFill>
              <a:latin typeface="隶书" panose="02010509060101010101" pitchFamily="49" charset="-122"/>
              <a:ea typeface="隶书" panose="02010509060101010101" pitchFamily="49" charset="-122"/>
            </a:rPr>
            <a:t>五四运动</a:t>
          </a:r>
        </a:p>
      </dsp:txBody>
      <dsp:txXfrm>
        <a:off x="0" y="0"/>
        <a:ext cx="9601200" cy="1263736"/>
      </dsp:txXfrm>
    </dsp:sp>
    <dsp:sp modelId="{A0160CEB-0E39-49A5-B9BE-4D3BF60ABD18}">
      <dsp:nvSpPr>
        <dsp:cNvPr id="0" name=""/>
        <dsp:cNvSpPr/>
      </dsp:nvSpPr>
      <dsp:spPr>
        <a:xfrm>
          <a:off x="4688" y="1263736"/>
          <a:ext cx="3197274" cy="26538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400" b="1" kern="1200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rPr>
            <a:t>1919.5.4</a:t>
          </a:r>
          <a:r>
            <a:rPr lang="zh-CN" altLang="en-US" sz="2400" b="1" kern="1200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rPr>
            <a:t>，北京，青年学生，爱国宣传运动；后市民广泛参与，运动速向全国蔓延</a:t>
          </a:r>
        </a:p>
      </dsp:txBody>
      <dsp:txXfrm>
        <a:off x="4688" y="1263736"/>
        <a:ext cx="3197274" cy="2653846"/>
      </dsp:txXfrm>
    </dsp:sp>
    <dsp:sp modelId="{6D192D42-1454-4A46-A9AC-2D0ED274F9C2}">
      <dsp:nvSpPr>
        <dsp:cNvPr id="0" name=""/>
        <dsp:cNvSpPr/>
      </dsp:nvSpPr>
      <dsp:spPr>
        <a:xfrm>
          <a:off x="3201962" y="1263736"/>
          <a:ext cx="3197274" cy="26538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b="1" kern="1200" dirty="0">
              <a:solidFill>
                <a:srgbClr val="3E4832"/>
              </a:solidFill>
              <a:latin typeface="楷体" panose="02010609060101010101" pitchFamily="49" charset="-122"/>
              <a:ea typeface="楷体" panose="02010609060101010101" pitchFamily="49" charset="-122"/>
            </a:rPr>
            <a:t>提出口号：“</a:t>
          </a:r>
          <a:r>
            <a:rPr lang="zh-CN" altLang="en-US" sz="3600" b="1" kern="1200" dirty="0">
              <a:solidFill>
                <a:srgbClr val="213A4F"/>
              </a:solidFill>
              <a:latin typeface="楷体" panose="02010609060101010101" pitchFamily="49" charset="-122"/>
              <a:ea typeface="楷体" panose="02010609060101010101" pitchFamily="49" charset="-122"/>
            </a:rPr>
            <a:t>外争国权，内惩国贼</a:t>
          </a:r>
          <a:r>
            <a:rPr lang="zh-CN" altLang="en-US" sz="3600" b="1" kern="1200" dirty="0">
              <a:solidFill>
                <a:srgbClr val="3E4832"/>
              </a:solidFill>
              <a:latin typeface="楷体" panose="02010609060101010101" pitchFamily="49" charset="-122"/>
              <a:ea typeface="楷体" panose="02010609060101010101" pitchFamily="49" charset="-122"/>
            </a:rPr>
            <a:t>”</a:t>
          </a:r>
          <a:endParaRPr lang="zh-CN" altLang="en-US" sz="3600" b="1" kern="1200" dirty="0">
            <a:solidFill>
              <a:srgbClr val="213A4F"/>
            </a:solidFill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3201962" y="1263736"/>
        <a:ext cx="3197274" cy="2653846"/>
      </dsp:txXfrm>
    </dsp:sp>
    <dsp:sp modelId="{29B16574-D86B-42F7-B889-1ABFDA94FA0F}">
      <dsp:nvSpPr>
        <dsp:cNvPr id="0" name=""/>
        <dsp:cNvSpPr/>
      </dsp:nvSpPr>
      <dsp:spPr>
        <a:xfrm>
          <a:off x="6399237" y="1263736"/>
          <a:ext cx="3197274" cy="265384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>
              <a:solidFill>
                <a:srgbClr val="002060"/>
              </a:solidFill>
              <a:latin typeface="楷体" panose="02010609060101010101" pitchFamily="49" charset="-122"/>
              <a:ea typeface="楷体" panose="02010609060101010101" pitchFamily="49" charset="-122"/>
            </a:rPr>
            <a:t>中国人民彻底的反对帝国主义、反对封建主义爱国运动，标志着中国从旧民主主义走向新民主主义革命</a:t>
          </a:r>
        </a:p>
      </dsp:txBody>
      <dsp:txXfrm>
        <a:off x="6399237" y="1263736"/>
        <a:ext cx="3197274" cy="2653846"/>
      </dsp:txXfrm>
    </dsp:sp>
    <dsp:sp modelId="{6C41803F-45C4-4528-BEB6-6522ACAEABF5}">
      <dsp:nvSpPr>
        <dsp:cNvPr id="0" name=""/>
        <dsp:cNvSpPr/>
      </dsp:nvSpPr>
      <dsp:spPr>
        <a:xfrm>
          <a:off x="0" y="3917583"/>
          <a:ext cx="9601200" cy="294871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radial4">
  <dgm:title val=""/>
  <dgm:desc val=""/>
  <dgm:catLst>
    <dgm:cat type="relationship" pri="1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5" srcId="1" destId="11" srcOrd="0" destOrd="0"/>
        <dgm:cxn modelId="16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cycle">
    <dgm:varLst>
      <dgm:chMax val="1"/>
      <dgm:dir/>
      <dgm:animLvl val="ctr"/>
      <dgm:resizeHandles val="exact"/>
    </dgm:varLst>
    <dgm:choose name="Name0">
      <dgm:if name="Name1" func="var" arg="dir" op="equ" val="norm">
        <dgm:choose name="Name2">
          <dgm:if name="Name3" axis="ch ch" ptType="node node" st="1 1" cnt="1 0" func="cnt" op="lte" val="1">
            <dgm:alg type="cycle">
              <dgm:param type="stAng" val="0"/>
              <dgm:param type="spanAng" val="360"/>
              <dgm:param type="ctrShpMap" val="fNode"/>
            </dgm:alg>
          </dgm:if>
          <dgm:else name="Name4">
            <dgm:choose name="Name5">
              <dgm:if name="Name6" axis="ch ch" ptType="node node" st="1 1" cnt="1 0" func="cnt" op="lte" val="3">
                <dgm:alg type="cycle">
                  <dgm:param type="stAng" val="-55"/>
                  <dgm:param type="spanAng" val="110"/>
                  <dgm:param type="ctrShpMap" val="fNode"/>
                </dgm:alg>
              </dgm:if>
              <dgm:else name="Name7">
                <dgm:choose name="Name8">
                  <dgm:if name="Name9" axis="ch ch" ptType="node node" st="1 1" cnt="1 0" func="cnt" op="equ" val="4">
                    <dgm:alg type="cycle">
                      <dgm:param type="stAng" val="-75"/>
                      <dgm:param type="spanAng" val="150"/>
                      <dgm:param type="ctrShpMap" val="fNode"/>
                    </dgm:alg>
                  </dgm:if>
                  <dgm:else name="Name10">
                    <dgm:alg type="cycle">
                      <dgm:param type="stAng" val="-90"/>
                      <dgm:param type="spanAng" val="180"/>
                      <dgm:param type="ctrShpMap" val="fNode"/>
                    </dgm:alg>
                  </dgm:else>
                </dgm:choose>
              </dgm:else>
            </dgm:choose>
          </dgm:else>
        </dgm:choose>
      </dgm:if>
      <dgm:else name="Name11">
        <dgm:choose name="Name12">
          <dgm:if name="Name13" axis="ch ch" ptType="node node" st="1 1" cnt="1 0" func="cnt" op="lte" val="1">
            <dgm:alg type="cycle">
              <dgm:param type="stAng" val="0"/>
              <dgm:param type="spanAng" val="-360"/>
              <dgm:param type="ctrShpMap" val="fNode"/>
            </dgm:alg>
          </dgm:if>
          <dgm:else name="Name14">
            <dgm:choose name="Name15">
              <dgm:if name="Name16" axis="ch ch" ptType="node node" st="1 1" cnt="1 0" func="cnt" op="lte" val="3">
                <dgm:alg type="cycle">
                  <dgm:param type="stAng" val="55"/>
                  <dgm:param type="spanAng" val="-110"/>
                  <dgm:param type="ctrShpMap" val="fNode"/>
                </dgm:alg>
              </dgm:if>
              <dgm:else name="Name17">
                <dgm:choose name="Name18">
                  <dgm:if name="Name19" axis="ch ch" ptType="node node" st="1 1" cnt="1 0" func="cnt" op="equ" val="4">
                    <dgm:alg type="cycle">
                      <dgm:param type="stAng" val="75"/>
                      <dgm:param type="spanAng" val="-150"/>
                      <dgm:param type="ctrShpMap" val="fNode"/>
                    </dgm:alg>
                  </dgm:if>
                  <dgm:else name="Name20">
                    <dgm:alg type="cycle">
                      <dgm:param type="stAng" val="90"/>
                      <dgm:param type="spanAng" val="-180"/>
                      <dgm:param type="ctrShpMap" val="fNode"/>
                    </dgm:alg>
                  </dgm:else>
                </dgm:choose>
              </dgm:else>
            </dgm:choose>
          </dgm:else>
        </dgm:choose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node" refType="w" refFor="ch" refForName="centerShape" fact="0.95"/>
      <dgm:constr type="h" for="ch" forName="parTrans" refType="w" refFor="ch" refForName="centerShape" fact="0.285"/>
      <dgm:constr type="sp" refType="w" refFor="ch" refForName="centerShape" op="equ" fact="0.23"/>
      <dgm:constr type="sibSp" refType="w" refFor="ch" refForName="node" fact="0.1"/>
      <dgm:constr type="primFontSz" for="ch" forName="node" op="equ"/>
    </dgm:constrLst>
    <dgm:choose name="Name21">
      <dgm:if name="Name22" axis="ch ch" ptType="node node" st="1 1" cnt="1 0" func="cnt" op="lte" val="5">
        <dgm:ruleLst>
          <dgm:rule type="w" for="ch" forName="centerShape" val="NaN" fact="0.27" max="NaN"/>
        </dgm:ruleLst>
      </dgm:if>
      <dgm:else name="Name23">
        <dgm:ruleLst>
          <dgm:rule type="w" for="ch" forName="centerShape" val="NaN" fact="0.27" max="NaN"/>
          <dgm:rule type="w" for="ch" forName="node" val="NaN" fact="0.7" max="NaN"/>
        </dgm:ruleLst>
      </dgm:else>
    </dgm:choose>
    <dgm:forEach name="Name24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tMarg" refType="primFontSz" fact="0.05"/>
          <dgm:constr type="bMarg" refType="primFontSz" fact="0.05"/>
          <dgm:constr type="lMarg" refType="primFontSz" fact="0.05"/>
          <dgm:constr type="rMarg" refType="primFontSz" fact="0.05"/>
          <dgm:constr type="primFontSz" val="65"/>
          <dgm:constr type="h" refType="w"/>
        </dgm:constrLst>
        <dgm:ruleLst>
          <dgm:rule type="primFontSz" val="5" fact="NaN" max="NaN"/>
        </dgm:ruleLst>
      </dgm:layoutNode>
      <dgm:forEach name="Name25" axis="ch">
        <dgm:forEach name="Name26" axis="self" ptType="parTrans">
          <dgm:layoutNode name="parTrans" styleLbl="bgSibTrans2D1">
            <dgm:alg type="conn">
              <dgm:param type="begPts" val="auto"/>
              <dgm:param type="endPts" val="ctr"/>
              <dgm:param type="endSty" val="noArr"/>
              <dgm:param type="begSty" val="arr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begPad" refType="connDist" fact="0.055"/>
              <dgm:constr type="endPad"/>
            </dgm:constrLst>
            <dgm:ruleLst/>
          </dgm:layoutNode>
        </dgm:forEach>
        <dgm:forEach name="Name27" axis="self" ptType="node">
          <dgm:layoutNode name="node" styleLbl="node1">
            <dgm:varLst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primFontSz" val="65"/>
              <dgm:constr type="h" refType="w" fact="0.8"/>
              <dgm:constr type="tMarg" refType="primFontSz" fact="0.15"/>
              <dgm:constr type="bMarg" refType="primFontSz" fact="0.15"/>
              <dgm:constr type="lMarg" refType="primFontSz" fact="0.15"/>
              <dgm:constr type="rMarg" refType="primFontSz" fact="0.15"/>
            </dgm:constrLst>
            <dgm:ruleLst>
              <dgm:rule type="primFontSz" val="5" fact="NaN" max="NaN"/>
            </dgm:ruleLst>
          </dgm:layoutNode>
        </dgm:forEach>
      </dgm:forEach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bProcess4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grDir" val="tL"/>
          <dgm:param type="flowDir" val="col"/>
          <dgm:param type="contDir" val="revDir"/>
          <dgm:param type="bkpt" val="bal"/>
        </dgm:alg>
      </dgm:if>
      <dgm:else name="Name3">
        <dgm:alg type="snake">
          <dgm:param type="grDir" val="tR"/>
          <dgm:param type="flowDir" val="col"/>
          <dgm:param type="contDir" val="revDir"/>
          <dgm:param type="bkpt" val="ba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Pts" val="bCtr, midR, tCtr"/>
                <dgm:param type="endPts" val="tCtr, midL, bCtr"/>
                <dgm:param type="begSty" val="noArr"/>
                <dgm:param type="endSty" val="noAr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Pts" val="bCtr, midL, tCtr"/>
                <dgm:param type="endPts" val="tCtr, midR, bCtr"/>
                <dgm:param type="begSty" val="noArr"/>
                <dgm:param type="endSty" val="noAr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arrow2">
  <dgm:title val=""/>
  <dgm:desc val=""/>
  <dgm:catLst>
    <dgm:cat type="process" pri="2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arrowDiagram">
    <dgm:varLst>
      <dgm:chMax val="5"/>
      <dgm:dir/>
      <dgm:resizeHandles val="exact"/>
    </dgm:varLst>
    <dgm:alg type="composite">
      <dgm:param type="ar" val="1.6"/>
    </dgm:alg>
    <dgm:shape xmlns:r="http://schemas.openxmlformats.org/officeDocument/2006/relationships" r:blip="">
      <dgm:adjLst/>
    </dgm:shape>
    <dgm:presOf/>
    <dgm:constrLst>
      <dgm:constr type="l" for="ch" forName="arrow"/>
      <dgm:constr type="t" for="ch" forName="arrow"/>
      <dgm:constr type="w" for="ch" forName="arrow" refType="w"/>
      <dgm:constr type="h" for="ch" forName="arrow" refType="h"/>
      <dgm:constr type="ctrX" for="ch" forName="arrowDiagram1" refType="w" fact="0.5"/>
      <dgm:constr type="ctrY" for="ch" forName="arrowDiagram1" refType="h" fact="0.5"/>
      <dgm:constr type="w" for="ch" forName="arrowDiagram1" refType="w"/>
      <dgm:constr type="h" for="ch" forName="arrowDiagram1" refType="h"/>
      <dgm:constr type="ctrX" for="ch" forName="arrowDiagram2" refType="w" fact="0.5"/>
      <dgm:constr type="ctrY" for="ch" forName="arrowDiagram2" refType="h" fact="0.5"/>
      <dgm:constr type="w" for="ch" forName="arrowDiagram2" refType="w"/>
      <dgm:constr type="h" for="ch" forName="arrowDiagram2" refType="h"/>
      <dgm:constr type="ctrX" for="ch" forName="arrowDiagram3" refType="w" fact="0.5"/>
      <dgm:constr type="ctrY" for="ch" forName="arrowDiagram3" refType="h" fact="0.5"/>
      <dgm:constr type="w" for="ch" forName="arrowDiagram3" refType="w"/>
      <dgm:constr type="h" for="ch" forName="arrowDiagram3" refType="h"/>
      <dgm:constr type="ctrX" for="ch" forName="arrowDiagram4" refType="w" fact="0.5"/>
      <dgm:constr type="ctrY" for="ch" forName="arrowDiagram4" refType="h" fact="0.5"/>
      <dgm:constr type="w" for="ch" forName="arrowDiagram4" refType="w"/>
      <dgm:constr type="h" for="ch" forName="arrowDiagram4" refType="h"/>
      <dgm:constr type="ctrX" for="ch" forName="arrowDiagram5" refType="w" fact="0.5"/>
      <dgm:constr type="ctrY" for="ch" forName="arrowDiagram5" refType="h" fact="0.5"/>
      <dgm:constr type="w" for="ch" forName="arrowDiagram5" refType="w"/>
      <dgm:constr type="h" for="ch" forName="arrowDiagram5" refType="h"/>
    </dgm:constrLst>
    <dgm:ruleLst/>
    <dgm:choose name="Name0">
      <dgm:if name="Name1" axis="ch" ptType="node" func="cnt" op="gte" val="1">
        <dgm:layoutNode name="arrow" styleLbl="bgShp">
          <dgm:alg type="sp"/>
          <dgm:shape xmlns:r="http://schemas.openxmlformats.org/officeDocument/2006/relationships" type="swooshArrow" r:blip="">
            <dgm:adjLst>
              <dgm:adj idx="2" val="0.25"/>
            </dgm:adjLst>
          </dgm:shape>
          <dgm:presOf/>
          <dgm:constrLst/>
          <dgm:ruleLst/>
        </dgm:layoutNode>
        <dgm:choose name="Name2">
          <dgm:if name="Name3" axis="ch" ptType="node" func="cnt" op="lt" val="1"/>
          <dgm:if name="Name4" axis="ch" ptType="node" func="cnt" op="equ" val="1">
            <dgm:layoutNode name="arrowDiagram1">
              <dgm:varLst>
                <dgm:bulletEnabled val="1"/>
              </dgm:varLst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ctrX" for="ch" forName="bullet1" refType="w" fact="0.8"/>
                <dgm:constr type="ctrY" for="ch" forName="bullet1" refType="h" fact="0.262"/>
                <dgm:constr type="w" for="ch" forName="bullet1" refType="w" fact="0.074"/>
                <dgm:constr type="h" for="ch" forName="bullet1" refType="w" refFor="ch" refForName="bullet1"/>
                <dgm:constr type="r" for="ch" forName="textBox1" refType="ctrX" refFor="ch" refForName="bullet1"/>
                <dgm:constr type="t" for="ch" forName="textBox1" refType="ctrY" refFor="ch" refForName="bullet1"/>
                <dgm:constr type="w" for="ch" forName="textBox1" refType="w" fact="0.4"/>
                <dgm:constr type="h" for="ch" forName="textBox1" refType="h" fact="0.738"/>
                <dgm:constr type="userA" refType="h" refFor="ch" refForName="bullet1" fact="0.53"/>
                <dgm:constr type="rMarg" for="ch" forName="textBox1" refType="userA" fact="2.834"/>
                <dgm:constr type="primFontSz" for="ch" ptType="node" op="equ" val="65"/>
              </dgm:constrLst>
              <dgm:ruleLst/>
              <dgm:forEach name="Name5" axis="ch" ptType="node" cnt="1">
                <dgm:layoutNode name="bullet1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1" styleLbl="revTx">
                  <dgm:varLst>
                    <dgm:bulletEnabled val="1"/>
                  </dgm:varLst>
                  <dgm:alg type="tx">
                    <dgm:param type="txAnchorVert" val="t"/>
                    <dgm:param type="parTxLTRAlign" val="r"/>
                    <dgm:param type="parTxRTLAlign" val="r"/>
                  </dgm:alg>
                  <dgm:shape xmlns:r="http://schemas.openxmlformats.org/officeDocument/2006/relationships" type="round2DiagRect" r:blip="">
                    <dgm:adjLst/>
                  </dgm:shape>
                  <dgm:presOf axis="desOrSelf" ptType="node"/>
                  <dgm:constrLst>
                    <dgm:constr type="lMarg"/>
                    <dgm:constr type="tMarg"/>
                    <dgm:constr type="bMarg"/>
                  </dgm:constrLst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6" axis="ch" ptType="node" func="cnt" op="equ" val="2">
            <dgm:layoutNode name="arrowDiagram2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7">
                <dgm:if name="Name8" func="var" arg="dir" op="equ" val="norm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l" for="ch" forName="textBox2a" refType="ctrX" refFor="ch" refForName="bullet2a"/>
                    <dgm:constr type="t" for="ch" forName="textBox2a" refType="ctrY" refFor="ch" refForName="bullet2a"/>
                    <dgm:constr type="w" for="ch" forName="textBox2a" refType="w" fact="0.325"/>
                    <dgm:constr type="h" for="ch" forName="textBox2a" refType="h" fact="0.427"/>
                    <dgm:constr type="userA" refType="h" refFor="ch" refForName="bullet2a" fact="0.53"/>
                    <dgm:constr type="l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l" for="ch" forName="textBox2b" refType="ctrX" refFor="ch" refForName="bullet2b"/>
                    <dgm:constr type="t" for="ch" forName="textBox2b" refType="ctrY" refFor="ch" refForName="bullet2b"/>
                    <dgm:constr type="w" for="ch" forName="textBox2b" refType="w" fact="0.325"/>
                    <dgm:constr type="h" for="ch" forName="textBox2b" refType="h" fact="0.662"/>
                    <dgm:constr type="userB" refType="h" refFor="ch" refForName="bullet2b" fact="0.53"/>
                    <dgm:constr type="lMarg" for="ch" forName="textBox2b" refType="userB" fact="2.834"/>
                    <dgm:constr type="primFontSz" for="ch" ptType="node" op="equ" val="65"/>
                  </dgm:constrLst>
                </dgm:if>
                <dgm:else name="Name9">
                  <dgm:constrLst>
                    <dgm:constr type="ctrX" for="ch" forName="bullet2a" refType="w" fact="0.25"/>
                    <dgm:constr type="ctrY" for="ch" forName="bullet2a" refType="h" fact="0.573"/>
                    <dgm:constr type="w" for="ch" forName="bullet2a" refType="w" fact="0.035"/>
                    <dgm:constr type="h" for="ch" forName="bullet2a" refType="w" refFor="ch" refForName="bullet2a"/>
                    <dgm:constr type="r" for="ch" forName="textBox2a" refType="ctrX" refFor="ch" refForName="bullet2a"/>
                    <dgm:constr type="b" for="ch" forName="textBox2a" refType="ctrY" refFor="ch" refForName="bullet2a"/>
                    <dgm:constr type="w" for="ch" forName="textBox2a" refType="w" fact="0.25"/>
                    <dgm:constr type="h" for="ch" forName="textBox2a" refType="h" fact="0.573"/>
                    <dgm:constr type="userA" refType="h" refFor="ch" refForName="bullet2a" fact="0.53"/>
                    <dgm:constr type="rMarg" for="ch" forName="textBox2a" refType="userA" fact="2.834"/>
                    <dgm:constr type="ctrX" for="ch" forName="bullet2b" refType="w" fact="0.585"/>
                    <dgm:constr type="ctrY" for="ch" forName="bullet2b" refType="h" fact="0.338"/>
                    <dgm:constr type="w" for="ch" forName="bullet2b" refType="w" fact="0.06"/>
                    <dgm:constr type="h" for="ch" forName="bullet2b" refType="w" refFor="ch" refForName="bullet2b"/>
                    <dgm:constr type="r" for="ch" forName="textBox2b" refType="ctrX" refFor="ch" refForName="bullet2b"/>
                    <dgm:constr type="b" for="ch" forName="textBox2b" refType="ctrY" refFor="ch" refForName="bullet2b"/>
                    <dgm:constr type="w" for="ch" forName="textBox2b" refType="w" fact="0.28"/>
                    <dgm:constr type="h" for="ch" forName="textBox2b" refType="h" fact="0.338"/>
                    <dgm:constr type="userB" refType="h" refFor="ch" refForName="bullet2b" fact="0.53"/>
                    <dgm:constr type="rMarg" for="ch" forName="textBox2b" refType="userB" fact="2.834"/>
                    <dgm:constr type="primFontSz" for="ch" ptType="node" op="equ" val="65"/>
                  </dgm:constrLst>
                </dgm:else>
              </dgm:choose>
              <dgm:ruleLst/>
              <dgm:forEach name="Name10" axis="ch" ptType="node" cnt="1">
                <dgm:layoutNode name="bullet2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a" styleLbl="revTx">
                  <dgm:varLst>
                    <dgm:bulletEnabled val="1"/>
                  </dgm:varLst>
                  <dgm:choose name="Name11">
                    <dgm:if name="Name12" func="var" arg="dir" op="equ" val="norm">
                      <dgm:choose name="Name13">
                        <dgm:if name="Name1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6">
                      <dgm:choose name="Name17">
                        <dgm:if name="Name1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">
                    <dgm:if name="Name2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23" axis="ch" ptType="node" st="2" cnt="1">
                <dgm:layoutNode name="bullet2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2b" styleLbl="revTx">
                  <dgm:varLst>
                    <dgm:bulletEnabled val="1"/>
                  </dgm:varLst>
                  <dgm:choose name="Name24">
                    <dgm:if name="Name25" func="var" arg="dir" op="equ" val="norm">
                      <dgm:choose name="Name26">
                        <dgm:if name="Name2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2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29">
                      <dgm:choose name="Name30">
                        <dgm:if name="Name3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3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33">
                    <dgm:if name="Name3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3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36" axis="ch" ptType="node" func="cnt" op="equ" val="3">
            <dgm:layoutNode name="arrowDiagram3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37">
                <dgm:if name="Name38" func="var" arg="dir" op="equ" val="norm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l" for="ch" forName="textBox3a" refType="ctrX" refFor="ch" refForName="bullet3a"/>
                    <dgm:constr type="t" for="ch" forName="textBox3a" refType="ctrY" refFor="ch" refForName="bullet3a"/>
                    <dgm:constr type="w" for="ch" forName="textBox3a" refType="w" fact="0.233"/>
                    <dgm:constr type="h" for="ch" forName="textBox3a" refType="h" fact="0.289"/>
                    <dgm:constr type="userA" refType="h" refFor="ch" refForName="bullet3a" fact="0.53"/>
                    <dgm:constr type="l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l" for="ch" forName="textBox3b" refType="ctrX" refFor="ch" refForName="bullet3b"/>
                    <dgm:constr type="t" for="ch" forName="textBox3b" refType="ctrY" refFor="ch" refForName="bullet3b"/>
                    <dgm:constr type="w" for="ch" forName="textBox3b" refType="w" fact="0.24"/>
                    <dgm:constr type="h" for="ch" forName="textBox3b" refType="h" fact="0.544"/>
                    <dgm:constr type="userB" refType="h" refFor="ch" refForName="bullet3b" fact="0.53"/>
                    <dgm:constr type="l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l" for="ch" forName="textBox3c" refType="ctrX" refFor="ch" refForName="bullet3c"/>
                    <dgm:constr type="t" for="ch" forName="textBox3c" refType="ctrY" refFor="ch" refForName="bullet3c"/>
                    <dgm:constr type="w" for="ch" forName="textBox3c" refType="w" fact="0.24"/>
                    <dgm:constr type="h" for="ch" forName="textBox3c" refType="h" fact="0.695"/>
                    <dgm:constr type="userC" refType="h" refFor="ch" refForName="bullet3c" fact="0.53"/>
                    <dgm:constr type="lMarg" for="ch" forName="textBox3c" refType="userC" fact="2.834"/>
                    <dgm:constr type="primFontSz" for="ch" ptType="node" op="equ" val="65"/>
                  </dgm:constrLst>
                </dgm:if>
                <dgm:else name="Name39">
                  <dgm:constrLst>
                    <dgm:constr type="ctrX" for="ch" forName="bullet3a" refType="w" fact="0.14"/>
                    <dgm:constr type="ctrY" for="ch" forName="bullet3a" refType="h" fact="0.711"/>
                    <dgm:constr type="w" for="ch" forName="bullet3a" refType="w" fact="0.026"/>
                    <dgm:constr type="h" for="ch" forName="bullet3a" refType="w" refFor="ch" refForName="bullet3a"/>
                    <dgm:constr type="r" for="ch" forName="textBox3a" refType="ctrX" refFor="ch" refForName="bullet3a"/>
                    <dgm:constr type="b" for="ch" forName="textBox3a" refType="ctrY" refFor="ch" refForName="bullet3a"/>
                    <dgm:constr type="w" for="ch" forName="textBox3a" refType="w" fact="0.14"/>
                    <dgm:constr type="h" for="ch" forName="textBox3a" refType="h" fact="0.711"/>
                    <dgm:constr type="userA" refType="h" refFor="ch" refForName="bullet3a" fact="0.53"/>
                    <dgm:constr type="rMarg" for="ch" forName="textBox3a" refType="userA" fact="2.834"/>
                    <dgm:constr type="ctrX" for="ch" forName="bullet3b" refType="w" fact="0.38"/>
                    <dgm:constr type="ctrY" for="ch" forName="bullet3b" refType="h" fact="0.456"/>
                    <dgm:constr type="w" for="ch" forName="bullet3b" refType="w" fact="0.047"/>
                    <dgm:constr type="h" for="ch" forName="bullet3b" refType="w" refFor="ch" refForName="bullet3b"/>
                    <dgm:constr type="r" for="ch" forName="textBox3b" refType="ctrX" refFor="ch" refForName="bullet3b"/>
                    <dgm:constr type="b" for="ch" forName="textBox3b" refType="ctrY" refFor="ch" refForName="bullet3b"/>
                    <dgm:constr type="w" for="ch" forName="textBox3b" refType="w" fact="0.24"/>
                    <dgm:constr type="h" for="ch" forName="textBox3b" refType="h" fact="0.456"/>
                    <dgm:constr type="userB" refType="h" refFor="ch" refForName="bullet3b" fact="0.53"/>
                    <dgm:constr type="rMarg" for="ch" forName="textBox3b" refType="userB" fact="2.834"/>
                    <dgm:constr type="ctrX" for="ch" forName="bullet3c" refType="w" fact="0.665"/>
                    <dgm:constr type="ctrY" for="ch" forName="bullet3c" refType="h" fact="0.305"/>
                    <dgm:constr type="w" for="ch" forName="bullet3c" refType="w" fact="0.065"/>
                    <dgm:constr type="h" for="ch" forName="bullet3c" refType="w" refFor="ch" refForName="bullet3c"/>
                    <dgm:constr type="r" for="ch" forName="textBox3c" refType="ctrX" refFor="ch" refForName="bullet3c"/>
                    <dgm:constr type="b" for="ch" forName="textBox3c" refType="ctrY" refFor="ch" refForName="bullet3c"/>
                    <dgm:constr type="w" for="ch" forName="textBox3c" refType="w" fact="0.24"/>
                    <dgm:constr type="h" for="ch" forName="textBox3c" refType="h" fact="0.305"/>
                    <dgm:constr type="userC" refType="h" refFor="ch" refForName="bullet3c" fact="0.53"/>
                    <dgm:constr type="rMarg" for="ch" forName="textBox3c" refType="userC" fact="2.834"/>
                    <dgm:constr type="primFontSz" for="ch" ptType="node" op="equ" val="65"/>
                  </dgm:constrLst>
                </dgm:else>
              </dgm:choose>
              <dgm:ruleLst/>
              <dgm:forEach name="Name40" axis="ch" ptType="node" cnt="1">
                <dgm:layoutNode name="bullet3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a" styleLbl="revTx">
                  <dgm:varLst>
                    <dgm:bulletEnabled val="1"/>
                  </dgm:varLst>
                  <dgm:choose name="Name41">
                    <dgm:if name="Name42" func="var" arg="dir" op="equ" val="norm">
                      <dgm:choose name="Name43">
                        <dgm:if name="Name44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45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46">
                      <dgm:choose name="Name47">
                        <dgm:if name="Name48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49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50">
                    <dgm:if name="Name51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52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53" axis="ch" ptType="node" st="2" cnt="1">
                <dgm:layoutNode name="bullet3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b" styleLbl="revTx">
                  <dgm:varLst>
                    <dgm:bulletEnabled val="1"/>
                  </dgm:varLst>
                  <dgm:choose name="Name54">
                    <dgm:if name="Name55" func="var" arg="dir" op="equ" val="norm">
                      <dgm:choose name="Name56">
                        <dgm:if name="Name5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5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59">
                      <dgm:choose name="Name60">
                        <dgm:if name="Name6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6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63">
                    <dgm:if name="Name6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6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66" axis="ch" ptType="node" st="3" cnt="1">
                <dgm:layoutNode name="bullet3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3c" styleLbl="revTx">
                  <dgm:varLst>
                    <dgm:bulletEnabled val="1"/>
                  </dgm:varLst>
                  <dgm:choose name="Name67">
                    <dgm:if name="Name68" func="var" arg="dir" op="equ" val="norm">
                      <dgm:choose name="Name69">
                        <dgm:if name="Name7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7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72">
                      <dgm:choose name="Name73">
                        <dgm:if name="Name7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7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76">
                    <dgm:if name="Name7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7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if name="Name79" axis="ch" ptType="node" func="cnt" op="equ" val="4">
            <dgm:layoutNode name="arrowDiagram4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80">
                <dgm:if name="Name81" func="var" arg="dir" op="equ" val="norm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l" for="ch" forName="textBox4a" refType="ctrX" refFor="ch" refForName="bullet4a"/>
                    <dgm:constr type="t" for="ch" forName="textBox4a" refType="ctrY" refFor="ch" refForName="bullet4a"/>
                    <dgm:constr type="w" for="ch" forName="textBox4a" refType="w" fact="0.171"/>
                    <dgm:constr type="h" for="ch" forName="textBox4a" refType="h" fact="0.238"/>
                    <dgm:constr type="userA" refType="h" refFor="ch" refForName="bullet4a" fact="0.53"/>
                    <dgm:constr type="l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l" for="ch" forName="textBox4b" refType="ctrX" refFor="ch" refForName="bullet4b"/>
                    <dgm:constr type="t" for="ch" forName="textBox4b" refType="ctrY" refFor="ch" refForName="bullet4b"/>
                    <dgm:constr type="w" for="ch" forName="textBox4b" refType="w" fact="0.21"/>
                    <dgm:constr type="h" for="ch" forName="textBox4b" refType="h" fact="0.457"/>
                    <dgm:constr type="userB" refType="h" refFor="ch" refForName="bullet4b" fact="0.53"/>
                    <dgm:constr type="l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l" for="ch" forName="textBox4c" refType="ctrX" refFor="ch" refForName="bullet4c"/>
                    <dgm:constr type="t" for="ch" forName="textBox4c" refType="ctrY" refFor="ch" refForName="bullet4c"/>
                    <dgm:constr type="w" for="ch" forName="textBox4c" refType="w" fact="0.21"/>
                    <dgm:constr type="h" for="ch" forName="textBox4c" refType="h" fact="0.618"/>
                    <dgm:constr type="userC" refType="h" refFor="ch" refForName="bullet4c" fact="0.53"/>
                    <dgm:constr type="l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l" for="ch" forName="textBox4d" refType="ctrX" refFor="ch" refForName="bullet4d"/>
                    <dgm:constr type="t" for="ch" forName="textBox4d" refType="ctrY" refFor="ch" refForName="bullet4d"/>
                    <dgm:constr type="w" for="ch" forName="textBox4d" refType="w" fact="0.21"/>
                    <dgm:constr type="h" for="ch" forName="textBox4d" refType="h" fact="0.717"/>
                    <dgm:constr type="userD" refType="h" refFor="ch" refForName="bullet4d" fact="0.53"/>
                    <dgm:constr type="lMarg" for="ch" forName="textBox4d" refType="userD" fact="2.834"/>
                    <dgm:constr type="primFontSz" for="ch" ptType="node" op="equ" val="65"/>
                  </dgm:constrLst>
                </dgm:if>
                <dgm:else name="Name82">
                  <dgm:constrLst>
                    <dgm:constr type="ctrX" for="ch" forName="bullet4a" refType="w" fact="0.11"/>
                    <dgm:constr type="ctrY" for="ch" forName="bullet4a" refType="h" fact="0.762"/>
                    <dgm:constr type="w" for="ch" forName="bullet4a" refType="w" fact="0.023"/>
                    <dgm:constr type="h" for="ch" forName="bullet4a" refType="w" refFor="ch" refForName="bullet4a"/>
                    <dgm:constr type="r" for="ch" forName="textBox4a" refType="ctrX" refFor="ch" refForName="bullet4a"/>
                    <dgm:constr type="b" for="ch" forName="textBox4a" refType="ctrY" refFor="ch" refForName="bullet4a"/>
                    <dgm:constr type="w" for="ch" forName="textBox4a" refType="w" fact="0.11"/>
                    <dgm:constr type="h" for="ch" forName="textBox4a" refType="h" fact="0.762"/>
                    <dgm:constr type="userA" refType="h" refFor="ch" refForName="bullet4a" fact="0.53"/>
                    <dgm:constr type="rMarg" for="ch" forName="textBox4a" refType="userA" fact="2.834"/>
                    <dgm:constr type="ctrX" for="ch" forName="bullet4b" refType="w" fact="0.281"/>
                    <dgm:constr type="ctrY" for="ch" forName="bullet4b" refType="h" fact="0.543"/>
                    <dgm:constr type="w" for="ch" forName="bullet4b" refType="w" fact="0.04"/>
                    <dgm:constr type="h" for="ch" forName="bullet4b" refType="w" refFor="ch" refForName="bullet4b"/>
                    <dgm:constr type="r" for="ch" forName="textBox4b" refType="ctrX" refFor="ch" refForName="bullet4b"/>
                    <dgm:constr type="b" for="ch" forName="textBox4b" refType="ctrY" refFor="ch" refForName="bullet4b"/>
                    <dgm:constr type="w" for="ch" forName="textBox4b" refType="w" fact="0.171"/>
                    <dgm:constr type="h" for="ch" forName="textBox4b" refType="h" fact="0.543"/>
                    <dgm:constr type="userB" refType="h" refFor="ch" refForName="bullet4b" fact="0.53"/>
                    <dgm:constr type="rMarg" for="ch" forName="textBox4b" refType="userB" fact="2.834"/>
                    <dgm:constr type="ctrX" for="ch" forName="bullet4c" refType="w" fact="0.495"/>
                    <dgm:constr type="ctrY" for="ch" forName="bullet4c" refType="h" fact="0.382"/>
                    <dgm:constr type="w" for="ch" forName="bullet4c" refType="w" fact="0.053"/>
                    <dgm:constr type="h" for="ch" forName="bullet4c" refType="w" refFor="ch" refForName="bullet4c"/>
                    <dgm:constr type="r" for="ch" forName="textBox4c" refType="ctrX" refFor="ch" refForName="bullet4c"/>
                    <dgm:constr type="b" for="ch" forName="textBox4c" refType="ctrY" refFor="ch" refForName="bullet4c"/>
                    <dgm:constr type="w" for="ch" forName="textBox4c" refType="w" fact="0.21"/>
                    <dgm:constr type="h" for="ch" forName="textBox4c" refType="h" fact="0.382"/>
                    <dgm:constr type="userC" refType="h" refFor="ch" refForName="bullet4c" fact="0.53"/>
                    <dgm:constr type="rMarg" for="ch" forName="textBox4c" refType="userC" fact="2.834"/>
                    <dgm:constr type="ctrX" for="ch" forName="bullet4d" refType="w" fact="0.73"/>
                    <dgm:constr type="ctrY" for="ch" forName="bullet4d" refType="h" fact="0.283"/>
                    <dgm:constr type="w" for="ch" forName="bullet4d" refType="w" fact="0.071"/>
                    <dgm:constr type="h" for="ch" forName="bullet4d" refType="w" refFor="ch" refForName="bullet4d"/>
                    <dgm:constr type="r" for="ch" forName="textBox4d" refType="ctrX" refFor="ch" refForName="bullet4d"/>
                    <dgm:constr type="b" for="ch" forName="textBox4d" refType="ctrY" refFor="ch" refForName="bullet4d"/>
                    <dgm:constr type="w" for="ch" forName="textBox4d" refType="w" fact="0.21"/>
                    <dgm:constr type="h" for="ch" forName="textBox4d" refType="h" fact="0.283"/>
                    <dgm:constr type="userD" refType="h" refFor="ch" refForName="bullet4d" fact="0.53"/>
                    <dgm:constr type="rMarg" for="ch" forName="textBox4d" refType="userD" fact="2.834"/>
                    <dgm:constr type="primFontSz" for="ch" ptType="node" op="equ" val="65"/>
                  </dgm:constrLst>
                </dgm:else>
              </dgm:choose>
              <dgm:ruleLst/>
              <dgm:forEach name="Name83" axis="ch" ptType="node" cnt="1">
                <dgm:layoutNode name="bullet4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a" styleLbl="revTx">
                  <dgm:varLst>
                    <dgm:bulletEnabled val="1"/>
                  </dgm:varLst>
                  <dgm:choose name="Name84">
                    <dgm:if name="Name85" func="var" arg="dir" op="equ" val="norm">
                      <dgm:choose name="Name86">
                        <dgm:if name="Name87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88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89">
                      <dgm:choose name="Name90">
                        <dgm:if name="Name91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92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93">
                    <dgm:if name="Name94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95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96" axis="ch" ptType="node" st="2" cnt="1">
                <dgm:layoutNode name="bullet4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b" styleLbl="revTx">
                  <dgm:varLst>
                    <dgm:bulletEnabled val="1"/>
                  </dgm:varLst>
                  <dgm:choose name="Name97">
                    <dgm:if name="Name98" func="var" arg="dir" op="equ" val="norm">
                      <dgm:choose name="Name99">
                        <dgm:if name="Name100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01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05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06">
                    <dgm:if name="Name107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08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09" axis="ch" ptType="node" st="3" cnt="1">
                <dgm:layoutNode name="bullet4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c" styleLbl="revTx">
                  <dgm:varLst>
                    <dgm:bulletEnabled val="1"/>
                  </dgm:varLst>
                  <dgm:choose name="Name110">
                    <dgm:if name="Name111" func="var" arg="dir" op="equ" val="norm">
                      <dgm:choose name="Name112">
                        <dgm:if name="Name11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1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15">
                      <dgm:choose name="Name116">
                        <dgm:if name="Name11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1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19">
                    <dgm:if name="Name12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2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22" axis="ch" ptType="node" st="4" cnt="1">
                <dgm:layoutNode name="bullet4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4d" styleLbl="revTx">
                  <dgm:varLst>
                    <dgm:bulletEnabled val="1"/>
                  </dgm:varLst>
                  <dgm:choose name="Name123">
                    <dgm:if name="Name124" func="var" arg="dir" op="equ" val="norm">
                      <dgm:choose name="Name125">
                        <dgm:if name="Name12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2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28">
                      <dgm:choose name="Name129">
                        <dgm:if name="Name13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3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32">
                    <dgm:if name="Name13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3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if>
          <dgm:else name="Name135">
            <dgm:layoutNode name="arrowDiagram5">
              <dgm:alg type="composite">
                <dgm:param type="vertAlign" val="none"/>
                <dgm:param type="horzAlign" val="none"/>
              </dgm:alg>
              <dgm:shape xmlns:r="http://schemas.openxmlformats.org/officeDocument/2006/relationships" r:blip="">
                <dgm:adjLst/>
              </dgm:shape>
              <dgm:presOf/>
              <dgm:choose name="Name136">
                <dgm:if name="Name137" func="var" arg="dir" op="equ" val="norm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l" for="ch" forName="textBox5a" refType="ctrX" refFor="ch" refForName="bullet5a"/>
                    <dgm:constr type="t" for="ch" forName="textBox5a" refType="ctrY" refFor="ch" refForName="bullet5a"/>
                    <dgm:constr type="w" for="ch" forName="textBox5a" refType="w" fact="0.131"/>
                    <dgm:constr type="h" for="ch" forName="textBox5a" refType="h" fact="0.238"/>
                    <dgm:constr type="userA" refType="h" refFor="ch" refForName="bullet5a" fact="0.53"/>
                    <dgm:constr type="l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l" for="ch" forName="textBox5b" refType="ctrX" refFor="ch" refForName="bullet5b"/>
                    <dgm:constr type="t" for="ch" forName="textBox5b" refType="ctrY" refFor="ch" refForName="bullet5b"/>
                    <dgm:constr type="w" for="ch" forName="textBox5b" refType="w" fact="0.166"/>
                    <dgm:constr type="h" for="ch" forName="textBox5b" refType="h" fact="0.419"/>
                    <dgm:constr type="userB" refType="h" refFor="ch" refForName="bullet5b" fact="0.53"/>
                    <dgm:constr type="l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l" for="ch" forName="textBox5c" refType="ctrX" refFor="ch" refForName="bullet5c"/>
                    <dgm:constr type="t" for="ch" forName="textBox5c" refType="ctrY" refFor="ch" refForName="bullet5c"/>
                    <dgm:constr type="w" for="ch" forName="textBox5c" refType="w" fact="0.193"/>
                    <dgm:constr type="h" for="ch" forName="textBox5c" refType="h" fact="0.562"/>
                    <dgm:constr type="userC" refType="h" refFor="ch" refForName="bullet5c" fact="0.53"/>
                    <dgm:constr type="l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l" for="ch" forName="textBox5d" refType="ctrX" refFor="ch" refForName="bullet5d"/>
                    <dgm:constr type="t" for="ch" forName="textBox5d" refType="ctrY" refFor="ch" refForName="bullet5d"/>
                    <dgm:constr type="w" for="ch" forName="textBox5d" refType="w" fact="0.2"/>
                    <dgm:constr type="h" for="ch" forName="textBox5d" refType="h" fact="0.67"/>
                    <dgm:constr type="userD" refType="h" refFor="ch" refForName="bullet5d" fact="0.53"/>
                    <dgm:constr type="l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l" for="ch" forName="textBox5e" refType="ctrX" refFor="ch" refForName="bullet5e"/>
                    <dgm:constr type="t" for="ch" forName="textBox5e" refType="ctrY" refFor="ch" refForName="bullet5e"/>
                    <dgm:constr type="w" for="ch" forName="textBox5e" refType="w" fact="0.2"/>
                    <dgm:constr type="h" for="ch" forName="textBox5e" refType="h" fact="0.736"/>
                    <dgm:constr type="userE" refType="h" refFor="ch" refForName="bullet5e" fact="0.53"/>
                    <dgm:constr type="lMarg" for="ch" forName="textBox5e" refType="userE" fact="2.834"/>
                    <dgm:constr type="primFontSz" for="ch" ptType="node" op="equ" val="65"/>
                  </dgm:constrLst>
                </dgm:if>
                <dgm:else name="Name138">
                  <dgm:constrLst>
                    <dgm:constr type="ctrX" for="ch" forName="bullet5a" refType="w" fact="0.11"/>
                    <dgm:constr type="ctrY" for="ch" forName="bullet5a" refType="h" fact="0.762"/>
                    <dgm:constr type="w" for="ch" forName="bullet5a" refType="w" fact="0.023"/>
                    <dgm:constr type="h" for="ch" forName="bullet5a" refType="w" refFor="ch" refForName="bullet5a"/>
                    <dgm:constr type="r" for="ch" forName="textBox5a" refType="ctrX" refFor="ch" refForName="bullet5a"/>
                    <dgm:constr type="b" for="ch" forName="textBox5a" refType="ctrY" refFor="ch" refForName="bullet5a"/>
                    <dgm:constr type="w" for="ch" forName="textBox5a" refType="w" fact="0.11"/>
                    <dgm:constr type="h" for="ch" forName="textBox5a" refType="h" fact="0.762"/>
                    <dgm:constr type="userA" refType="h" refFor="ch" refForName="bullet5a" fact="0.53"/>
                    <dgm:constr type="rMarg" for="ch" forName="textBox5a" refType="userA" fact="2.834"/>
                    <dgm:constr type="ctrX" for="ch" forName="bullet5b" refType="w" fact="0.241"/>
                    <dgm:constr type="ctrY" for="ch" forName="bullet5b" refType="h" fact="0.581"/>
                    <dgm:constr type="w" for="ch" forName="bullet5b" refType="w" fact="0.036"/>
                    <dgm:constr type="h" for="ch" forName="bullet5b" refType="w" refFor="ch" refForName="bullet5b"/>
                    <dgm:constr type="r" for="ch" forName="textBox5b" refType="ctrX" refFor="ch" refForName="bullet5b"/>
                    <dgm:constr type="b" for="ch" forName="textBox5b" refType="ctrY" refFor="ch" refForName="bullet5b"/>
                    <dgm:constr type="w" for="ch" forName="textBox5b" refType="w" fact="0.131"/>
                    <dgm:constr type="h" for="ch" forName="textBox5b" refType="h" fact="0.581"/>
                    <dgm:constr type="userB" refType="h" refFor="ch" refForName="bullet5b" fact="0.53"/>
                    <dgm:constr type="rMarg" for="ch" forName="textBox5b" refType="userB" fact="2.834"/>
                    <dgm:constr type="ctrX" for="ch" forName="bullet5c" refType="w" fact="0.407"/>
                    <dgm:constr type="ctrY" for="ch" forName="bullet5c" refType="h" fact="0.438"/>
                    <dgm:constr type="w" for="ch" forName="bullet5c" refType="w" fact="0.048"/>
                    <dgm:constr type="h" for="ch" forName="bullet5c" refType="w" refFor="ch" refForName="bullet5c"/>
                    <dgm:constr type="r" for="ch" forName="textBox5c" refType="ctrX" refFor="ch" refForName="bullet5c"/>
                    <dgm:constr type="b" for="ch" forName="textBox5c" refType="ctrY" refFor="ch" refForName="bullet5c"/>
                    <dgm:constr type="w" for="ch" forName="textBox5c" refType="w" fact="0.166"/>
                    <dgm:constr type="h" for="ch" forName="textBox5c" refType="h" fact="0.438"/>
                    <dgm:constr type="userC" refType="h" refFor="ch" refForName="bullet5c" fact="0.53"/>
                    <dgm:constr type="rMarg" for="ch" forName="textBox5c" refType="userC" fact="2.834"/>
                    <dgm:constr type="ctrX" for="ch" forName="bullet5d" refType="w" fact="0.6"/>
                    <dgm:constr type="ctrY" for="ch" forName="bullet5d" refType="h" fact="0.33"/>
                    <dgm:constr type="w" for="ch" forName="bullet5d" refType="w" fact="0.062"/>
                    <dgm:constr type="h" for="ch" forName="bullet5d" refType="w" refFor="ch" refForName="bullet5d"/>
                    <dgm:constr type="r" for="ch" forName="textBox5d" refType="ctrX" refFor="ch" refForName="bullet5d"/>
                    <dgm:constr type="b" for="ch" forName="textBox5d" refType="ctrY" refFor="ch" refForName="bullet5d"/>
                    <dgm:constr type="w" for="ch" forName="textBox5d" refType="w" fact="0.193"/>
                    <dgm:constr type="h" for="ch" forName="textBox5d" refType="h" fact="0.33"/>
                    <dgm:constr type="userD" refType="h" refFor="ch" refForName="bullet5d" fact="0.53"/>
                    <dgm:constr type="rMarg" for="ch" forName="textBox5d" refType="userD" fact="2.834"/>
                    <dgm:constr type="ctrX" for="ch" forName="bullet5e" refType="w" fact="0.8"/>
                    <dgm:constr type="ctrY" for="ch" forName="bullet5e" refType="h" fact="0.264"/>
                    <dgm:constr type="w" for="ch" forName="bullet5e" refType="w" fact="0.079"/>
                    <dgm:constr type="h" for="ch" forName="bullet5e" refType="w" refFor="ch" refForName="bullet5e"/>
                    <dgm:constr type="r" for="ch" forName="textBox5e" refType="ctrX" refFor="ch" refForName="bullet5e"/>
                    <dgm:constr type="b" for="ch" forName="textBox5e" refType="ctrY" refFor="ch" refForName="bullet5e"/>
                    <dgm:constr type="w" for="ch" forName="textBox5e" refType="w" fact="0.2"/>
                    <dgm:constr type="h" for="ch" forName="textBox5e" refType="h" fact="0.264"/>
                    <dgm:constr type="userE" refType="h" refFor="ch" refForName="bullet5e" fact="0.53"/>
                    <dgm:constr type="rMarg" for="ch" forName="textBox5e" refType="userE" fact="2.834"/>
                    <dgm:constr type="primFontSz" for="ch" ptType="node" op="equ" val="65"/>
                  </dgm:constrLst>
                </dgm:else>
              </dgm:choose>
              <dgm:ruleLst/>
              <dgm:forEach name="Name139" axis="ch" ptType="node" cnt="1">
                <dgm:layoutNode name="bullet5a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a" styleLbl="revTx">
                  <dgm:varLst>
                    <dgm:bulletEnabled val="1"/>
                  </dgm:varLst>
                  <dgm:choose name="Name140">
                    <dgm:if name="Name141" func="var" arg="dir" op="equ" val="norm">
                      <dgm:choose name="Name142">
                        <dgm:if name="Name143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44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45">
                      <dgm:choose name="Name146">
                        <dgm:if name="Name147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48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49">
                    <dgm:if name="Name150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51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52" axis="ch" ptType="node" st="2" cnt="1">
                <dgm:layoutNode name="bullet5b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b" styleLbl="revTx">
                  <dgm:varLst>
                    <dgm:bulletEnabled val="1"/>
                  </dgm:varLst>
                  <dgm:choose name="Name153">
                    <dgm:if name="Name154" func="var" arg="dir" op="equ" val="norm">
                      <dgm:choose name="Name155">
                        <dgm:if name="Name156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57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58">
                      <dgm:choose name="Name159">
                        <dgm:if name="Name160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61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62">
                    <dgm:if name="Name163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64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65" axis="ch" ptType="node" st="3" cnt="1">
                <dgm:layoutNode name="bullet5c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c" styleLbl="revTx">
                  <dgm:varLst>
                    <dgm:bulletEnabled val="1"/>
                  </dgm:varLst>
                  <dgm:choose name="Name166">
                    <dgm:if name="Name167" func="var" arg="dir" op="equ" val="norm">
                      <dgm:choose name="Name168">
                        <dgm:if name="Name169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70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71">
                      <dgm:choose name="Name172">
                        <dgm:if name="Name173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74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75">
                    <dgm:if name="Name176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77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78" axis="ch" ptType="node" st="4" cnt="1">
                <dgm:layoutNode name="bullet5d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d" styleLbl="revTx">
                  <dgm:varLst>
                    <dgm:bulletEnabled val="1"/>
                  </dgm:varLst>
                  <dgm:choose name="Name179">
                    <dgm:if name="Name180" func="var" arg="dir" op="equ" val="norm">
                      <dgm:choose name="Name181">
                        <dgm:if name="Name182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83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84">
                      <dgm:choose name="Name185">
                        <dgm:if name="Name186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187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188">
                    <dgm:if name="Name189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190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  <dgm:forEach name="Name191" axis="ch" ptType="node" st="5" cnt="1">
                <dgm:layoutNode name="bullet5e" styleLbl="node1">
                  <dgm:alg type="sp"/>
                  <dgm:shape xmlns:r="http://schemas.openxmlformats.org/officeDocument/2006/relationships" type="ellipse" r:blip="">
                    <dgm:adjLst/>
                  </dgm:shape>
                  <dgm:presOf/>
                  <dgm:constrLst/>
                  <dgm:ruleLst/>
                </dgm:layoutNode>
                <dgm:layoutNode name="textBox5e" styleLbl="revTx">
                  <dgm:varLst>
                    <dgm:bulletEnabled val="1"/>
                  </dgm:varLst>
                  <dgm:choose name="Name192">
                    <dgm:if name="Name193" func="var" arg="dir" op="equ" val="norm">
                      <dgm:choose name="Name194">
                        <dgm:if name="Name195" axis="root des" ptType="all node" func="maxDepth" op="gt" val="1">
                          <dgm:alg type="tx">
                            <dgm:param type="txAnchorVert" val="t"/>
                            <dgm:param type="parTxLTRAlign" val="l"/>
                            <dgm:param type="parTxRTLAlign" val="r"/>
                          </dgm:alg>
                        </dgm:if>
                        <dgm:else name="Name196">
                          <dgm:alg type="tx">
                            <dgm:param type="txAnchorVert" val="t"/>
                            <dgm:param type="parTxLTRAlign" val="l"/>
                            <dgm:param type="parTxRTLAlign" val="l"/>
                          </dgm:alg>
                        </dgm:else>
                      </dgm:choose>
                    </dgm:if>
                    <dgm:else name="Name197">
                      <dgm:choose name="Name198">
                        <dgm:if name="Name199" axis="root des" ptType="all node" func="maxDepth" op="gt" val="1">
                          <dgm:alg type="tx">
                            <dgm:param type="txAnchorVert" val="b"/>
                            <dgm:param type="txAnchorVertCh" val="b"/>
                            <dgm:param type="parTxLTRAlign" val="l"/>
                            <dgm:param type="parTxRTLAlign" val="r"/>
                          </dgm:alg>
                        </dgm:if>
                        <dgm:else name="Name200">
                          <dgm:alg type="tx">
                            <dgm:param type="txAnchorVert" val="b"/>
                            <dgm:param type="parTxLTRAlign" val="r"/>
                            <dgm:param type="parTxRTL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type="rect" r:blip="">
                    <dgm:adjLst/>
                  </dgm:shape>
                  <dgm:presOf axis="desOrSelf" ptType="node"/>
                  <dgm:choose name="Name201">
                    <dgm:if name="Name202" func="var" arg="dir" op="equ" val="norm">
                      <dgm:constrLst>
                        <dgm:constr type="rMarg"/>
                        <dgm:constr type="tMarg"/>
                        <dgm:constr type="bMarg"/>
                      </dgm:constrLst>
                    </dgm:if>
                    <dgm:else name="Name203">
                      <dgm:constrLst>
                        <dgm:constr type="lMarg"/>
                        <dgm:constr type="tMarg"/>
                        <dgm:constr type="bMarg"/>
                      </dgm:constrLst>
                    </dgm:else>
                  </dgm:choose>
                  <dgm:ruleLst>
                    <dgm:rule type="primFontSz" val="5" fact="NaN" max="NaN"/>
                  </dgm:ruleLst>
                </dgm:layoutNode>
              </dgm:forEach>
            </dgm:layoutNode>
          </dgm:else>
        </dgm:choose>
      </dgm:if>
      <dgm:else name="Name204"/>
    </dgm:choose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10/16/2019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  <a:headEnd/>
              <a:tailE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10/16/2019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10/16/2019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10/16/2019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10/16/2019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  <a:headEnd/>
            <a:tailE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10/16/2019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10/16/2019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10/16/2019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10/16/2019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10/16/2019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10/16/2019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pPr/>
              <a:t>10/16/2019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pPr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048" indent="-384048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048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3" orient="horz" pos="1368">
          <p15:clr>
            <a:srgbClr val="F26B43"/>
          </p15:clr>
        </p15:guide>
        <p15:guide id="4" orient="horz" pos="1440">
          <p15:clr>
            <a:srgbClr val="F26B43"/>
          </p15:clr>
        </p15:guide>
        <p15:guide id="6" orient="horz" pos="3696">
          <p15:clr>
            <a:srgbClr val="F26B43"/>
          </p15:clr>
        </p15:guide>
        <p15:guide id="7" orient="horz" pos="432">
          <p15:clr>
            <a:srgbClr val="F26B43"/>
          </p15:clr>
        </p15:guide>
        <p15:guide id="8" orient="horz" pos="1512">
          <p15:clr>
            <a:srgbClr val="F26B43"/>
          </p15:clr>
        </p15:guide>
        <p15:guide id="9" pos="6912">
          <p15:clr>
            <a:srgbClr val="F26B43"/>
          </p15:clr>
        </p15:guide>
        <p15:guide id="10" pos="936">
          <p15:clr>
            <a:srgbClr val="F26B43"/>
          </p15:clr>
        </p15:guide>
        <p15:guide id="11" pos="864">
          <p15:clr>
            <a:srgbClr val="F26B43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5.xml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5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6.xml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6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7.xml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7.xml"/><Relationship Id="rId5" Type="http://schemas.openxmlformats.org/officeDocument/2006/relationships/diagramColors" Target="../diagrams/colors27.xml"/><Relationship Id="rId4" Type="http://schemas.openxmlformats.org/officeDocument/2006/relationships/diagramQuickStyle" Target="../diagrams/quickStyle2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8.xml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8.xml"/><Relationship Id="rId5" Type="http://schemas.openxmlformats.org/officeDocument/2006/relationships/diagramColors" Target="../diagrams/colors28.xml"/><Relationship Id="rId4" Type="http://schemas.openxmlformats.org/officeDocument/2006/relationships/diagramQuickStyle" Target="../diagrams/quickStyle28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9.xml"/><Relationship Id="rId2" Type="http://schemas.openxmlformats.org/officeDocument/2006/relationships/diagramData" Target="../diagrams/data2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9.xml"/><Relationship Id="rId5" Type="http://schemas.openxmlformats.org/officeDocument/2006/relationships/diagramColors" Target="../diagrams/colors29.xml"/><Relationship Id="rId4" Type="http://schemas.openxmlformats.org/officeDocument/2006/relationships/diagramQuickStyle" Target="../diagrams/quickStyle2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openxmlformats.org/officeDocument/2006/relationships/diagramLayout" Target="../diagrams/layout30.xml"/><Relationship Id="rId7" Type="http://schemas.openxmlformats.org/officeDocument/2006/relationships/image" Target="../media/image1.png"/><Relationship Id="rId2" Type="http://schemas.openxmlformats.org/officeDocument/2006/relationships/diagramData" Target="../diagrams/data3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0.xml"/><Relationship Id="rId5" Type="http://schemas.openxmlformats.org/officeDocument/2006/relationships/diagramColors" Target="../diagrams/colors30.xml"/><Relationship Id="rId4" Type="http://schemas.openxmlformats.org/officeDocument/2006/relationships/diagramQuickStyle" Target="../diagrams/quickStyle30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1.xml"/><Relationship Id="rId2" Type="http://schemas.openxmlformats.org/officeDocument/2006/relationships/diagramData" Target="../diagrams/data3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1.xml"/><Relationship Id="rId5" Type="http://schemas.openxmlformats.org/officeDocument/2006/relationships/diagramColors" Target="../diagrams/colors31.xml"/><Relationship Id="rId4" Type="http://schemas.openxmlformats.org/officeDocument/2006/relationships/diagramQuickStyle" Target="../diagrams/quickStyle3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2.xml"/><Relationship Id="rId2" Type="http://schemas.openxmlformats.org/officeDocument/2006/relationships/diagramData" Target="../diagrams/data3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2.xml"/><Relationship Id="rId5" Type="http://schemas.openxmlformats.org/officeDocument/2006/relationships/diagramColors" Target="../diagrams/colors32.xml"/><Relationship Id="rId4" Type="http://schemas.openxmlformats.org/officeDocument/2006/relationships/diagramQuickStyle" Target="../diagrams/quickStyle3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3.xml"/><Relationship Id="rId2" Type="http://schemas.openxmlformats.org/officeDocument/2006/relationships/diagramData" Target="../diagrams/data3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3.xml"/><Relationship Id="rId5" Type="http://schemas.openxmlformats.org/officeDocument/2006/relationships/diagramColors" Target="../diagrams/colors33.xml"/><Relationship Id="rId4" Type="http://schemas.openxmlformats.org/officeDocument/2006/relationships/diagramQuickStyle" Target="../diagrams/quickStyle33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4.xml"/><Relationship Id="rId2" Type="http://schemas.openxmlformats.org/officeDocument/2006/relationships/diagramData" Target="../diagrams/data3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4.xml"/><Relationship Id="rId5" Type="http://schemas.openxmlformats.org/officeDocument/2006/relationships/diagramColors" Target="../diagrams/colors34.xml"/><Relationship Id="rId4" Type="http://schemas.openxmlformats.org/officeDocument/2006/relationships/diagramQuickStyle" Target="../diagrams/quickStyle34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5.xml"/><Relationship Id="rId2" Type="http://schemas.openxmlformats.org/officeDocument/2006/relationships/diagramData" Target="../diagrams/data3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5.xml"/><Relationship Id="rId5" Type="http://schemas.openxmlformats.org/officeDocument/2006/relationships/diagramColors" Target="../diagrams/colors35.xml"/><Relationship Id="rId4" Type="http://schemas.openxmlformats.org/officeDocument/2006/relationships/diagramQuickStyle" Target="../diagrams/quickStyle35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6.xml"/><Relationship Id="rId2" Type="http://schemas.openxmlformats.org/officeDocument/2006/relationships/diagramData" Target="../diagrams/data3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6.xml"/><Relationship Id="rId5" Type="http://schemas.openxmlformats.org/officeDocument/2006/relationships/diagramColors" Target="../diagrams/colors36.xml"/><Relationship Id="rId4" Type="http://schemas.openxmlformats.org/officeDocument/2006/relationships/diagramQuickStyle" Target="../diagrams/quickStyle36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7.xml"/><Relationship Id="rId2" Type="http://schemas.openxmlformats.org/officeDocument/2006/relationships/diagramData" Target="../diagrams/data3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7.xml"/><Relationship Id="rId5" Type="http://schemas.openxmlformats.org/officeDocument/2006/relationships/diagramColors" Target="../diagrams/colors37.xml"/><Relationship Id="rId4" Type="http://schemas.openxmlformats.org/officeDocument/2006/relationships/diagramQuickStyle" Target="../diagrams/quickStyle3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8.xml"/><Relationship Id="rId2" Type="http://schemas.openxmlformats.org/officeDocument/2006/relationships/diagramData" Target="../diagrams/data3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8.xml"/><Relationship Id="rId5" Type="http://schemas.openxmlformats.org/officeDocument/2006/relationships/diagramColors" Target="../diagrams/colors38.xml"/><Relationship Id="rId4" Type="http://schemas.openxmlformats.org/officeDocument/2006/relationships/diagramQuickStyle" Target="../diagrams/quickStyle38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9.xml"/><Relationship Id="rId2" Type="http://schemas.openxmlformats.org/officeDocument/2006/relationships/diagramData" Target="../diagrams/data3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9.xml"/><Relationship Id="rId5" Type="http://schemas.openxmlformats.org/officeDocument/2006/relationships/diagramColors" Target="../diagrams/colors39.xml"/><Relationship Id="rId4" Type="http://schemas.openxmlformats.org/officeDocument/2006/relationships/diagramQuickStyle" Target="../diagrams/quickStyle39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43F3878-DB96-4B00-8B41-095C74C2542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1247709"/>
          </a:xfrm>
        </p:spPr>
        <p:txBody>
          <a:bodyPr/>
          <a:lstStyle/>
          <a:p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</a:rPr>
              <a:t>第三章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F63F8E76-9AAE-4A89-AD51-5C105250EE71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648029" y="3583417"/>
            <a:ext cx="8895425" cy="1086237"/>
          </a:xfrm>
        </p:spPr>
        <p:txBody>
          <a:bodyPr>
            <a:noAutofit/>
          </a:bodyPr>
          <a:lstStyle/>
          <a:p>
            <a:r>
              <a:rPr lang="zh-CN" altLang="en-US" sz="5400" dirty="0">
                <a:solidFill>
                  <a:schemeClr val="bg2">
                    <a:lumMod val="2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中国近现代历史之崛起高度</a:t>
            </a:r>
          </a:p>
        </p:txBody>
      </p:sp>
    </p:spTree>
    <p:extLst>
      <p:ext uri="{BB962C8B-B14F-4D97-AF65-F5344CB8AC3E}">
        <p14:creationId xmlns:p14="http://schemas.microsoft.com/office/powerpoint/2010/main" val="263419136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4">
            <a:extLst>
              <a:ext uri="{FF2B5EF4-FFF2-40B4-BE49-F238E27FC236}">
                <a16:creationId xmlns:a16="http://schemas.microsoft.com/office/drawing/2014/main" id="{C8AB2202-CE1B-43A7-942B-409FD52999E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625781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标题 1">
            <a:extLst>
              <a:ext uri="{FF2B5EF4-FFF2-40B4-BE49-F238E27FC236}">
                <a16:creationId xmlns:a16="http://schemas.microsoft.com/office/drawing/2014/main" id="{4F8DC751-F55C-4ACE-B9AE-53CD861AD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867792"/>
          </a:xfrm>
        </p:spPr>
        <p:txBody>
          <a:bodyPr>
            <a:normAutofit/>
          </a:bodyPr>
          <a:lstStyle/>
          <a:p>
            <a:pPr algn="ctr"/>
            <a:r>
              <a:rPr lang="zh-CN" altLang="en-US" sz="5400" b="1" dirty="0">
                <a:solidFill>
                  <a:schemeClr val="tx2">
                    <a:lumMod val="50000"/>
                  </a:schemeClr>
                </a:solidFill>
              </a:rPr>
              <a:t>第二节   </a:t>
            </a:r>
            <a:r>
              <a:rPr lang="zh-CN" altLang="en-US" sz="5400" b="1" dirty="0">
                <a:solidFill>
                  <a:schemeClr val="tx2">
                    <a:lumMod val="50000"/>
                  </a:schemeClr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新民主主义革命</a:t>
            </a:r>
          </a:p>
        </p:txBody>
      </p:sp>
    </p:spTree>
    <p:extLst>
      <p:ext uri="{BB962C8B-B14F-4D97-AF65-F5344CB8AC3E}">
        <p14:creationId xmlns:p14="http://schemas.microsoft.com/office/powerpoint/2010/main" val="118760436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4">
            <a:extLst>
              <a:ext uri="{FF2B5EF4-FFF2-40B4-BE49-F238E27FC236}">
                <a16:creationId xmlns:a16="http://schemas.microsoft.com/office/drawing/2014/main" id="{C8AB2202-CE1B-43A7-942B-409FD52999E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80685880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标题 1">
            <a:extLst>
              <a:ext uri="{FF2B5EF4-FFF2-40B4-BE49-F238E27FC236}">
                <a16:creationId xmlns:a16="http://schemas.microsoft.com/office/drawing/2014/main" id="{4F8DC751-F55C-4ACE-B9AE-53CD861AD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5695025" y="1342009"/>
            <a:ext cx="5357674" cy="603681"/>
          </a:xfrm>
        </p:spPr>
        <p:txBody>
          <a:bodyPr>
            <a:noAutofit/>
          </a:bodyPr>
          <a:lstStyle/>
          <a:p>
            <a:pPr algn="ctr"/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</a:rPr>
              <a:t>第二节   </a:t>
            </a: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新民主主义革命</a:t>
            </a:r>
          </a:p>
        </p:txBody>
      </p:sp>
    </p:spTree>
    <p:extLst>
      <p:ext uri="{BB962C8B-B14F-4D97-AF65-F5344CB8AC3E}">
        <p14:creationId xmlns:p14="http://schemas.microsoft.com/office/powerpoint/2010/main" val="2285983792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99DE060D-0009-4BBD-95AB-4295C3EE50C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67094073"/>
              </p:ext>
            </p:extLst>
          </p:nvPr>
        </p:nvGraphicFramePr>
        <p:xfrm>
          <a:off x="1371600" y="2077374"/>
          <a:ext cx="9601200" cy="4367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标题 1">
            <a:extLst>
              <a:ext uri="{FF2B5EF4-FFF2-40B4-BE49-F238E27FC236}">
                <a16:creationId xmlns:a16="http://schemas.microsoft.com/office/drawing/2014/main" id="{747F723E-3513-44C5-98B9-91CC344B13A2}"/>
              </a:ext>
            </a:extLst>
          </p:cNvPr>
          <p:cNvSpPr txBox="1">
            <a:spLocks/>
          </p:cNvSpPr>
          <p:nvPr/>
        </p:nvSpPr>
        <p:spPr>
          <a:xfrm>
            <a:off x="5721658" y="1286429"/>
            <a:ext cx="5357674" cy="6036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</a:rPr>
              <a:t>第二节   </a:t>
            </a: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新民主主义革命</a:t>
            </a:r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8B3F082E-0FE7-47C7-A551-118D8EE6C37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16113" y="522118"/>
            <a:ext cx="4842770" cy="577048"/>
          </a:xfrm>
        </p:spPr>
        <p:txBody>
          <a:bodyPr>
            <a:noAutofit/>
          </a:bodyPr>
          <a:lstStyle/>
          <a:p>
            <a:r>
              <a:rPr lang="zh-CN" altLang="en-US" sz="3600" b="1" dirty="0">
                <a:solidFill>
                  <a:schemeClr val="bg2">
                    <a:lumMod val="25000"/>
                  </a:schemeClr>
                </a:solidFill>
              </a:rPr>
              <a:t>  </a:t>
            </a:r>
            <a:r>
              <a:rPr lang="zh-CN" altLang="en-US" sz="2800" b="1" dirty="0">
                <a:solidFill>
                  <a:schemeClr val="tx2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中国近现代历史之崛起高度</a:t>
            </a:r>
          </a:p>
        </p:txBody>
      </p:sp>
    </p:spTree>
    <p:extLst>
      <p:ext uri="{BB962C8B-B14F-4D97-AF65-F5344CB8AC3E}">
        <p14:creationId xmlns:p14="http://schemas.microsoft.com/office/powerpoint/2010/main" val="52281180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1087A5BE-C7DE-4F49-A77E-CF6986C155A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49957939"/>
              </p:ext>
            </p:extLst>
          </p:nvPr>
        </p:nvGraphicFramePr>
        <p:xfrm>
          <a:off x="1371600" y="2152834"/>
          <a:ext cx="9601200" cy="421245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标题 1">
            <a:extLst>
              <a:ext uri="{FF2B5EF4-FFF2-40B4-BE49-F238E27FC236}">
                <a16:creationId xmlns:a16="http://schemas.microsoft.com/office/drawing/2014/main" id="{12E1832E-B712-4C1B-85C9-280941DB9A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9430" y="623655"/>
            <a:ext cx="4842770" cy="577048"/>
          </a:xfrm>
        </p:spPr>
        <p:txBody>
          <a:bodyPr>
            <a:noAutofit/>
          </a:bodyPr>
          <a:lstStyle/>
          <a:p>
            <a:r>
              <a:rPr lang="zh-CN" altLang="en-US" sz="3600" b="1" dirty="0">
                <a:solidFill>
                  <a:schemeClr val="bg2">
                    <a:lumMod val="25000"/>
                  </a:schemeClr>
                </a:solidFill>
              </a:rPr>
              <a:t>  </a:t>
            </a:r>
            <a:r>
              <a:rPr lang="zh-CN" altLang="en-US" sz="2800" b="1" dirty="0">
                <a:solidFill>
                  <a:schemeClr val="tx2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中国近现代历史之崛起高度</a:t>
            </a:r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7E0E24EF-D549-41EA-9CAD-F26145DF0F0E}"/>
              </a:ext>
            </a:extLst>
          </p:cNvPr>
          <p:cNvSpPr txBox="1">
            <a:spLocks/>
          </p:cNvSpPr>
          <p:nvPr/>
        </p:nvSpPr>
        <p:spPr>
          <a:xfrm>
            <a:off x="5916967" y="1374928"/>
            <a:ext cx="5117977" cy="6036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一、新民主主义革命兴起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09228143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5">
            <a:extLst>
              <a:ext uri="{FF2B5EF4-FFF2-40B4-BE49-F238E27FC236}">
                <a16:creationId xmlns:a16="http://schemas.microsoft.com/office/drawing/2014/main" id="{2AF5E0A9-AB5E-4D26-9B65-F716B58F8F3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26067812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标题 1">
            <a:extLst>
              <a:ext uri="{FF2B5EF4-FFF2-40B4-BE49-F238E27FC236}">
                <a16:creationId xmlns:a16="http://schemas.microsoft.com/office/drawing/2014/main" id="{6C395D8D-AB57-4EFA-863F-8DD9B11AB07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9430" y="623655"/>
            <a:ext cx="4842770" cy="577048"/>
          </a:xfrm>
        </p:spPr>
        <p:txBody>
          <a:bodyPr>
            <a:noAutofit/>
          </a:bodyPr>
          <a:lstStyle/>
          <a:p>
            <a:r>
              <a:rPr lang="zh-CN" altLang="en-US" sz="3600" b="1" dirty="0">
                <a:solidFill>
                  <a:schemeClr val="bg2">
                    <a:lumMod val="25000"/>
                  </a:schemeClr>
                </a:solidFill>
              </a:rPr>
              <a:t>  </a:t>
            </a:r>
            <a:r>
              <a:rPr lang="zh-CN" altLang="en-US" sz="2800" b="1" dirty="0">
                <a:solidFill>
                  <a:schemeClr val="tx2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中国近现代历史之崛起高度</a:t>
            </a:r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A3776FAF-85C0-4967-9184-DD88C391A0BD}"/>
              </a:ext>
            </a:extLst>
          </p:cNvPr>
          <p:cNvSpPr txBox="1">
            <a:spLocks/>
          </p:cNvSpPr>
          <p:nvPr/>
        </p:nvSpPr>
        <p:spPr>
          <a:xfrm>
            <a:off x="5916967" y="1374928"/>
            <a:ext cx="5117977" cy="6036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一、新民主主义革命兴起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0090165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5">
            <a:extLst>
              <a:ext uri="{FF2B5EF4-FFF2-40B4-BE49-F238E27FC236}">
                <a16:creationId xmlns:a16="http://schemas.microsoft.com/office/drawing/2014/main" id="{3461351F-018A-4F33-9A77-3206A0AAC9B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78604296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标题 1">
            <a:extLst>
              <a:ext uri="{FF2B5EF4-FFF2-40B4-BE49-F238E27FC236}">
                <a16:creationId xmlns:a16="http://schemas.microsoft.com/office/drawing/2014/main" id="{E640BCFB-37BE-4B6C-8E4F-1E81F4BA4B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9430" y="702076"/>
            <a:ext cx="4842770" cy="577048"/>
          </a:xfrm>
        </p:spPr>
        <p:txBody>
          <a:bodyPr>
            <a:noAutofit/>
          </a:bodyPr>
          <a:lstStyle/>
          <a:p>
            <a:r>
              <a:rPr lang="zh-CN" altLang="en-US" sz="3600" b="1" dirty="0">
                <a:solidFill>
                  <a:schemeClr val="bg2">
                    <a:lumMod val="25000"/>
                  </a:schemeClr>
                </a:solidFill>
              </a:rPr>
              <a:t>  </a:t>
            </a:r>
            <a:r>
              <a:rPr lang="zh-CN" altLang="en-US" sz="2800" b="1" dirty="0">
                <a:solidFill>
                  <a:schemeClr val="tx2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中国近现代历史之崛起高度</a:t>
            </a:r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A43B1CDF-6CF5-4AA3-B239-AB2CE74813EA}"/>
              </a:ext>
            </a:extLst>
          </p:cNvPr>
          <p:cNvSpPr txBox="1">
            <a:spLocks/>
          </p:cNvSpPr>
          <p:nvPr/>
        </p:nvSpPr>
        <p:spPr>
          <a:xfrm>
            <a:off x="5916967" y="1441511"/>
            <a:ext cx="5117977" cy="6036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一、新民主主义革命兴起</a:t>
            </a:r>
            <a:endParaRPr lang="zh-CN" altLang="en-US" sz="3200" b="1" dirty="0">
              <a:solidFill>
                <a:schemeClr val="accent1">
                  <a:lumMod val="75000"/>
                </a:schemeClr>
              </a:solidFill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8299835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内容占位符 6">
            <a:extLst>
              <a:ext uri="{FF2B5EF4-FFF2-40B4-BE49-F238E27FC236}">
                <a16:creationId xmlns:a16="http://schemas.microsoft.com/office/drawing/2014/main" id="{37C4B7C5-352C-46FB-A0DC-EE92116F3E20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60215129"/>
              </p:ext>
            </p:extLst>
          </p:nvPr>
        </p:nvGraphicFramePr>
        <p:xfrm>
          <a:off x="1433744" y="2152835"/>
          <a:ext cx="9601200" cy="45172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标题 1">
            <a:extLst>
              <a:ext uri="{FF2B5EF4-FFF2-40B4-BE49-F238E27FC236}">
                <a16:creationId xmlns:a16="http://schemas.microsoft.com/office/drawing/2014/main" id="{665825E8-507B-41C9-9610-522E61B0AC9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29430" y="623655"/>
            <a:ext cx="4842770" cy="577048"/>
          </a:xfrm>
        </p:spPr>
        <p:txBody>
          <a:bodyPr>
            <a:noAutofit/>
          </a:bodyPr>
          <a:lstStyle/>
          <a:p>
            <a:r>
              <a:rPr lang="zh-CN" altLang="en-US" sz="3600" b="1" dirty="0">
                <a:solidFill>
                  <a:schemeClr val="bg2">
                    <a:lumMod val="25000"/>
                  </a:schemeClr>
                </a:solidFill>
              </a:rPr>
              <a:t>  </a:t>
            </a:r>
            <a:r>
              <a:rPr lang="zh-CN" altLang="en-US" sz="2800" b="1" dirty="0">
                <a:solidFill>
                  <a:schemeClr val="tx2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中国近现代历史之崛起高度</a:t>
            </a:r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22844D7D-ABF1-4602-A4C4-00FD5E0CC101}"/>
              </a:ext>
            </a:extLst>
          </p:cNvPr>
          <p:cNvSpPr txBox="1">
            <a:spLocks/>
          </p:cNvSpPr>
          <p:nvPr/>
        </p:nvSpPr>
        <p:spPr>
          <a:xfrm>
            <a:off x="3178206" y="1303906"/>
            <a:ext cx="7457243" cy="6036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b="1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二、国民革命及北伐战争</a:t>
            </a:r>
          </a:p>
        </p:txBody>
      </p:sp>
    </p:spTree>
    <p:extLst>
      <p:ext uri="{BB962C8B-B14F-4D97-AF65-F5344CB8AC3E}">
        <p14:creationId xmlns:p14="http://schemas.microsoft.com/office/powerpoint/2010/main" val="123460927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99DE060D-0009-4BBD-95AB-4295C3EE50C1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62996294"/>
              </p:ext>
            </p:extLst>
          </p:nvPr>
        </p:nvGraphicFramePr>
        <p:xfrm>
          <a:off x="1371600" y="1500326"/>
          <a:ext cx="9601200" cy="436707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标题 1">
            <a:extLst>
              <a:ext uri="{FF2B5EF4-FFF2-40B4-BE49-F238E27FC236}">
                <a16:creationId xmlns:a16="http://schemas.microsoft.com/office/drawing/2014/main" id="{1CA8E82F-6452-4A69-BB55-B8EB6A1E0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413552"/>
            <a:ext cx="4842770" cy="577048"/>
          </a:xfrm>
        </p:spPr>
        <p:txBody>
          <a:bodyPr>
            <a:noAutofit/>
          </a:bodyPr>
          <a:lstStyle/>
          <a:p>
            <a:r>
              <a:rPr lang="zh-CN" altLang="en-US" sz="3600" b="1" dirty="0">
                <a:solidFill>
                  <a:schemeClr val="bg2">
                    <a:lumMod val="25000"/>
                  </a:schemeClr>
                </a:solidFill>
              </a:rPr>
              <a:t>  </a:t>
            </a:r>
            <a:r>
              <a:rPr lang="zh-CN" altLang="en-US" sz="2800" b="1" dirty="0">
                <a:solidFill>
                  <a:schemeClr val="tx2">
                    <a:lumMod val="50000"/>
                  </a:schemeClr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中国近现代历史之崛起高度</a:t>
            </a:r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F766B848-1959-42D0-B0B5-232B0663C127}"/>
              </a:ext>
            </a:extLst>
          </p:cNvPr>
          <p:cNvSpPr txBox="1">
            <a:spLocks/>
          </p:cNvSpPr>
          <p:nvPr/>
        </p:nvSpPr>
        <p:spPr>
          <a:xfrm>
            <a:off x="6303146" y="919579"/>
            <a:ext cx="4669653" cy="6036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3200" b="1" dirty="0">
                <a:solidFill>
                  <a:schemeClr val="bg2">
                    <a:lumMod val="25000"/>
                  </a:schemeClr>
                </a:solidFill>
              </a:rPr>
              <a:t>第二节   </a:t>
            </a: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新民主主义革命</a:t>
            </a:r>
          </a:p>
        </p:txBody>
      </p:sp>
    </p:spTree>
    <p:extLst>
      <p:ext uri="{BB962C8B-B14F-4D97-AF65-F5344CB8AC3E}">
        <p14:creationId xmlns:p14="http://schemas.microsoft.com/office/powerpoint/2010/main" val="176997079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2" name="Group 1"/>
          <p:cNvGrpSpPr/>
          <p:nvPr/>
        </p:nvGrpSpPr>
        <p:grpSpPr>
          <a:xfrm>
            <a:off x="1371600" y="2290320"/>
            <a:ext cx="9600480" cy="4256280"/>
            <a:chOff x="1371600" y="2290320"/>
            <a:chExt cx="9600480" cy="4256280"/>
          </a:xfrm>
        </p:grpSpPr>
        <p:sp>
          <p:nvSpPr>
            <p:cNvPr id="183" name="CustomShape 2"/>
            <p:cNvSpPr/>
            <p:nvPr/>
          </p:nvSpPr>
          <p:spPr>
            <a:xfrm>
              <a:off x="1371600" y="3431160"/>
              <a:ext cx="9600480" cy="931320"/>
            </a:xfrm>
            <a:prstGeom prst="rect">
              <a:avLst/>
            </a:prstGeom>
            <a:solidFill>
              <a:schemeClr val="lt1">
                <a:alpha val="90000"/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accent1"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1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84" name="CustomShape 3"/>
            <p:cNvSpPr/>
            <p:nvPr/>
          </p:nvSpPr>
          <p:spPr>
            <a:xfrm>
              <a:off x="1851120" y="2290320"/>
              <a:ext cx="7364880" cy="151920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accent1">
                    <a:hueOff val="0"/>
                    <a:satOff val="0"/>
                    <a:lumOff val="0"/>
                    <a:alphaOff val="0"/>
                    <a:tint val="67000"/>
                    <a:satMod val="105000"/>
                    <a:lumMod val="110000"/>
                  </a:schemeClr>
                </a:gs>
                <a:gs pos="50000">
                  <a:schemeClr val="accent1">
                    <a:hueOff val="0"/>
                    <a:satOff val="0"/>
                    <a:lumOff val="0"/>
                    <a:alphaOff val="0"/>
                    <a:tint val="73000"/>
                    <a:satMod val="103000"/>
                    <a:lumMod val="105000"/>
                  </a:schemeClr>
                </a:gs>
                <a:gs pos="100000">
                  <a:schemeClr val="accent1">
                    <a:hueOff val="0"/>
                    <a:satOff val="0"/>
                    <a:lumOff val="0"/>
                    <a:alphaOff val="0"/>
                    <a:tint val="81000"/>
                    <a:satMod val="109000"/>
                    <a:lumMod val="105000"/>
                  </a:schemeClr>
                </a:gs>
              </a:gsLst>
              <a:lin ang="540000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1">
              <a:scrgbClr r="0" g="0" b="0"/>
            </a:effectRef>
            <a:fontRef idx="minor"/>
          </p:style>
          <p:txBody>
            <a:bodyPr lIns="328320" tIns="74160" rIns="254160" bIns="74160" anchor="ctr"/>
            <a:lstStyle/>
            <a:p>
              <a:pPr>
                <a:lnSpc>
                  <a:spcPct val="90000"/>
                </a:lnSpc>
                <a:spcAft>
                  <a:spcPts val="981"/>
                </a:spcAft>
              </a:pPr>
              <a:endParaRPr lang="en-US" sz="1800" b="0" strike="noStrike" spc="-1" dirty="0">
                <a:latin typeface="Arial"/>
              </a:endParaRPr>
            </a:p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800" b="0" strike="noStrike" spc="-1" dirty="0" err="1">
                  <a:solidFill>
                    <a:srgbClr val="000000"/>
                  </a:solidFill>
                  <a:latin typeface="隶书"/>
                  <a:ea typeface="隶书"/>
                </a:rPr>
                <a:t>一、名词解释</a:t>
              </a:r>
              <a:endParaRPr lang="en-US" sz="2800" b="0" strike="noStrike" spc="-1" dirty="0">
                <a:latin typeface="Arial"/>
              </a:endParaRPr>
            </a:p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800" b="0" strike="noStrike" spc="-1" dirty="0">
                  <a:solidFill>
                    <a:srgbClr val="000000"/>
                  </a:solidFill>
                  <a:latin typeface="隶书"/>
                  <a:ea typeface="隶书"/>
                </a:rPr>
                <a:t>1.详见第175页“五四运动”；2.详见第177-178页“国民革命机北伐战争”</a:t>
              </a:r>
              <a:endParaRPr lang="en-US" sz="2800" b="0" strike="noStrike" spc="-1" dirty="0">
                <a:latin typeface="Arial"/>
              </a:endParaRPr>
            </a:p>
            <a:p>
              <a:pPr>
                <a:lnSpc>
                  <a:spcPct val="90000"/>
                </a:lnSpc>
                <a:spcAft>
                  <a:spcPts val="981"/>
                </a:spcAft>
              </a:pPr>
              <a:endParaRPr lang="en-US" sz="2800" b="0" strike="noStrike" spc="-1" dirty="0">
                <a:latin typeface="Arial"/>
              </a:endParaRPr>
            </a:p>
          </p:txBody>
        </p:sp>
        <p:sp>
          <p:nvSpPr>
            <p:cNvPr id="185" name="CustomShape 4"/>
            <p:cNvSpPr/>
            <p:nvPr/>
          </p:nvSpPr>
          <p:spPr>
            <a:xfrm>
              <a:off x="1371600" y="5656320"/>
              <a:ext cx="9600480" cy="890280"/>
            </a:xfrm>
            <a:prstGeom prst="rect">
              <a:avLst/>
            </a:prstGeom>
            <a:solidFill>
              <a:schemeClr val="lt1">
                <a:alpha val="90000"/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accent1"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1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86" name="CustomShape 5"/>
            <p:cNvSpPr/>
            <p:nvPr/>
          </p:nvSpPr>
          <p:spPr>
            <a:xfrm>
              <a:off x="1922040" y="4736520"/>
              <a:ext cx="8557920" cy="120276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accent1">
                    <a:hueOff val="0"/>
                    <a:satOff val="0"/>
                    <a:lumOff val="0"/>
                    <a:alphaOff val="0"/>
                    <a:tint val="67000"/>
                    <a:satMod val="105000"/>
                    <a:lumMod val="110000"/>
                  </a:schemeClr>
                </a:gs>
                <a:gs pos="50000">
                  <a:schemeClr val="accent1">
                    <a:hueOff val="0"/>
                    <a:satOff val="0"/>
                    <a:lumOff val="0"/>
                    <a:alphaOff val="0"/>
                    <a:tint val="73000"/>
                    <a:satMod val="103000"/>
                    <a:lumMod val="105000"/>
                  </a:schemeClr>
                </a:gs>
                <a:gs pos="100000">
                  <a:schemeClr val="accent1">
                    <a:hueOff val="0"/>
                    <a:satOff val="0"/>
                    <a:lumOff val="0"/>
                    <a:alphaOff val="0"/>
                    <a:tint val="81000"/>
                    <a:satMod val="109000"/>
                    <a:lumMod val="105000"/>
                  </a:schemeClr>
                </a:gs>
              </a:gsLst>
              <a:lin ang="540000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1">
              <a:scrgbClr r="0" g="0" b="0"/>
            </a:effectRef>
            <a:fontRef idx="minor"/>
          </p:style>
          <p:txBody>
            <a:bodyPr lIns="312840" tIns="58680" rIns="254160" bIns="58680" anchor="ctr"/>
            <a:lstStyle/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800" b="0" strike="noStrike" spc="-1">
                  <a:solidFill>
                    <a:srgbClr val="000000"/>
                  </a:solidFill>
                  <a:latin typeface="隶书"/>
                  <a:ea typeface="隶书"/>
                </a:rPr>
                <a:t>二、简答题</a:t>
              </a:r>
              <a:endParaRPr lang="en-US" sz="2800" b="0" strike="noStrike" spc="-1">
                <a:latin typeface="Arial"/>
              </a:endParaRPr>
            </a:p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800" b="0" strike="noStrike" spc="-1">
                  <a:solidFill>
                    <a:srgbClr val="000000"/>
                  </a:solidFill>
                  <a:latin typeface="隶书"/>
                  <a:ea typeface="隶书"/>
                </a:rPr>
                <a:t>1.详见第175页“五四运动”；2.详见第176-177页“第一次国共合作”</a:t>
              </a:r>
              <a:endParaRPr lang="en-US" sz="2800" b="0" strike="noStrike" spc="-1">
                <a:latin typeface="Arial"/>
              </a:endParaRPr>
            </a:p>
          </p:txBody>
        </p:sp>
      </p:grpSp>
      <p:grpSp>
        <p:nvGrpSpPr>
          <p:cNvPr id="187" name="Group 6"/>
          <p:cNvGrpSpPr/>
          <p:nvPr/>
        </p:nvGrpSpPr>
        <p:grpSpPr>
          <a:xfrm>
            <a:off x="0" y="0"/>
            <a:ext cx="36000" cy="36000"/>
            <a:chOff x="0" y="0"/>
            <a:chExt cx="36000" cy="36000"/>
          </a:xfrm>
        </p:grpSpPr>
      </p:grpSp>
      <p:sp>
        <p:nvSpPr>
          <p:cNvPr id="188" name="CustomShape 7"/>
          <p:cNvSpPr/>
          <p:nvPr/>
        </p:nvSpPr>
        <p:spPr>
          <a:xfrm>
            <a:off x="1371600" y="685800"/>
            <a:ext cx="9600480" cy="867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algn="ctr">
              <a:lnSpc>
                <a:spcPct val="89000"/>
              </a:lnSpc>
            </a:pPr>
            <a:r>
              <a:rPr lang="en-US" sz="5400" b="1" strike="noStrike" spc="-1" dirty="0" err="1">
                <a:solidFill>
                  <a:schemeClr val="bg2">
                    <a:lumMod val="2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巩固性练习·参考答案</a:t>
            </a:r>
            <a:endParaRPr lang="en-US" sz="5400" b="0" strike="noStrike" spc="-1" dirty="0">
              <a:solidFill>
                <a:schemeClr val="bg2">
                  <a:lumMod val="25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DDCD288C-7B66-4D04-AF89-B801FB3ECCF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468413279"/>
              </p:ext>
            </p:extLst>
          </p:nvPr>
        </p:nvGraphicFramePr>
        <p:xfrm>
          <a:off x="1371600" y="2286000"/>
          <a:ext cx="9601200" cy="386992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标题 1">
            <a:extLst>
              <a:ext uri="{FF2B5EF4-FFF2-40B4-BE49-F238E27FC236}">
                <a16:creationId xmlns:a16="http://schemas.microsoft.com/office/drawing/2014/main" id="{0792CE9C-D604-4A8D-9E69-F5E04C84A1C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702076"/>
            <a:ext cx="4842770" cy="577048"/>
          </a:xfrm>
        </p:spPr>
        <p:txBody>
          <a:bodyPr>
            <a:noAutofit/>
          </a:bodyPr>
          <a:lstStyle/>
          <a:p>
            <a:r>
              <a:rPr lang="zh-CN" altLang="en-US" sz="3600" b="1" dirty="0">
                <a:solidFill>
                  <a:schemeClr val="bg2">
                    <a:lumMod val="25000"/>
                  </a:schemeClr>
                </a:solidFill>
              </a:rPr>
              <a:t>  </a:t>
            </a:r>
            <a:r>
              <a:rPr lang="zh-CN" altLang="en-US" sz="28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中国近现代历史之崛起高度</a:t>
            </a:r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B88FD03B-E1CE-44A3-BE5C-474A2F00D4A2}"/>
              </a:ext>
            </a:extLst>
          </p:cNvPr>
          <p:cNvSpPr txBox="1">
            <a:spLocks/>
          </p:cNvSpPr>
          <p:nvPr/>
        </p:nvSpPr>
        <p:spPr>
          <a:xfrm>
            <a:off x="6693763" y="1594282"/>
            <a:ext cx="4279037" cy="6036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b="1" dirty="0">
                <a:solidFill>
                  <a:srgbClr val="4C593D"/>
                </a:solidFill>
              </a:rPr>
              <a:t>第二节   </a:t>
            </a:r>
            <a:r>
              <a:rPr lang="zh-CN" altLang="en-US" sz="2800" b="1" dirty="0">
                <a:solidFill>
                  <a:srgbClr val="4C593D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新民主主义革命</a:t>
            </a:r>
          </a:p>
        </p:txBody>
      </p:sp>
    </p:spTree>
    <p:extLst>
      <p:ext uri="{BB962C8B-B14F-4D97-AF65-F5344CB8AC3E}">
        <p14:creationId xmlns:p14="http://schemas.microsoft.com/office/powerpoint/2010/main" val="3729019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0F0E0EBE-7FC8-4461-A112-7872FC4232E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867792"/>
          </a:xfrm>
        </p:spPr>
        <p:txBody>
          <a:bodyPr>
            <a:normAutofit/>
          </a:bodyPr>
          <a:lstStyle/>
          <a:p>
            <a:pPr algn="ctr"/>
            <a:r>
              <a:rPr lang="zh-CN" altLang="en-US" sz="5400" b="1" dirty="0">
                <a:solidFill>
                  <a:srgbClr val="002060"/>
                </a:solidFill>
              </a:rPr>
              <a:t>第一节   </a:t>
            </a:r>
            <a:r>
              <a:rPr lang="zh-CN" altLang="en-US" sz="5400" b="1" dirty="0">
                <a:solidFill>
                  <a:srgbClr val="00206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旧民主主义革命</a:t>
            </a:r>
          </a:p>
        </p:txBody>
      </p:sp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F36F8EA9-EEFA-47D4-962D-EFD465E6968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01270352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57483246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DDCD288C-7B66-4D04-AF89-B801FB3ECCF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893344310"/>
              </p:ext>
            </p:extLst>
          </p:nvPr>
        </p:nvGraphicFramePr>
        <p:xfrm>
          <a:off x="1371600" y="2286000"/>
          <a:ext cx="9601200" cy="37633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标题 1">
            <a:extLst>
              <a:ext uri="{FF2B5EF4-FFF2-40B4-BE49-F238E27FC236}">
                <a16:creationId xmlns:a16="http://schemas.microsoft.com/office/drawing/2014/main" id="{4BAAD2ED-5437-4D15-AABC-8B3C1D2B31E1}"/>
              </a:ext>
            </a:extLst>
          </p:cNvPr>
          <p:cNvSpPr txBox="1">
            <a:spLocks/>
          </p:cNvSpPr>
          <p:nvPr/>
        </p:nvSpPr>
        <p:spPr>
          <a:xfrm>
            <a:off x="6693763" y="1480722"/>
            <a:ext cx="4279037" cy="6036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b="1" dirty="0">
                <a:solidFill>
                  <a:srgbClr val="4C593D"/>
                </a:solidFill>
              </a:rPr>
              <a:t>第二节   </a:t>
            </a:r>
            <a:r>
              <a:rPr lang="zh-CN" altLang="en-US" sz="2800" b="1" dirty="0">
                <a:solidFill>
                  <a:srgbClr val="4C593D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新民主主义革命</a:t>
            </a:r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61F8A7D9-CB65-441E-8829-30F1B9E23EC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808608"/>
            <a:ext cx="4842770" cy="577048"/>
          </a:xfrm>
        </p:spPr>
        <p:txBody>
          <a:bodyPr>
            <a:noAutofit/>
          </a:bodyPr>
          <a:lstStyle/>
          <a:p>
            <a:r>
              <a:rPr lang="zh-CN" altLang="en-US" sz="3600" b="1" dirty="0">
                <a:solidFill>
                  <a:schemeClr val="bg2">
                    <a:lumMod val="25000"/>
                  </a:schemeClr>
                </a:solidFill>
              </a:rPr>
              <a:t>  </a:t>
            </a:r>
            <a:r>
              <a:rPr lang="zh-CN" altLang="en-US" sz="28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中国近现代历史之崛起高度</a:t>
            </a:r>
          </a:p>
        </p:txBody>
      </p:sp>
    </p:spTree>
    <p:extLst>
      <p:ext uri="{BB962C8B-B14F-4D97-AF65-F5344CB8AC3E}">
        <p14:creationId xmlns:p14="http://schemas.microsoft.com/office/powerpoint/2010/main" val="26625332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DDCD288C-7B66-4D04-AF89-B801FB3ECCF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265696850"/>
              </p:ext>
            </p:extLst>
          </p:nvPr>
        </p:nvGraphicFramePr>
        <p:xfrm>
          <a:off x="1371600" y="2285999"/>
          <a:ext cx="9601200" cy="37811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标题 1">
            <a:extLst>
              <a:ext uri="{FF2B5EF4-FFF2-40B4-BE49-F238E27FC236}">
                <a16:creationId xmlns:a16="http://schemas.microsoft.com/office/drawing/2014/main" id="{2BE5EE77-0938-4F3F-9A51-66525CF8072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49406" y="790853"/>
            <a:ext cx="4842770" cy="577048"/>
          </a:xfrm>
        </p:spPr>
        <p:txBody>
          <a:bodyPr>
            <a:noAutofit/>
          </a:bodyPr>
          <a:lstStyle/>
          <a:p>
            <a:r>
              <a:rPr lang="zh-CN" altLang="en-US" sz="3600" b="1" dirty="0">
                <a:solidFill>
                  <a:schemeClr val="bg2">
                    <a:lumMod val="25000"/>
                  </a:schemeClr>
                </a:solidFill>
              </a:rPr>
              <a:t>  </a:t>
            </a:r>
            <a:r>
              <a:rPr lang="zh-CN" altLang="en-US" sz="28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中国近现代历史之崛起高度</a:t>
            </a:r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807DDB14-2B37-4B89-AAB2-05F2923A6C15}"/>
              </a:ext>
            </a:extLst>
          </p:cNvPr>
          <p:cNvSpPr txBox="1">
            <a:spLocks/>
          </p:cNvSpPr>
          <p:nvPr/>
        </p:nvSpPr>
        <p:spPr>
          <a:xfrm>
            <a:off x="6693763" y="1480722"/>
            <a:ext cx="4279037" cy="6036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b="1" dirty="0">
                <a:solidFill>
                  <a:srgbClr val="4C593D"/>
                </a:solidFill>
              </a:rPr>
              <a:t>第二节   </a:t>
            </a:r>
            <a:r>
              <a:rPr lang="zh-CN" altLang="en-US" sz="2800" b="1" dirty="0">
                <a:solidFill>
                  <a:srgbClr val="4C593D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新民主主义革命</a:t>
            </a:r>
          </a:p>
        </p:txBody>
      </p:sp>
    </p:spTree>
    <p:extLst>
      <p:ext uri="{BB962C8B-B14F-4D97-AF65-F5344CB8AC3E}">
        <p14:creationId xmlns:p14="http://schemas.microsoft.com/office/powerpoint/2010/main" val="1672142165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DDCD288C-7B66-4D04-AF89-B801FB3ECCF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30527861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标题 1">
            <a:extLst>
              <a:ext uri="{FF2B5EF4-FFF2-40B4-BE49-F238E27FC236}">
                <a16:creationId xmlns:a16="http://schemas.microsoft.com/office/drawing/2014/main" id="{5E38E9B8-62B7-488B-B497-597781763AD2}"/>
              </a:ext>
            </a:extLst>
          </p:cNvPr>
          <p:cNvSpPr txBox="1">
            <a:spLocks/>
          </p:cNvSpPr>
          <p:nvPr/>
        </p:nvSpPr>
        <p:spPr>
          <a:xfrm>
            <a:off x="6693763" y="1480722"/>
            <a:ext cx="4279037" cy="6036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b="1" dirty="0">
                <a:solidFill>
                  <a:srgbClr val="4C593D"/>
                </a:solidFill>
              </a:rPr>
              <a:t>第二节   </a:t>
            </a:r>
            <a:r>
              <a:rPr lang="zh-CN" altLang="en-US" sz="2800" b="1" dirty="0">
                <a:solidFill>
                  <a:srgbClr val="4C593D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新民主主义革命</a:t>
            </a:r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B27B7B2D-16B9-4C25-AEED-0736040D7D7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835241"/>
            <a:ext cx="4842770" cy="577048"/>
          </a:xfrm>
        </p:spPr>
        <p:txBody>
          <a:bodyPr>
            <a:noAutofit/>
          </a:bodyPr>
          <a:lstStyle/>
          <a:p>
            <a:r>
              <a:rPr lang="zh-CN" altLang="en-US" sz="3600" b="1" dirty="0">
                <a:solidFill>
                  <a:schemeClr val="bg2">
                    <a:lumMod val="25000"/>
                  </a:schemeClr>
                </a:solidFill>
              </a:rPr>
              <a:t>  </a:t>
            </a:r>
            <a:r>
              <a:rPr lang="zh-CN" altLang="en-US" sz="28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中国近现代历史之崛起高度</a:t>
            </a:r>
          </a:p>
        </p:txBody>
      </p:sp>
    </p:spTree>
    <p:extLst>
      <p:ext uri="{BB962C8B-B14F-4D97-AF65-F5344CB8AC3E}">
        <p14:creationId xmlns:p14="http://schemas.microsoft.com/office/powerpoint/2010/main" val="64070940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25" name="Group 1"/>
          <p:cNvGrpSpPr/>
          <p:nvPr/>
        </p:nvGrpSpPr>
        <p:grpSpPr>
          <a:xfrm>
            <a:off x="1371600" y="2137320"/>
            <a:ext cx="9600480" cy="4409280"/>
            <a:chOff x="1371600" y="2137320"/>
            <a:chExt cx="9600480" cy="4409280"/>
          </a:xfrm>
        </p:grpSpPr>
        <p:sp>
          <p:nvSpPr>
            <p:cNvPr id="226" name="CustomShape 2"/>
            <p:cNvSpPr/>
            <p:nvPr/>
          </p:nvSpPr>
          <p:spPr>
            <a:xfrm>
              <a:off x="1371600" y="3431160"/>
              <a:ext cx="9600480" cy="931320"/>
            </a:xfrm>
            <a:prstGeom prst="rect">
              <a:avLst/>
            </a:prstGeom>
            <a:solidFill>
              <a:schemeClr val="lt1">
                <a:alpha val="90000"/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accent1"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1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27" name="CustomShape 3"/>
            <p:cNvSpPr/>
            <p:nvPr/>
          </p:nvSpPr>
          <p:spPr>
            <a:xfrm>
              <a:off x="1851120" y="2137320"/>
              <a:ext cx="8516880" cy="1893142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accent1">
                    <a:hueOff val="0"/>
                    <a:satOff val="0"/>
                    <a:lumOff val="0"/>
                    <a:alphaOff val="0"/>
                    <a:tint val="67000"/>
                    <a:satMod val="105000"/>
                    <a:lumMod val="110000"/>
                  </a:schemeClr>
                </a:gs>
                <a:gs pos="50000">
                  <a:schemeClr val="accent1">
                    <a:hueOff val="0"/>
                    <a:satOff val="0"/>
                    <a:lumOff val="0"/>
                    <a:alphaOff val="0"/>
                    <a:tint val="73000"/>
                    <a:satMod val="103000"/>
                    <a:lumMod val="105000"/>
                  </a:schemeClr>
                </a:gs>
                <a:gs pos="100000">
                  <a:schemeClr val="accent1">
                    <a:hueOff val="0"/>
                    <a:satOff val="0"/>
                    <a:lumOff val="0"/>
                    <a:alphaOff val="0"/>
                    <a:tint val="81000"/>
                    <a:satMod val="109000"/>
                    <a:lumMod val="105000"/>
                  </a:schemeClr>
                </a:gs>
              </a:gsLst>
              <a:lin ang="540000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1">
              <a:scrgbClr r="0" g="0" b="0"/>
            </a:effectRef>
            <a:fontRef idx="minor"/>
          </p:style>
          <p:txBody>
            <a:bodyPr lIns="328320" tIns="74160" rIns="254160" bIns="74160" anchor="ctr"/>
            <a:lstStyle/>
            <a:p>
              <a:pPr>
                <a:lnSpc>
                  <a:spcPct val="90000"/>
                </a:lnSpc>
                <a:spcAft>
                  <a:spcPts val="981"/>
                </a:spcAft>
              </a:pPr>
              <a:endParaRPr lang="en-US" sz="1800" b="0" strike="noStrike" spc="-1" dirty="0">
                <a:latin typeface="Arial"/>
              </a:endParaRPr>
            </a:p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800" b="0" strike="noStrike" spc="-1" dirty="0" err="1">
                  <a:solidFill>
                    <a:srgbClr val="000000"/>
                  </a:solidFill>
                  <a:latin typeface="隶书"/>
                  <a:ea typeface="隶书"/>
                </a:rPr>
                <a:t>一、名词解释</a:t>
              </a:r>
              <a:endParaRPr lang="en-US" sz="2800" b="0" strike="noStrike" spc="-1" dirty="0">
                <a:latin typeface="Arial"/>
              </a:endParaRPr>
            </a:p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800" b="0" strike="noStrike" spc="-1" dirty="0">
                  <a:solidFill>
                    <a:srgbClr val="000000"/>
                  </a:solidFill>
                  <a:latin typeface="隶书"/>
                  <a:ea typeface="隶书"/>
                </a:rPr>
                <a:t>1.详见第182-183页“西安事变”；2.详见第183页“卢沟桥事变”；3.详见第184页“淞沪会战”；4.详见第184页“平型关大捷；</a:t>
              </a:r>
              <a:endParaRPr lang="en-US" sz="2800" b="0" strike="noStrike" spc="-1" dirty="0">
                <a:latin typeface="Arial"/>
              </a:endParaRPr>
            </a:p>
            <a:p>
              <a:pPr>
                <a:lnSpc>
                  <a:spcPct val="90000"/>
                </a:lnSpc>
                <a:spcAft>
                  <a:spcPts val="981"/>
                </a:spcAft>
              </a:pPr>
              <a:endParaRPr lang="en-US" sz="2800" b="0" strike="noStrike" spc="-1" dirty="0">
                <a:latin typeface="Arial"/>
              </a:endParaRPr>
            </a:p>
          </p:txBody>
        </p:sp>
        <p:sp>
          <p:nvSpPr>
            <p:cNvPr id="228" name="CustomShape 4"/>
            <p:cNvSpPr/>
            <p:nvPr/>
          </p:nvSpPr>
          <p:spPr>
            <a:xfrm>
              <a:off x="1371600" y="5656320"/>
              <a:ext cx="9600480" cy="890280"/>
            </a:xfrm>
            <a:prstGeom prst="rect">
              <a:avLst/>
            </a:prstGeom>
            <a:solidFill>
              <a:schemeClr val="lt1">
                <a:alpha val="90000"/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accent1"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1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29" name="CustomShape 5"/>
            <p:cNvSpPr/>
            <p:nvPr/>
          </p:nvSpPr>
          <p:spPr>
            <a:xfrm>
              <a:off x="1922040" y="4736520"/>
              <a:ext cx="8557920" cy="143568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accent1">
                    <a:hueOff val="0"/>
                    <a:satOff val="0"/>
                    <a:lumOff val="0"/>
                    <a:alphaOff val="0"/>
                    <a:tint val="67000"/>
                    <a:satMod val="105000"/>
                    <a:lumMod val="110000"/>
                  </a:schemeClr>
                </a:gs>
                <a:gs pos="50000">
                  <a:schemeClr val="accent1">
                    <a:hueOff val="0"/>
                    <a:satOff val="0"/>
                    <a:lumOff val="0"/>
                    <a:alphaOff val="0"/>
                    <a:tint val="73000"/>
                    <a:satMod val="103000"/>
                    <a:lumMod val="105000"/>
                  </a:schemeClr>
                </a:gs>
                <a:gs pos="100000">
                  <a:schemeClr val="accent1">
                    <a:hueOff val="0"/>
                    <a:satOff val="0"/>
                    <a:lumOff val="0"/>
                    <a:alphaOff val="0"/>
                    <a:tint val="81000"/>
                    <a:satMod val="109000"/>
                    <a:lumMod val="105000"/>
                  </a:schemeClr>
                </a:gs>
              </a:gsLst>
              <a:lin ang="540000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1">
              <a:scrgbClr r="0" g="0" b="0"/>
            </a:effectRef>
            <a:fontRef idx="minor"/>
          </p:style>
          <p:txBody>
            <a:bodyPr lIns="312840" tIns="58680" rIns="254160" bIns="58680" anchor="ctr"/>
            <a:lstStyle/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800" b="0" strike="noStrike" spc="-1" dirty="0">
                  <a:solidFill>
                    <a:srgbClr val="000000"/>
                  </a:solidFill>
                  <a:latin typeface="隶书"/>
                  <a:ea typeface="隶书"/>
                </a:rPr>
                <a:t>5.详见第185页“徐州会战及台儿庄大捷”；6.详见第186页“百团大战”；7.详见第186-187页“滇缅之战”；8.详见第187页“湘西会战”</a:t>
              </a:r>
              <a:endParaRPr lang="en-US" sz="2800" b="0" strike="noStrike" spc="-1" dirty="0">
                <a:latin typeface="Arial"/>
              </a:endParaRPr>
            </a:p>
          </p:txBody>
        </p:sp>
      </p:grpSp>
      <p:grpSp>
        <p:nvGrpSpPr>
          <p:cNvPr id="230" name="Group 6"/>
          <p:cNvGrpSpPr/>
          <p:nvPr/>
        </p:nvGrpSpPr>
        <p:grpSpPr>
          <a:xfrm>
            <a:off x="0" y="0"/>
            <a:ext cx="36000" cy="36000"/>
            <a:chOff x="0" y="0"/>
            <a:chExt cx="36000" cy="36000"/>
          </a:xfrm>
        </p:grpSpPr>
      </p:grpSp>
      <p:sp>
        <p:nvSpPr>
          <p:cNvPr id="231" name="CustomShape 7"/>
          <p:cNvSpPr/>
          <p:nvPr/>
        </p:nvSpPr>
        <p:spPr>
          <a:xfrm>
            <a:off x="1371600" y="685800"/>
            <a:ext cx="9600480" cy="867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algn="ctr">
              <a:lnSpc>
                <a:spcPct val="89000"/>
              </a:lnSpc>
            </a:pPr>
            <a:r>
              <a:rPr lang="en-US" sz="5400" b="1" strike="noStrike" spc="-1" dirty="0" err="1">
                <a:solidFill>
                  <a:schemeClr val="bg2">
                    <a:lumMod val="2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巩固性练习·参考答案</a:t>
            </a:r>
            <a:endParaRPr lang="en-US" sz="5400" b="0" strike="noStrike" spc="-1" dirty="0">
              <a:solidFill>
                <a:schemeClr val="bg2">
                  <a:lumMod val="25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2" name="Group 1"/>
          <p:cNvGrpSpPr/>
          <p:nvPr/>
        </p:nvGrpSpPr>
        <p:grpSpPr>
          <a:xfrm>
            <a:off x="1371600" y="2297520"/>
            <a:ext cx="9600480" cy="4249080"/>
            <a:chOff x="1371600" y="2297520"/>
            <a:chExt cx="9600480" cy="4249080"/>
          </a:xfrm>
        </p:grpSpPr>
        <p:sp>
          <p:nvSpPr>
            <p:cNvPr id="233" name="CustomShape 2"/>
            <p:cNvSpPr/>
            <p:nvPr/>
          </p:nvSpPr>
          <p:spPr>
            <a:xfrm>
              <a:off x="1371600" y="3431160"/>
              <a:ext cx="9600480" cy="931320"/>
            </a:xfrm>
            <a:prstGeom prst="rect">
              <a:avLst/>
            </a:prstGeom>
            <a:solidFill>
              <a:schemeClr val="lt1">
                <a:alpha val="90000"/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accent1"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1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34" name="CustomShape 3"/>
            <p:cNvSpPr/>
            <p:nvPr/>
          </p:nvSpPr>
          <p:spPr>
            <a:xfrm>
              <a:off x="1908748" y="2297520"/>
              <a:ext cx="7364880" cy="151920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accent1">
                    <a:hueOff val="0"/>
                    <a:satOff val="0"/>
                    <a:lumOff val="0"/>
                    <a:alphaOff val="0"/>
                    <a:tint val="67000"/>
                    <a:satMod val="105000"/>
                    <a:lumMod val="110000"/>
                  </a:schemeClr>
                </a:gs>
                <a:gs pos="50000">
                  <a:schemeClr val="accent1">
                    <a:hueOff val="0"/>
                    <a:satOff val="0"/>
                    <a:lumOff val="0"/>
                    <a:alphaOff val="0"/>
                    <a:tint val="73000"/>
                    <a:satMod val="103000"/>
                    <a:lumMod val="105000"/>
                  </a:schemeClr>
                </a:gs>
                <a:gs pos="100000">
                  <a:schemeClr val="accent1">
                    <a:hueOff val="0"/>
                    <a:satOff val="0"/>
                    <a:lumOff val="0"/>
                    <a:alphaOff val="0"/>
                    <a:tint val="81000"/>
                    <a:satMod val="109000"/>
                    <a:lumMod val="105000"/>
                  </a:schemeClr>
                </a:gs>
              </a:gsLst>
              <a:lin ang="540000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1">
              <a:scrgbClr r="0" g="0" b="0"/>
            </a:effectRef>
            <a:fontRef idx="minor"/>
          </p:style>
          <p:txBody>
            <a:bodyPr lIns="328320" tIns="74160" rIns="254160" bIns="74160" anchor="ctr"/>
            <a:lstStyle/>
            <a:p>
              <a:pPr>
                <a:lnSpc>
                  <a:spcPct val="90000"/>
                </a:lnSpc>
                <a:spcAft>
                  <a:spcPts val="981"/>
                </a:spcAft>
              </a:pPr>
              <a:endParaRPr lang="en-US" sz="1800" b="0" strike="noStrike" spc="-1">
                <a:latin typeface="Arial"/>
              </a:endParaRPr>
            </a:p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800" b="0" strike="noStrike" spc="-1">
                  <a:solidFill>
                    <a:srgbClr val="000000"/>
                  </a:solidFill>
                  <a:latin typeface="隶书"/>
                  <a:ea typeface="隶书"/>
                </a:rPr>
                <a:t>一、简答题</a:t>
              </a:r>
              <a:endParaRPr lang="en-US" sz="2800" b="0" strike="noStrike" spc="-1">
                <a:latin typeface="Arial"/>
              </a:endParaRPr>
            </a:p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800" b="0" strike="noStrike" spc="-1">
                  <a:solidFill>
                    <a:srgbClr val="000000"/>
                  </a:solidFill>
                  <a:latin typeface="隶书"/>
                  <a:ea typeface="隶书"/>
                </a:rPr>
                <a:t>1.详见第181-182页“红军长征”；</a:t>
              </a:r>
              <a:endParaRPr lang="en-US" sz="2800" b="0" strike="noStrike" spc="-1">
                <a:latin typeface="Arial"/>
              </a:endParaRPr>
            </a:p>
            <a:p>
              <a:pPr>
                <a:lnSpc>
                  <a:spcPct val="90000"/>
                </a:lnSpc>
                <a:spcAft>
                  <a:spcPts val="981"/>
                </a:spcAft>
              </a:pPr>
              <a:endParaRPr lang="en-US" sz="2800" b="0" strike="noStrike" spc="-1">
                <a:latin typeface="Arial"/>
              </a:endParaRPr>
            </a:p>
          </p:txBody>
        </p:sp>
        <p:sp>
          <p:nvSpPr>
            <p:cNvPr id="235" name="CustomShape 4"/>
            <p:cNvSpPr/>
            <p:nvPr/>
          </p:nvSpPr>
          <p:spPr>
            <a:xfrm>
              <a:off x="1371600" y="5656320"/>
              <a:ext cx="9600480" cy="890280"/>
            </a:xfrm>
            <a:prstGeom prst="rect">
              <a:avLst/>
            </a:prstGeom>
            <a:solidFill>
              <a:schemeClr val="lt1">
                <a:alpha val="90000"/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accent1"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1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36" name="CustomShape 5"/>
            <p:cNvSpPr/>
            <p:nvPr/>
          </p:nvSpPr>
          <p:spPr>
            <a:xfrm>
              <a:off x="1922040" y="4736520"/>
              <a:ext cx="8557920" cy="120276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accent1">
                    <a:hueOff val="0"/>
                    <a:satOff val="0"/>
                    <a:lumOff val="0"/>
                    <a:alphaOff val="0"/>
                    <a:tint val="67000"/>
                    <a:satMod val="105000"/>
                    <a:lumMod val="110000"/>
                  </a:schemeClr>
                </a:gs>
                <a:gs pos="50000">
                  <a:schemeClr val="accent1">
                    <a:hueOff val="0"/>
                    <a:satOff val="0"/>
                    <a:lumOff val="0"/>
                    <a:alphaOff val="0"/>
                    <a:tint val="73000"/>
                    <a:satMod val="103000"/>
                    <a:lumMod val="105000"/>
                  </a:schemeClr>
                </a:gs>
                <a:gs pos="100000">
                  <a:schemeClr val="accent1">
                    <a:hueOff val="0"/>
                    <a:satOff val="0"/>
                    <a:lumOff val="0"/>
                    <a:alphaOff val="0"/>
                    <a:tint val="81000"/>
                    <a:satMod val="109000"/>
                    <a:lumMod val="105000"/>
                  </a:schemeClr>
                </a:gs>
              </a:gsLst>
              <a:lin ang="540000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1">
              <a:scrgbClr r="0" g="0" b="0"/>
            </a:effectRef>
            <a:fontRef idx="minor"/>
          </p:style>
          <p:txBody>
            <a:bodyPr lIns="312840" tIns="58680" rIns="254160" bIns="58680" anchor="ctr"/>
            <a:lstStyle/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800" b="0" strike="noStrike" spc="-1">
                  <a:solidFill>
                    <a:srgbClr val="000000"/>
                  </a:solidFill>
                  <a:latin typeface="隶书"/>
                  <a:ea typeface="隶书"/>
                </a:rPr>
                <a:t>2.详见第185-186页“长沙会战”</a:t>
              </a:r>
              <a:endParaRPr lang="en-US" sz="2800" b="0" strike="noStrike" spc="-1">
                <a:latin typeface="Arial"/>
              </a:endParaRPr>
            </a:p>
          </p:txBody>
        </p:sp>
      </p:grpSp>
      <p:grpSp>
        <p:nvGrpSpPr>
          <p:cNvPr id="237" name="Group 6"/>
          <p:cNvGrpSpPr/>
          <p:nvPr/>
        </p:nvGrpSpPr>
        <p:grpSpPr>
          <a:xfrm>
            <a:off x="0" y="0"/>
            <a:ext cx="36000" cy="36000"/>
            <a:chOff x="0" y="0"/>
            <a:chExt cx="36000" cy="36000"/>
          </a:xfrm>
        </p:grpSpPr>
      </p:grpSp>
      <p:sp>
        <p:nvSpPr>
          <p:cNvPr id="238" name="CustomShape 7"/>
          <p:cNvSpPr/>
          <p:nvPr/>
        </p:nvSpPr>
        <p:spPr>
          <a:xfrm>
            <a:off x="1371600" y="685800"/>
            <a:ext cx="9600480" cy="867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algn="ctr">
              <a:lnSpc>
                <a:spcPct val="89000"/>
              </a:lnSpc>
            </a:pPr>
            <a:r>
              <a:rPr lang="en-US" sz="5400" b="1" strike="noStrike" spc="-1" dirty="0" err="1">
                <a:solidFill>
                  <a:schemeClr val="bg2">
                    <a:lumMod val="2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巩固性练习·参考答案</a:t>
            </a:r>
            <a:endParaRPr lang="en-US" sz="5400" b="0" strike="noStrike" spc="-1" dirty="0">
              <a:solidFill>
                <a:schemeClr val="bg2">
                  <a:lumMod val="25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DDCD288C-7B66-4D04-AF89-B801FB3ECCF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7734924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标题 1">
            <a:extLst>
              <a:ext uri="{FF2B5EF4-FFF2-40B4-BE49-F238E27FC236}">
                <a16:creationId xmlns:a16="http://schemas.microsoft.com/office/drawing/2014/main" id="{2FFE1F17-AD4D-4356-8493-2D356812251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826363"/>
            <a:ext cx="4842770" cy="577048"/>
          </a:xfrm>
        </p:spPr>
        <p:txBody>
          <a:bodyPr>
            <a:noAutofit/>
          </a:bodyPr>
          <a:lstStyle/>
          <a:p>
            <a:r>
              <a:rPr lang="zh-CN" altLang="en-US" sz="3600" b="1" dirty="0">
                <a:solidFill>
                  <a:srgbClr val="002060"/>
                </a:solidFill>
              </a:rPr>
              <a:t>  </a:t>
            </a:r>
            <a:r>
              <a:rPr lang="zh-CN" altLang="en-US" sz="28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中国近现代历史之崛起高度</a:t>
            </a:r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F733F658-FEF7-45A1-BD4C-568499C30144}"/>
              </a:ext>
            </a:extLst>
          </p:cNvPr>
          <p:cNvSpPr txBox="1">
            <a:spLocks/>
          </p:cNvSpPr>
          <p:nvPr/>
        </p:nvSpPr>
        <p:spPr>
          <a:xfrm>
            <a:off x="6693763" y="1480722"/>
            <a:ext cx="4279037" cy="6036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b="1" dirty="0">
                <a:solidFill>
                  <a:srgbClr val="4C593D"/>
                </a:solidFill>
              </a:rPr>
              <a:t>第二节   </a:t>
            </a:r>
            <a:r>
              <a:rPr lang="zh-CN" altLang="en-US" sz="2800" b="1" dirty="0">
                <a:solidFill>
                  <a:srgbClr val="4C593D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新民主主义革命</a:t>
            </a:r>
          </a:p>
        </p:txBody>
      </p:sp>
    </p:spTree>
    <p:extLst>
      <p:ext uri="{BB962C8B-B14F-4D97-AF65-F5344CB8AC3E}">
        <p14:creationId xmlns:p14="http://schemas.microsoft.com/office/powerpoint/2010/main" val="4209900268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8" name="Group 1"/>
          <p:cNvGrpSpPr/>
          <p:nvPr/>
        </p:nvGrpSpPr>
        <p:grpSpPr>
          <a:xfrm>
            <a:off x="1371600" y="2290320"/>
            <a:ext cx="9600480" cy="4256280"/>
            <a:chOff x="1371600" y="2290320"/>
            <a:chExt cx="9600480" cy="4256280"/>
          </a:xfrm>
        </p:grpSpPr>
        <p:sp>
          <p:nvSpPr>
            <p:cNvPr id="249" name="CustomShape 2"/>
            <p:cNvSpPr/>
            <p:nvPr/>
          </p:nvSpPr>
          <p:spPr>
            <a:xfrm>
              <a:off x="1371600" y="3431160"/>
              <a:ext cx="9600480" cy="931320"/>
            </a:xfrm>
            <a:prstGeom prst="rect">
              <a:avLst/>
            </a:prstGeom>
            <a:solidFill>
              <a:schemeClr val="lt1">
                <a:alpha val="90000"/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accent1"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1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50" name="CustomShape 3"/>
            <p:cNvSpPr/>
            <p:nvPr/>
          </p:nvSpPr>
          <p:spPr>
            <a:xfrm>
              <a:off x="1851120" y="2290320"/>
              <a:ext cx="6833520" cy="151920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accent1">
                    <a:hueOff val="0"/>
                    <a:satOff val="0"/>
                    <a:lumOff val="0"/>
                    <a:alphaOff val="0"/>
                    <a:tint val="67000"/>
                    <a:satMod val="105000"/>
                    <a:lumMod val="110000"/>
                  </a:schemeClr>
                </a:gs>
                <a:gs pos="50000">
                  <a:schemeClr val="accent1">
                    <a:hueOff val="0"/>
                    <a:satOff val="0"/>
                    <a:lumOff val="0"/>
                    <a:alphaOff val="0"/>
                    <a:tint val="73000"/>
                    <a:satMod val="103000"/>
                    <a:lumMod val="105000"/>
                  </a:schemeClr>
                </a:gs>
                <a:gs pos="100000">
                  <a:schemeClr val="accent1">
                    <a:hueOff val="0"/>
                    <a:satOff val="0"/>
                    <a:lumOff val="0"/>
                    <a:alphaOff val="0"/>
                    <a:tint val="81000"/>
                    <a:satMod val="109000"/>
                    <a:lumMod val="105000"/>
                  </a:schemeClr>
                </a:gs>
              </a:gsLst>
              <a:lin ang="540000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1">
              <a:scrgbClr r="0" g="0" b="0"/>
            </a:effectRef>
            <a:fontRef idx="minor"/>
          </p:style>
          <p:txBody>
            <a:bodyPr lIns="328320" tIns="74160" rIns="254160" bIns="74160" anchor="ctr"/>
            <a:lstStyle/>
            <a:p>
              <a:pPr>
                <a:lnSpc>
                  <a:spcPct val="90000"/>
                </a:lnSpc>
                <a:spcAft>
                  <a:spcPts val="981"/>
                </a:spcAft>
              </a:pPr>
              <a:endParaRPr lang="en-US" sz="1800" b="0" strike="noStrike" spc="-1">
                <a:latin typeface="Arial"/>
              </a:endParaRPr>
            </a:p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800" b="0" strike="noStrike" spc="-1">
                  <a:solidFill>
                    <a:srgbClr val="000000"/>
                  </a:solidFill>
                  <a:latin typeface="隶书"/>
                  <a:ea typeface="隶书"/>
                </a:rPr>
                <a:t>一、名词解释</a:t>
              </a:r>
              <a:endParaRPr lang="en-US" sz="2800" b="0" strike="noStrike" spc="-1">
                <a:latin typeface="Arial"/>
              </a:endParaRPr>
            </a:p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800" b="0" strike="noStrike" spc="-1">
                  <a:solidFill>
                    <a:srgbClr val="000000"/>
                  </a:solidFill>
                  <a:latin typeface="隶书"/>
                  <a:ea typeface="隶书"/>
                </a:rPr>
                <a:t>1.详见第188-189页“重庆谈判”；2.详见第189页“渡江战役”</a:t>
              </a:r>
              <a:endParaRPr lang="en-US" sz="2800" b="0" strike="noStrike" spc="-1">
                <a:latin typeface="Arial"/>
              </a:endParaRPr>
            </a:p>
            <a:p>
              <a:pPr>
                <a:lnSpc>
                  <a:spcPct val="90000"/>
                </a:lnSpc>
                <a:spcAft>
                  <a:spcPts val="981"/>
                </a:spcAft>
              </a:pPr>
              <a:endParaRPr lang="en-US" sz="2800" b="0" strike="noStrike" spc="-1">
                <a:latin typeface="Arial"/>
              </a:endParaRPr>
            </a:p>
          </p:txBody>
        </p:sp>
        <p:sp>
          <p:nvSpPr>
            <p:cNvPr id="251" name="CustomShape 4"/>
            <p:cNvSpPr/>
            <p:nvPr/>
          </p:nvSpPr>
          <p:spPr>
            <a:xfrm>
              <a:off x="1371600" y="5656320"/>
              <a:ext cx="9600480" cy="890280"/>
            </a:xfrm>
            <a:prstGeom prst="rect">
              <a:avLst/>
            </a:prstGeom>
            <a:solidFill>
              <a:schemeClr val="lt1">
                <a:alpha val="90000"/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accent1"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1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52" name="CustomShape 5"/>
            <p:cNvSpPr/>
            <p:nvPr/>
          </p:nvSpPr>
          <p:spPr>
            <a:xfrm>
              <a:off x="1922040" y="4736520"/>
              <a:ext cx="8557920" cy="120276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accent1">
                    <a:hueOff val="0"/>
                    <a:satOff val="0"/>
                    <a:lumOff val="0"/>
                    <a:alphaOff val="0"/>
                    <a:tint val="67000"/>
                    <a:satMod val="105000"/>
                    <a:lumMod val="110000"/>
                  </a:schemeClr>
                </a:gs>
                <a:gs pos="50000">
                  <a:schemeClr val="accent1">
                    <a:hueOff val="0"/>
                    <a:satOff val="0"/>
                    <a:lumOff val="0"/>
                    <a:alphaOff val="0"/>
                    <a:tint val="73000"/>
                    <a:satMod val="103000"/>
                    <a:lumMod val="105000"/>
                  </a:schemeClr>
                </a:gs>
                <a:gs pos="100000">
                  <a:schemeClr val="accent1">
                    <a:hueOff val="0"/>
                    <a:satOff val="0"/>
                    <a:lumOff val="0"/>
                    <a:alphaOff val="0"/>
                    <a:tint val="81000"/>
                    <a:satMod val="109000"/>
                    <a:lumMod val="105000"/>
                  </a:schemeClr>
                </a:gs>
              </a:gsLst>
              <a:lin ang="540000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1">
              <a:scrgbClr r="0" g="0" b="0"/>
            </a:effectRef>
            <a:fontRef idx="minor"/>
          </p:style>
          <p:txBody>
            <a:bodyPr lIns="312840" tIns="58680" rIns="254160" bIns="58680" anchor="ctr"/>
            <a:lstStyle/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800" b="0" strike="noStrike" spc="-1">
                  <a:solidFill>
                    <a:srgbClr val="000000"/>
                  </a:solidFill>
                  <a:latin typeface="隶书"/>
                  <a:ea typeface="隶书"/>
                </a:rPr>
                <a:t>二、简答题</a:t>
              </a:r>
              <a:endParaRPr lang="en-US" sz="2800" b="0" strike="noStrike" spc="-1">
                <a:latin typeface="Arial"/>
              </a:endParaRPr>
            </a:p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800" b="0" strike="noStrike" spc="-1">
                  <a:solidFill>
                    <a:srgbClr val="000000"/>
                  </a:solidFill>
                  <a:latin typeface="隶书"/>
                  <a:ea typeface="隶书"/>
                </a:rPr>
                <a:t>1.详见第189页“三大战役”；3.详见第189页“中国人民政治协商会议第一次全体会议召开”</a:t>
              </a:r>
              <a:endParaRPr lang="en-US" sz="2800" b="0" strike="noStrike" spc="-1">
                <a:latin typeface="Arial"/>
              </a:endParaRPr>
            </a:p>
          </p:txBody>
        </p:sp>
      </p:grpSp>
      <p:grpSp>
        <p:nvGrpSpPr>
          <p:cNvPr id="253" name="Group 6"/>
          <p:cNvGrpSpPr/>
          <p:nvPr/>
        </p:nvGrpSpPr>
        <p:grpSpPr>
          <a:xfrm>
            <a:off x="0" y="0"/>
            <a:ext cx="36000" cy="36000"/>
            <a:chOff x="0" y="0"/>
            <a:chExt cx="36000" cy="36000"/>
          </a:xfrm>
        </p:grpSpPr>
      </p:grpSp>
      <p:sp>
        <p:nvSpPr>
          <p:cNvPr id="254" name="CustomShape 7"/>
          <p:cNvSpPr/>
          <p:nvPr/>
        </p:nvSpPr>
        <p:spPr>
          <a:xfrm>
            <a:off x="1371600" y="685800"/>
            <a:ext cx="9600480" cy="867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algn="ctr">
              <a:lnSpc>
                <a:spcPct val="89000"/>
              </a:lnSpc>
            </a:pPr>
            <a:r>
              <a:rPr lang="en-US" sz="5400" b="1" strike="noStrike" spc="-1" dirty="0" err="1">
                <a:solidFill>
                  <a:schemeClr val="bg2">
                    <a:lumMod val="2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巩固性练习·参考答案</a:t>
            </a:r>
            <a:endParaRPr lang="en-US" sz="5400" b="0" strike="noStrike" spc="-1" dirty="0">
              <a:solidFill>
                <a:schemeClr val="bg2">
                  <a:lumMod val="25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DDCD288C-7B66-4D04-AF89-B801FB3ECCF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021406597"/>
              </p:ext>
            </p:extLst>
          </p:nvPr>
        </p:nvGraphicFramePr>
        <p:xfrm>
          <a:off x="1371600" y="2286000"/>
          <a:ext cx="9601200" cy="405265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标题 1">
            <a:extLst>
              <a:ext uri="{FF2B5EF4-FFF2-40B4-BE49-F238E27FC236}">
                <a16:creationId xmlns:a16="http://schemas.microsoft.com/office/drawing/2014/main" id="{5A18E6B1-6B5D-4A68-B537-CBDE529F19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798991"/>
            <a:ext cx="4838331" cy="524522"/>
          </a:xfrm>
        </p:spPr>
        <p:txBody>
          <a:bodyPr>
            <a:noAutofit/>
          </a:bodyPr>
          <a:lstStyle/>
          <a:p>
            <a:r>
              <a:rPr lang="zh-CN" altLang="en-US" sz="3600" b="1" dirty="0">
                <a:solidFill>
                  <a:schemeClr val="bg2">
                    <a:lumMod val="25000"/>
                  </a:schemeClr>
                </a:solidFill>
              </a:rPr>
              <a:t>  </a:t>
            </a:r>
            <a:r>
              <a:rPr lang="zh-CN" altLang="en-US" sz="28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中国近现代历史之崛起高度</a:t>
            </a:r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42B5AA3B-B181-4E16-B5B1-D3BA24B4E32E}"/>
              </a:ext>
            </a:extLst>
          </p:cNvPr>
          <p:cNvSpPr txBox="1">
            <a:spLocks/>
          </p:cNvSpPr>
          <p:nvPr/>
        </p:nvSpPr>
        <p:spPr>
          <a:xfrm>
            <a:off x="6693763" y="1480722"/>
            <a:ext cx="4279037" cy="6036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b="1" dirty="0">
                <a:solidFill>
                  <a:srgbClr val="4C593D"/>
                </a:solidFill>
              </a:rPr>
              <a:t>第二节   </a:t>
            </a:r>
            <a:r>
              <a:rPr lang="zh-CN" altLang="en-US" sz="2800" b="1" dirty="0">
                <a:solidFill>
                  <a:srgbClr val="4C593D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新民主主义革命</a:t>
            </a:r>
          </a:p>
        </p:txBody>
      </p:sp>
    </p:spTree>
    <p:extLst>
      <p:ext uri="{BB962C8B-B14F-4D97-AF65-F5344CB8AC3E}">
        <p14:creationId xmlns:p14="http://schemas.microsoft.com/office/powerpoint/2010/main" val="650646796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DDCD288C-7B66-4D04-AF89-B801FB3ECCF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72600854"/>
              </p:ext>
            </p:extLst>
          </p:nvPr>
        </p:nvGraphicFramePr>
        <p:xfrm>
          <a:off x="1371600" y="2286000"/>
          <a:ext cx="9601200" cy="396388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标题 1">
            <a:extLst>
              <a:ext uri="{FF2B5EF4-FFF2-40B4-BE49-F238E27FC236}">
                <a16:creationId xmlns:a16="http://schemas.microsoft.com/office/drawing/2014/main" id="{5A18E6B1-6B5D-4A68-B537-CBDE529F195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798991"/>
            <a:ext cx="4838331" cy="524522"/>
          </a:xfrm>
        </p:spPr>
        <p:txBody>
          <a:bodyPr>
            <a:noAutofit/>
          </a:bodyPr>
          <a:lstStyle/>
          <a:p>
            <a:r>
              <a:rPr lang="zh-CN" altLang="en-US" sz="3600" b="1" dirty="0">
                <a:solidFill>
                  <a:schemeClr val="bg2">
                    <a:lumMod val="25000"/>
                  </a:schemeClr>
                </a:solidFill>
              </a:rPr>
              <a:t>  </a:t>
            </a:r>
            <a:r>
              <a:rPr lang="zh-CN" altLang="en-US" sz="28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中国近现代历史之崛起高度</a:t>
            </a:r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42B5AA3B-B181-4E16-B5B1-D3BA24B4E32E}"/>
              </a:ext>
            </a:extLst>
          </p:cNvPr>
          <p:cNvSpPr txBox="1">
            <a:spLocks/>
          </p:cNvSpPr>
          <p:nvPr/>
        </p:nvSpPr>
        <p:spPr>
          <a:xfrm>
            <a:off x="6693763" y="1480722"/>
            <a:ext cx="4279037" cy="6036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b="1" dirty="0">
                <a:solidFill>
                  <a:srgbClr val="4C593D"/>
                </a:solidFill>
              </a:rPr>
              <a:t>第二节   </a:t>
            </a:r>
            <a:r>
              <a:rPr lang="zh-CN" altLang="en-US" sz="2800" b="1" dirty="0">
                <a:solidFill>
                  <a:srgbClr val="4C593D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新民主主义革命</a:t>
            </a:r>
          </a:p>
        </p:txBody>
      </p:sp>
    </p:spTree>
    <p:extLst>
      <p:ext uri="{BB962C8B-B14F-4D97-AF65-F5344CB8AC3E}">
        <p14:creationId xmlns:p14="http://schemas.microsoft.com/office/powerpoint/2010/main" val="3942126768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DDCD288C-7B66-4D04-AF89-B801FB3ECCF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79906885"/>
              </p:ext>
            </p:extLst>
          </p:nvPr>
        </p:nvGraphicFramePr>
        <p:xfrm>
          <a:off x="1371600" y="2286000"/>
          <a:ext cx="9601200" cy="41591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标题 1">
            <a:extLst>
              <a:ext uri="{FF2B5EF4-FFF2-40B4-BE49-F238E27FC236}">
                <a16:creationId xmlns:a16="http://schemas.microsoft.com/office/drawing/2014/main" id="{E28F0B31-D78F-4660-B048-F6F39C5C4BE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835241"/>
            <a:ext cx="4842770" cy="577048"/>
          </a:xfrm>
        </p:spPr>
        <p:txBody>
          <a:bodyPr>
            <a:noAutofit/>
          </a:bodyPr>
          <a:lstStyle/>
          <a:p>
            <a:r>
              <a:rPr lang="zh-CN" altLang="en-US" sz="3600" b="1" dirty="0">
                <a:solidFill>
                  <a:schemeClr val="bg2">
                    <a:lumMod val="25000"/>
                  </a:schemeClr>
                </a:solidFill>
              </a:rPr>
              <a:t>  </a:t>
            </a:r>
            <a:r>
              <a:rPr lang="zh-CN" altLang="en-US" sz="28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中国近现代历史之崛起高度</a:t>
            </a:r>
          </a:p>
        </p:txBody>
      </p:sp>
      <p:sp>
        <p:nvSpPr>
          <p:cNvPr id="6" name="标题 1">
            <a:extLst>
              <a:ext uri="{FF2B5EF4-FFF2-40B4-BE49-F238E27FC236}">
                <a16:creationId xmlns:a16="http://schemas.microsoft.com/office/drawing/2014/main" id="{C80BD5AD-6E04-45D4-A7DD-27D26ACAEA46}"/>
              </a:ext>
            </a:extLst>
          </p:cNvPr>
          <p:cNvSpPr txBox="1">
            <a:spLocks/>
          </p:cNvSpPr>
          <p:nvPr/>
        </p:nvSpPr>
        <p:spPr>
          <a:xfrm>
            <a:off x="6693763" y="1480722"/>
            <a:ext cx="4279037" cy="603681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b="1" dirty="0">
                <a:solidFill>
                  <a:srgbClr val="4C593D"/>
                </a:solidFill>
              </a:rPr>
              <a:t>第二节   </a:t>
            </a:r>
            <a:r>
              <a:rPr lang="zh-CN" altLang="en-US" sz="2800" b="1" dirty="0">
                <a:solidFill>
                  <a:srgbClr val="4C593D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新民主主义革命</a:t>
            </a:r>
          </a:p>
        </p:txBody>
      </p:sp>
    </p:spTree>
    <p:extLst>
      <p:ext uri="{BB962C8B-B14F-4D97-AF65-F5344CB8AC3E}">
        <p14:creationId xmlns:p14="http://schemas.microsoft.com/office/powerpoint/2010/main" val="107929649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CE6D865-6326-4A3C-A8E5-A07775517EF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043125" y="765699"/>
            <a:ext cx="10124983" cy="841159"/>
          </a:xfrm>
        </p:spPr>
        <p:txBody>
          <a:bodyPr>
            <a:noAutofit/>
          </a:bodyPr>
          <a:lstStyle/>
          <a:p>
            <a:pPr algn="ctr"/>
            <a:r>
              <a:rPr lang="zh-CN" altLang="en-US" sz="4800" b="1" dirty="0">
                <a:solidFill>
                  <a:srgbClr val="213A4F"/>
                </a:solidFill>
              </a:rPr>
              <a:t>一、“睁眼看世界”新思潮</a:t>
            </a:r>
            <a:r>
              <a:rPr lang="zh-CN" altLang="en-US" sz="4800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代表人物</a:t>
            </a:r>
          </a:p>
        </p:txBody>
      </p:sp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DC641FF5-ABE4-4768-8B53-F07F3D0789C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3848144"/>
              </p:ext>
            </p:extLst>
          </p:nvPr>
        </p:nvGraphicFramePr>
        <p:xfrm>
          <a:off x="1371600" y="1917577"/>
          <a:ext cx="9601200" cy="451873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5197061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93" name="Group 1"/>
          <p:cNvGrpSpPr/>
          <p:nvPr/>
        </p:nvGrpSpPr>
        <p:grpSpPr>
          <a:xfrm>
            <a:off x="1371600" y="2290320"/>
            <a:ext cx="9600480" cy="4256280"/>
            <a:chOff x="1371600" y="2290320"/>
            <a:chExt cx="9600480" cy="4256280"/>
          </a:xfrm>
        </p:grpSpPr>
        <p:sp>
          <p:nvSpPr>
            <p:cNvPr id="294" name="CustomShape 2"/>
            <p:cNvSpPr/>
            <p:nvPr/>
          </p:nvSpPr>
          <p:spPr>
            <a:xfrm>
              <a:off x="1371600" y="3431160"/>
              <a:ext cx="9600480" cy="931320"/>
            </a:xfrm>
            <a:prstGeom prst="rect">
              <a:avLst/>
            </a:prstGeom>
            <a:solidFill>
              <a:schemeClr val="lt1">
                <a:alpha val="90000"/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accent1"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1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95" name="CustomShape 3"/>
            <p:cNvSpPr/>
            <p:nvPr/>
          </p:nvSpPr>
          <p:spPr>
            <a:xfrm>
              <a:off x="1851120" y="2290320"/>
              <a:ext cx="6564911" cy="151920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accent1">
                    <a:hueOff val="0"/>
                    <a:satOff val="0"/>
                    <a:lumOff val="0"/>
                    <a:alphaOff val="0"/>
                    <a:tint val="67000"/>
                    <a:satMod val="105000"/>
                    <a:lumMod val="110000"/>
                  </a:schemeClr>
                </a:gs>
                <a:gs pos="50000">
                  <a:schemeClr val="accent1">
                    <a:hueOff val="0"/>
                    <a:satOff val="0"/>
                    <a:lumOff val="0"/>
                    <a:alphaOff val="0"/>
                    <a:tint val="73000"/>
                    <a:satMod val="103000"/>
                    <a:lumMod val="105000"/>
                  </a:schemeClr>
                </a:gs>
                <a:gs pos="100000">
                  <a:schemeClr val="accent1">
                    <a:hueOff val="0"/>
                    <a:satOff val="0"/>
                    <a:lumOff val="0"/>
                    <a:alphaOff val="0"/>
                    <a:tint val="81000"/>
                    <a:satMod val="109000"/>
                    <a:lumMod val="105000"/>
                  </a:schemeClr>
                </a:gs>
              </a:gsLst>
              <a:lin ang="540000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1">
              <a:scrgbClr r="0" g="0" b="0"/>
            </a:effectRef>
            <a:fontRef idx="minor"/>
          </p:style>
          <p:txBody>
            <a:bodyPr lIns="328320" tIns="74160" rIns="254160" bIns="74160" anchor="ctr"/>
            <a:lstStyle/>
            <a:p>
              <a:pPr>
                <a:lnSpc>
                  <a:spcPct val="90000"/>
                </a:lnSpc>
                <a:spcAft>
                  <a:spcPts val="981"/>
                </a:spcAft>
              </a:pPr>
              <a:endParaRPr lang="en-US" sz="1800" b="0" strike="noStrike" spc="-1">
                <a:latin typeface="Arial"/>
              </a:endParaRPr>
            </a:p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800" b="0" strike="noStrike" spc="-1">
                  <a:solidFill>
                    <a:srgbClr val="000000"/>
                  </a:solidFill>
                  <a:latin typeface="隶书"/>
                  <a:ea typeface="隶书"/>
                </a:rPr>
                <a:t>简答题</a:t>
              </a:r>
              <a:endParaRPr lang="en-US" sz="2800" b="0" strike="noStrike" spc="-1">
                <a:latin typeface="Arial"/>
              </a:endParaRPr>
            </a:p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800" b="0" strike="noStrike" spc="-1">
                  <a:solidFill>
                    <a:srgbClr val="000000"/>
                  </a:solidFill>
                  <a:latin typeface="隶书"/>
                  <a:ea typeface="隶书"/>
                </a:rPr>
                <a:t>1.详见第190-195页“（一）自然科学”部分的5各要点所包含的内容；</a:t>
              </a:r>
              <a:endParaRPr lang="en-US" sz="2800" b="0" strike="noStrike" spc="-1">
                <a:latin typeface="Arial"/>
              </a:endParaRPr>
            </a:p>
            <a:p>
              <a:pPr>
                <a:lnSpc>
                  <a:spcPct val="90000"/>
                </a:lnSpc>
                <a:spcAft>
                  <a:spcPts val="981"/>
                </a:spcAft>
              </a:pPr>
              <a:endParaRPr lang="en-US" sz="2800" b="0" strike="noStrike" spc="-1">
                <a:latin typeface="Arial"/>
              </a:endParaRPr>
            </a:p>
          </p:txBody>
        </p:sp>
        <p:sp>
          <p:nvSpPr>
            <p:cNvPr id="296" name="CustomShape 4"/>
            <p:cNvSpPr/>
            <p:nvPr/>
          </p:nvSpPr>
          <p:spPr>
            <a:xfrm>
              <a:off x="1371600" y="5656320"/>
              <a:ext cx="9600480" cy="890280"/>
            </a:xfrm>
            <a:prstGeom prst="rect">
              <a:avLst/>
            </a:prstGeom>
            <a:solidFill>
              <a:schemeClr val="lt1">
                <a:alpha val="90000"/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accent1"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1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97" name="CustomShape 5"/>
            <p:cNvSpPr/>
            <p:nvPr/>
          </p:nvSpPr>
          <p:spPr>
            <a:xfrm>
              <a:off x="1922040" y="4736520"/>
              <a:ext cx="8557920" cy="120276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accent1">
                    <a:hueOff val="0"/>
                    <a:satOff val="0"/>
                    <a:lumOff val="0"/>
                    <a:alphaOff val="0"/>
                    <a:tint val="67000"/>
                    <a:satMod val="105000"/>
                    <a:lumMod val="110000"/>
                  </a:schemeClr>
                </a:gs>
                <a:gs pos="50000">
                  <a:schemeClr val="accent1">
                    <a:hueOff val="0"/>
                    <a:satOff val="0"/>
                    <a:lumOff val="0"/>
                    <a:alphaOff val="0"/>
                    <a:tint val="73000"/>
                    <a:satMod val="103000"/>
                    <a:lumMod val="105000"/>
                  </a:schemeClr>
                </a:gs>
                <a:gs pos="100000">
                  <a:schemeClr val="accent1">
                    <a:hueOff val="0"/>
                    <a:satOff val="0"/>
                    <a:lumOff val="0"/>
                    <a:alphaOff val="0"/>
                    <a:tint val="81000"/>
                    <a:satMod val="109000"/>
                    <a:lumMod val="105000"/>
                  </a:schemeClr>
                </a:gs>
              </a:gsLst>
              <a:lin ang="540000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1">
              <a:scrgbClr r="0" g="0" b="0"/>
            </a:effectRef>
            <a:fontRef idx="minor"/>
          </p:style>
          <p:txBody>
            <a:bodyPr lIns="312840" tIns="58680" rIns="254160" bIns="58680" anchor="ctr"/>
            <a:lstStyle/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800" b="0" strike="noStrike" spc="-1">
                  <a:solidFill>
                    <a:srgbClr val="000000"/>
                  </a:solidFill>
                  <a:latin typeface="隶书"/>
                  <a:ea typeface="隶书"/>
                </a:rPr>
                <a:t>2.详见第195-198页“（二）社会科学”部分哲学、史学、文学等方面所包含的内容</a:t>
              </a:r>
              <a:endParaRPr lang="en-US" sz="2800" b="0" strike="noStrike" spc="-1">
                <a:latin typeface="Arial"/>
              </a:endParaRPr>
            </a:p>
          </p:txBody>
        </p:sp>
      </p:grpSp>
      <p:grpSp>
        <p:nvGrpSpPr>
          <p:cNvPr id="298" name="Group 6"/>
          <p:cNvGrpSpPr/>
          <p:nvPr/>
        </p:nvGrpSpPr>
        <p:grpSpPr>
          <a:xfrm>
            <a:off x="0" y="0"/>
            <a:ext cx="36000" cy="36000"/>
            <a:chOff x="0" y="0"/>
            <a:chExt cx="36000" cy="36000"/>
          </a:xfrm>
        </p:grpSpPr>
      </p:grpSp>
      <p:sp>
        <p:nvSpPr>
          <p:cNvPr id="299" name="CustomShape 7"/>
          <p:cNvSpPr/>
          <p:nvPr/>
        </p:nvSpPr>
        <p:spPr>
          <a:xfrm>
            <a:off x="1371600" y="685800"/>
            <a:ext cx="9600480" cy="867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algn="ctr">
              <a:lnSpc>
                <a:spcPct val="89000"/>
              </a:lnSpc>
            </a:pPr>
            <a:r>
              <a:rPr lang="en-US" sz="5400" b="1" strike="noStrike" spc="-1" dirty="0" err="1">
                <a:solidFill>
                  <a:schemeClr val="bg2">
                    <a:lumMod val="2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巩固性练习·参考答案</a:t>
            </a:r>
            <a:endParaRPr lang="en-US" sz="5400" b="0" strike="noStrike" spc="-1" dirty="0">
              <a:solidFill>
                <a:schemeClr val="bg2">
                  <a:lumMod val="25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4">
            <a:extLst>
              <a:ext uri="{FF2B5EF4-FFF2-40B4-BE49-F238E27FC236}">
                <a16:creationId xmlns:a16="http://schemas.microsoft.com/office/drawing/2014/main" id="{C8AB2202-CE1B-43A7-942B-409FD52999E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24232118"/>
              </p:ext>
            </p:extLst>
          </p:nvPr>
        </p:nvGraphicFramePr>
        <p:xfrm>
          <a:off x="1371600" y="2286000"/>
          <a:ext cx="9601200" cy="426572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标题 1">
            <a:extLst>
              <a:ext uri="{FF2B5EF4-FFF2-40B4-BE49-F238E27FC236}">
                <a16:creationId xmlns:a16="http://schemas.microsoft.com/office/drawing/2014/main" id="{4F8DC751-F55C-4ACE-B9AE-53CD861ADC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867792"/>
          </a:xfrm>
        </p:spPr>
        <p:txBody>
          <a:bodyPr>
            <a:normAutofit/>
          </a:bodyPr>
          <a:lstStyle/>
          <a:p>
            <a:pPr algn="ctr"/>
            <a:r>
              <a:rPr lang="zh-CN" altLang="en-US" sz="5400" b="1" dirty="0">
                <a:solidFill>
                  <a:srgbClr val="002060"/>
                </a:solidFill>
              </a:rPr>
              <a:t>第三节   </a:t>
            </a:r>
            <a:r>
              <a:rPr lang="zh-CN" altLang="en-US" sz="5400" b="1" dirty="0">
                <a:solidFill>
                  <a:srgbClr val="00206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社会主义建设</a:t>
            </a:r>
          </a:p>
        </p:txBody>
      </p:sp>
    </p:spTree>
    <p:extLst>
      <p:ext uri="{BB962C8B-B14F-4D97-AF65-F5344CB8AC3E}">
        <p14:creationId xmlns:p14="http://schemas.microsoft.com/office/powerpoint/2010/main" val="2333168194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内容占位符 6">
            <a:extLst>
              <a:ext uri="{FF2B5EF4-FFF2-40B4-BE49-F238E27FC236}">
                <a16:creationId xmlns:a16="http://schemas.microsoft.com/office/drawing/2014/main" id="{EB223409-C94D-4933-899B-A978D4F30C4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183010310"/>
              </p:ext>
            </p:extLst>
          </p:nvPr>
        </p:nvGraphicFramePr>
        <p:xfrm>
          <a:off x="1371600" y="2994566"/>
          <a:ext cx="9716610" cy="37080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8" name="组合 7">
            <a:extLst>
              <a:ext uri="{FF2B5EF4-FFF2-40B4-BE49-F238E27FC236}">
                <a16:creationId xmlns:a16="http://schemas.microsoft.com/office/drawing/2014/main" id="{F9B7FBE0-BA1E-4962-A973-BB7BD921B790}"/>
              </a:ext>
            </a:extLst>
          </p:cNvPr>
          <p:cNvGrpSpPr/>
          <p:nvPr/>
        </p:nvGrpSpPr>
        <p:grpSpPr>
          <a:xfrm>
            <a:off x="1291701" y="2023963"/>
            <a:ext cx="9876408" cy="1031043"/>
            <a:chOff x="1101" y="1610"/>
            <a:chExt cx="9598996" cy="1084212"/>
          </a:xfrm>
        </p:grpSpPr>
        <p:sp>
          <p:nvSpPr>
            <p:cNvPr id="9" name="矩形: 圆角 8">
              <a:extLst>
                <a:ext uri="{FF2B5EF4-FFF2-40B4-BE49-F238E27FC236}">
                  <a16:creationId xmlns:a16="http://schemas.microsoft.com/office/drawing/2014/main" id="{F30B774D-00A5-46BF-9A1B-CC159125BC58}"/>
                </a:ext>
              </a:extLst>
            </p:cNvPr>
            <p:cNvSpPr/>
            <p:nvPr/>
          </p:nvSpPr>
          <p:spPr>
            <a:xfrm>
              <a:off x="1101" y="1610"/>
              <a:ext cx="9598996" cy="1084212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0" name="矩形: 圆角 4">
              <a:extLst>
                <a:ext uri="{FF2B5EF4-FFF2-40B4-BE49-F238E27FC236}">
                  <a16:creationId xmlns:a16="http://schemas.microsoft.com/office/drawing/2014/main" id="{97D3BC02-E323-44E7-866D-A544FC5722E2}"/>
                </a:ext>
              </a:extLst>
            </p:cNvPr>
            <p:cNvSpPr txBox="1"/>
            <p:nvPr/>
          </p:nvSpPr>
          <p:spPr>
            <a:xfrm>
              <a:off x="32856" y="33365"/>
              <a:ext cx="9535486" cy="10207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6210" tIns="156210" rIns="156210" bIns="156210" numCol="1" spcCol="1270" anchor="ctr" anchorCtr="0">
              <a:noAutofit/>
            </a:bodyPr>
            <a:lstStyle/>
            <a:p>
              <a:pPr marL="0" lvl="0" indent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3600" kern="1200" dirty="0">
                  <a:solidFill>
                    <a:schemeClr val="bg2">
                      <a:lumMod val="10000"/>
                    </a:schemeClr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一、迈入独立、解放、民主的社会主义新社会</a:t>
              </a:r>
            </a:p>
          </p:txBody>
        </p:sp>
      </p:grpSp>
      <p:sp>
        <p:nvSpPr>
          <p:cNvPr id="6" name="标题 1">
            <a:extLst>
              <a:ext uri="{FF2B5EF4-FFF2-40B4-BE49-F238E27FC236}">
                <a16:creationId xmlns:a16="http://schemas.microsoft.com/office/drawing/2014/main" id="{3973E4DD-8CD6-4A52-A1C9-26D4BBBD3E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595544"/>
            <a:ext cx="4842770" cy="577048"/>
          </a:xfrm>
        </p:spPr>
        <p:txBody>
          <a:bodyPr>
            <a:noAutofit/>
          </a:bodyPr>
          <a:lstStyle/>
          <a:p>
            <a:r>
              <a:rPr lang="zh-CN" altLang="en-US" sz="3600" b="1" dirty="0">
                <a:solidFill>
                  <a:schemeClr val="bg2">
                    <a:lumMod val="25000"/>
                  </a:schemeClr>
                </a:solidFill>
              </a:rPr>
              <a:t>  </a:t>
            </a:r>
            <a:r>
              <a:rPr lang="zh-CN" altLang="en-US" sz="28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中国近现代历史之崛起高度</a:t>
            </a:r>
          </a:p>
        </p:txBody>
      </p:sp>
      <p:sp>
        <p:nvSpPr>
          <p:cNvPr id="11" name="标题 1">
            <a:extLst>
              <a:ext uri="{FF2B5EF4-FFF2-40B4-BE49-F238E27FC236}">
                <a16:creationId xmlns:a16="http://schemas.microsoft.com/office/drawing/2014/main" id="{3617CEED-A5A5-4E99-905A-4223C3DB0CA4}"/>
              </a:ext>
            </a:extLst>
          </p:cNvPr>
          <p:cNvSpPr txBox="1">
            <a:spLocks/>
          </p:cNvSpPr>
          <p:nvPr/>
        </p:nvSpPr>
        <p:spPr>
          <a:xfrm>
            <a:off x="6809173" y="1420282"/>
            <a:ext cx="4279037" cy="57348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b="1" dirty="0">
                <a:solidFill>
                  <a:srgbClr val="4C593D"/>
                </a:solidFill>
              </a:rPr>
              <a:t>第三节   </a:t>
            </a:r>
            <a:r>
              <a:rPr lang="zh-CN" altLang="en-US" sz="2800" b="1" dirty="0">
                <a:solidFill>
                  <a:srgbClr val="4C593D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社会主义建设</a:t>
            </a:r>
          </a:p>
        </p:txBody>
      </p:sp>
    </p:spTree>
    <p:extLst>
      <p:ext uri="{BB962C8B-B14F-4D97-AF65-F5344CB8AC3E}">
        <p14:creationId xmlns:p14="http://schemas.microsoft.com/office/powerpoint/2010/main" val="87049617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25" name="Group 1"/>
          <p:cNvGrpSpPr/>
          <p:nvPr/>
        </p:nvGrpSpPr>
        <p:grpSpPr>
          <a:xfrm>
            <a:off x="1371600" y="2491560"/>
            <a:ext cx="9600480" cy="4055040"/>
            <a:chOff x="1371600" y="2491560"/>
            <a:chExt cx="9600480" cy="4055040"/>
          </a:xfrm>
        </p:grpSpPr>
        <p:sp>
          <p:nvSpPr>
            <p:cNvPr id="326" name="CustomShape 2"/>
            <p:cNvSpPr/>
            <p:nvPr/>
          </p:nvSpPr>
          <p:spPr>
            <a:xfrm>
              <a:off x="1371600" y="3431160"/>
              <a:ext cx="9600480" cy="931320"/>
            </a:xfrm>
            <a:prstGeom prst="rect">
              <a:avLst/>
            </a:prstGeom>
            <a:solidFill>
              <a:schemeClr val="lt1">
                <a:alpha val="90000"/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accent1"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1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27" name="CustomShape 3"/>
            <p:cNvSpPr/>
            <p:nvPr/>
          </p:nvSpPr>
          <p:spPr>
            <a:xfrm>
              <a:off x="1872720" y="2491560"/>
              <a:ext cx="7724880" cy="151920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accent1">
                    <a:hueOff val="0"/>
                    <a:satOff val="0"/>
                    <a:lumOff val="0"/>
                    <a:alphaOff val="0"/>
                    <a:tint val="67000"/>
                    <a:satMod val="105000"/>
                    <a:lumMod val="110000"/>
                  </a:schemeClr>
                </a:gs>
                <a:gs pos="50000">
                  <a:schemeClr val="accent1">
                    <a:hueOff val="0"/>
                    <a:satOff val="0"/>
                    <a:lumOff val="0"/>
                    <a:alphaOff val="0"/>
                    <a:tint val="73000"/>
                    <a:satMod val="103000"/>
                    <a:lumMod val="105000"/>
                  </a:schemeClr>
                </a:gs>
                <a:gs pos="100000">
                  <a:schemeClr val="accent1">
                    <a:hueOff val="0"/>
                    <a:satOff val="0"/>
                    <a:lumOff val="0"/>
                    <a:alphaOff val="0"/>
                    <a:tint val="81000"/>
                    <a:satMod val="109000"/>
                    <a:lumMod val="105000"/>
                  </a:schemeClr>
                </a:gs>
              </a:gsLst>
              <a:lin ang="540000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1">
              <a:scrgbClr r="0" g="0" b="0"/>
            </a:effectRef>
            <a:fontRef idx="minor"/>
          </p:style>
          <p:txBody>
            <a:bodyPr lIns="328320" tIns="74160" rIns="254160" bIns="74160" anchor="ctr"/>
            <a:lstStyle/>
            <a:p>
              <a:pPr>
                <a:lnSpc>
                  <a:spcPct val="90000"/>
                </a:lnSpc>
                <a:spcAft>
                  <a:spcPts val="981"/>
                </a:spcAft>
              </a:pPr>
              <a:endParaRPr lang="en-US" sz="1800" b="0" strike="noStrike" spc="-1">
                <a:latin typeface="Arial"/>
              </a:endParaRPr>
            </a:p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800" b="0" strike="noStrike" spc="-1">
                  <a:solidFill>
                    <a:srgbClr val="000000"/>
                  </a:solidFill>
                  <a:latin typeface="隶书"/>
                  <a:ea typeface="隶书"/>
                </a:rPr>
                <a:t>一、名词解释</a:t>
              </a:r>
              <a:endParaRPr lang="en-US" sz="2800" b="0" strike="noStrike" spc="-1">
                <a:latin typeface="Arial"/>
              </a:endParaRPr>
            </a:p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800" b="0" strike="noStrike" spc="-1">
                  <a:solidFill>
                    <a:srgbClr val="000000"/>
                  </a:solidFill>
                  <a:latin typeface="隶书"/>
                  <a:ea typeface="隶书"/>
                </a:rPr>
                <a:t>1.详见第201页“科技进步（1）两弹一星”；2.详见第199-200页“外交三原则”</a:t>
              </a:r>
              <a:endParaRPr lang="en-US" sz="2800" b="0" strike="noStrike" spc="-1">
                <a:latin typeface="Arial"/>
              </a:endParaRPr>
            </a:p>
            <a:p>
              <a:pPr>
                <a:lnSpc>
                  <a:spcPct val="90000"/>
                </a:lnSpc>
                <a:spcAft>
                  <a:spcPts val="981"/>
                </a:spcAft>
              </a:pPr>
              <a:endParaRPr lang="en-US" sz="2800" b="0" strike="noStrike" spc="-1">
                <a:latin typeface="Arial"/>
              </a:endParaRPr>
            </a:p>
          </p:txBody>
        </p:sp>
        <p:sp>
          <p:nvSpPr>
            <p:cNvPr id="328" name="CustomShape 4"/>
            <p:cNvSpPr/>
            <p:nvPr/>
          </p:nvSpPr>
          <p:spPr>
            <a:xfrm>
              <a:off x="1371600" y="5656320"/>
              <a:ext cx="9600480" cy="890280"/>
            </a:xfrm>
            <a:prstGeom prst="rect">
              <a:avLst/>
            </a:prstGeom>
            <a:solidFill>
              <a:schemeClr val="lt1">
                <a:alpha val="90000"/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accent1"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1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29" name="CustomShape 5"/>
            <p:cNvSpPr/>
            <p:nvPr/>
          </p:nvSpPr>
          <p:spPr>
            <a:xfrm>
              <a:off x="1882080" y="4761360"/>
              <a:ext cx="8557920" cy="143064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accent1">
                    <a:hueOff val="0"/>
                    <a:satOff val="0"/>
                    <a:lumOff val="0"/>
                    <a:alphaOff val="0"/>
                    <a:tint val="67000"/>
                    <a:satMod val="105000"/>
                    <a:lumMod val="110000"/>
                  </a:schemeClr>
                </a:gs>
                <a:gs pos="50000">
                  <a:schemeClr val="accent1">
                    <a:hueOff val="0"/>
                    <a:satOff val="0"/>
                    <a:lumOff val="0"/>
                    <a:alphaOff val="0"/>
                    <a:tint val="73000"/>
                    <a:satMod val="103000"/>
                    <a:lumMod val="105000"/>
                  </a:schemeClr>
                </a:gs>
                <a:gs pos="100000">
                  <a:schemeClr val="accent1">
                    <a:hueOff val="0"/>
                    <a:satOff val="0"/>
                    <a:lumOff val="0"/>
                    <a:alphaOff val="0"/>
                    <a:tint val="81000"/>
                    <a:satMod val="109000"/>
                    <a:lumMod val="105000"/>
                  </a:schemeClr>
                </a:gs>
              </a:gsLst>
              <a:lin ang="540000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1">
              <a:scrgbClr r="0" g="0" b="0"/>
            </a:effectRef>
            <a:fontRef idx="minor"/>
          </p:style>
          <p:txBody>
            <a:bodyPr lIns="312840" tIns="58680" rIns="254160" bIns="58680" anchor="ctr"/>
            <a:lstStyle/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800" b="0" strike="noStrike" spc="-1">
                  <a:solidFill>
                    <a:srgbClr val="000000"/>
                  </a:solidFill>
                  <a:latin typeface="隶书"/>
                  <a:ea typeface="隶书"/>
                </a:rPr>
                <a:t>二、简答题</a:t>
              </a:r>
              <a:endParaRPr lang="en-US" sz="2800" b="0" strike="noStrike" spc="-1">
                <a:latin typeface="Arial"/>
              </a:endParaRPr>
            </a:p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800" b="0" strike="noStrike" spc="-1">
                  <a:solidFill>
                    <a:srgbClr val="000000"/>
                  </a:solidFill>
                  <a:latin typeface="隶书"/>
                  <a:ea typeface="隶书"/>
                </a:rPr>
                <a:t>1.详见第200-201页“5.对外战役基本全胜”；2.详见第200页“4.社会主义公有制建立”</a:t>
              </a:r>
              <a:endParaRPr lang="en-US" sz="2800" b="0" strike="noStrike" spc="-1">
                <a:latin typeface="Arial"/>
              </a:endParaRPr>
            </a:p>
          </p:txBody>
        </p:sp>
      </p:grpSp>
      <p:grpSp>
        <p:nvGrpSpPr>
          <p:cNvPr id="330" name="Group 6"/>
          <p:cNvGrpSpPr/>
          <p:nvPr/>
        </p:nvGrpSpPr>
        <p:grpSpPr>
          <a:xfrm>
            <a:off x="0" y="0"/>
            <a:ext cx="36000" cy="36000"/>
            <a:chOff x="0" y="0"/>
            <a:chExt cx="36000" cy="36000"/>
          </a:xfrm>
        </p:grpSpPr>
      </p:grpSp>
      <p:sp>
        <p:nvSpPr>
          <p:cNvPr id="331" name="CustomShape 7"/>
          <p:cNvSpPr/>
          <p:nvPr/>
        </p:nvSpPr>
        <p:spPr>
          <a:xfrm>
            <a:off x="1371600" y="685800"/>
            <a:ext cx="9600480" cy="867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algn="ctr">
              <a:lnSpc>
                <a:spcPct val="89000"/>
              </a:lnSpc>
            </a:pPr>
            <a:r>
              <a:rPr lang="en-US" sz="5400" b="1" strike="noStrike" spc="-1" dirty="0" err="1">
                <a:solidFill>
                  <a:schemeClr val="bg2">
                    <a:lumMod val="2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巩固性练习·参考答案</a:t>
            </a:r>
            <a:endParaRPr lang="en-US" sz="5400" b="0" strike="noStrike" spc="-1" dirty="0">
              <a:solidFill>
                <a:schemeClr val="bg2">
                  <a:lumMod val="25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9" name="内容占位符 8">
            <a:extLst>
              <a:ext uri="{FF2B5EF4-FFF2-40B4-BE49-F238E27FC236}">
                <a16:creationId xmlns:a16="http://schemas.microsoft.com/office/drawing/2014/main" id="{CAD82F50-B38A-49BB-99C1-C112EAAE608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22921078"/>
              </p:ext>
            </p:extLst>
          </p:nvPr>
        </p:nvGraphicFramePr>
        <p:xfrm>
          <a:off x="1371600" y="3195960"/>
          <a:ext cx="9601200" cy="34800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4" name="组合 3">
            <a:extLst>
              <a:ext uri="{FF2B5EF4-FFF2-40B4-BE49-F238E27FC236}">
                <a16:creationId xmlns:a16="http://schemas.microsoft.com/office/drawing/2014/main" id="{18C3A1BD-FA48-4F27-8BD2-55D325FD3A05}"/>
              </a:ext>
            </a:extLst>
          </p:cNvPr>
          <p:cNvGrpSpPr/>
          <p:nvPr/>
        </p:nvGrpSpPr>
        <p:grpSpPr>
          <a:xfrm>
            <a:off x="1276166" y="2027291"/>
            <a:ext cx="9876408" cy="957590"/>
            <a:chOff x="1101" y="1610"/>
            <a:chExt cx="9598996" cy="1084212"/>
          </a:xfrm>
        </p:grpSpPr>
        <p:sp>
          <p:nvSpPr>
            <p:cNvPr id="5" name="矩形: 圆角 4">
              <a:extLst>
                <a:ext uri="{FF2B5EF4-FFF2-40B4-BE49-F238E27FC236}">
                  <a16:creationId xmlns:a16="http://schemas.microsoft.com/office/drawing/2014/main" id="{927ADD00-18D7-4D5B-A713-C3B844F701D4}"/>
                </a:ext>
              </a:extLst>
            </p:cNvPr>
            <p:cNvSpPr/>
            <p:nvPr/>
          </p:nvSpPr>
          <p:spPr>
            <a:xfrm>
              <a:off x="1101" y="1610"/>
              <a:ext cx="9598996" cy="1084212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6" name="矩形: 圆角 4">
              <a:extLst>
                <a:ext uri="{FF2B5EF4-FFF2-40B4-BE49-F238E27FC236}">
                  <a16:creationId xmlns:a16="http://schemas.microsoft.com/office/drawing/2014/main" id="{DD75CE7A-0849-49EA-A784-659AEAB12F48}"/>
                </a:ext>
              </a:extLst>
            </p:cNvPr>
            <p:cNvSpPr txBox="1"/>
            <p:nvPr/>
          </p:nvSpPr>
          <p:spPr>
            <a:xfrm>
              <a:off x="32856" y="33365"/>
              <a:ext cx="9535486" cy="1020702"/>
            </a:xfrm>
            <a:prstGeom prst="rect">
              <a:avLst/>
            </a:prstGeom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/>
            </a:fontRef>
          </p:style>
          <p:txBody>
            <a:bodyPr spcFirstLastPara="0" vert="horz" wrap="square" lIns="156210" tIns="156210" rIns="156210" bIns="156210" numCol="1" spcCol="1270" anchor="ctr" anchorCtr="0">
              <a:noAutofit/>
            </a:bodyPr>
            <a:lstStyle/>
            <a:p>
              <a:pPr marL="0" lvl="0" indent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3600" kern="1200" dirty="0">
                  <a:solidFill>
                    <a:srgbClr val="213A4F"/>
                  </a:solidFill>
                  <a:latin typeface="华文琥珀" panose="02010800040101010101" pitchFamily="2" charset="-122"/>
                  <a:ea typeface="华文琥珀" panose="02010800040101010101" pitchFamily="2" charset="-122"/>
                </a:rPr>
                <a:t>二、迈向改革、开放、创新的社会主义现代化</a:t>
              </a:r>
            </a:p>
          </p:txBody>
        </p:sp>
      </p:grpSp>
      <p:sp>
        <p:nvSpPr>
          <p:cNvPr id="7" name="标题 1">
            <a:extLst>
              <a:ext uri="{FF2B5EF4-FFF2-40B4-BE49-F238E27FC236}">
                <a16:creationId xmlns:a16="http://schemas.microsoft.com/office/drawing/2014/main" id="{79543BC6-7E64-41FA-86E3-5B3C35B3C75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595544"/>
            <a:ext cx="4842770" cy="577048"/>
          </a:xfrm>
        </p:spPr>
        <p:txBody>
          <a:bodyPr>
            <a:noAutofit/>
          </a:bodyPr>
          <a:lstStyle/>
          <a:p>
            <a:r>
              <a:rPr lang="zh-CN" altLang="en-US" sz="3600" b="1" dirty="0">
                <a:solidFill>
                  <a:schemeClr val="bg2">
                    <a:lumMod val="25000"/>
                  </a:schemeClr>
                </a:solidFill>
              </a:rPr>
              <a:t>  </a:t>
            </a:r>
            <a:r>
              <a:rPr lang="zh-CN" altLang="en-US" sz="2800" b="1" dirty="0">
                <a:solidFill>
                  <a:srgbClr val="00206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中国近现代历史之崛起高度</a:t>
            </a:r>
          </a:p>
        </p:txBody>
      </p:sp>
      <p:sp>
        <p:nvSpPr>
          <p:cNvPr id="8" name="标题 1">
            <a:extLst>
              <a:ext uri="{FF2B5EF4-FFF2-40B4-BE49-F238E27FC236}">
                <a16:creationId xmlns:a16="http://schemas.microsoft.com/office/drawing/2014/main" id="{3D2EEAA0-1B3D-4FF3-80E2-398338DE3B2A}"/>
              </a:ext>
            </a:extLst>
          </p:cNvPr>
          <p:cNvSpPr txBox="1">
            <a:spLocks/>
          </p:cNvSpPr>
          <p:nvPr/>
        </p:nvSpPr>
        <p:spPr>
          <a:xfrm>
            <a:off x="6809173" y="1420282"/>
            <a:ext cx="4279037" cy="573483"/>
          </a:xfrm>
          <a:prstGeom prst="rect">
            <a:avLst/>
          </a:prstGeom>
        </p:spPr>
        <p:txBody>
          <a:bodyPr vert="horz" lIns="91440" tIns="45720" rIns="91440" bIns="45720" rtlCol="0" anchor="t">
            <a:noAutofit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r>
              <a:rPr lang="zh-CN" altLang="en-US" sz="2800" b="1" dirty="0">
                <a:solidFill>
                  <a:srgbClr val="4C593D"/>
                </a:solidFill>
              </a:rPr>
              <a:t>第三节   </a:t>
            </a:r>
            <a:r>
              <a:rPr lang="zh-CN" altLang="en-US" sz="2800" b="1" dirty="0">
                <a:solidFill>
                  <a:srgbClr val="4C593D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社会主义建设</a:t>
            </a:r>
          </a:p>
        </p:txBody>
      </p:sp>
    </p:spTree>
    <p:extLst>
      <p:ext uri="{BB962C8B-B14F-4D97-AF65-F5344CB8AC3E}">
        <p14:creationId xmlns:p14="http://schemas.microsoft.com/office/powerpoint/2010/main" val="359763659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33E5AF4-AAAD-4070-B1A0-526140F79D0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62721" y="855934"/>
            <a:ext cx="9716611" cy="663606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sz="4000" b="1" dirty="0">
                <a:solidFill>
                  <a:schemeClr val="bg2">
                    <a:lumMod val="10000"/>
                  </a:schemeClr>
                </a:solidFill>
              </a:rPr>
              <a:t>（一）开辟社会主义现代化建设新时期 </a:t>
            </a:r>
            <a:br>
              <a:rPr lang="en-US" altLang="zh-CN" sz="4000" b="1" dirty="0">
                <a:solidFill>
                  <a:schemeClr val="accent1">
                    <a:lumMod val="75000"/>
                  </a:schemeClr>
                </a:solidFill>
              </a:rPr>
            </a:br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4E0F75B3-E755-4912-963C-8C22F36CA42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40878033"/>
              </p:ext>
            </p:extLst>
          </p:nvPr>
        </p:nvGraphicFramePr>
        <p:xfrm>
          <a:off x="1362721" y="2369577"/>
          <a:ext cx="9885285" cy="43988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4694730A-789C-4849-988E-2B786940155B}"/>
              </a:ext>
            </a:extLst>
          </p:cNvPr>
          <p:cNvSpPr/>
          <p:nvPr/>
        </p:nvSpPr>
        <p:spPr>
          <a:xfrm>
            <a:off x="3954999" y="1519540"/>
            <a:ext cx="549971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1.</a:t>
            </a:r>
            <a:r>
              <a:rPr lang="zh-CN" altLang="en-US" sz="4400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十一届三中全会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316465894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5">
            <a:extLst>
              <a:ext uri="{FF2B5EF4-FFF2-40B4-BE49-F238E27FC236}">
                <a16:creationId xmlns:a16="http://schemas.microsoft.com/office/drawing/2014/main" id="{91836643-4B20-45CB-A51D-F9552C54665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8013308"/>
              </p:ext>
            </p:extLst>
          </p:nvPr>
        </p:nvGraphicFramePr>
        <p:xfrm>
          <a:off x="1371599" y="2792027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标题 1">
            <a:extLst>
              <a:ext uri="{FF2B5EF4-FFF2-40B4-BE49-F238E27FC236}">
                <a16:creationId xmlns:a16="http://schemas.microsoft.com/office/drawing/2014/main" id="{8C647D1E-2586-4FEA-A6D2-6000C0E3FDA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1" y="1005396"/>
            <a:ext cx="9183950" cy="743505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sz="4000" b="1" dirty="0">
                <a:solidFill>
                  <a:schemeClr val="bg2">
                    <a:lumMod val="10000"/>
                  </a:schemeClr>
                </a:solidFill>
              </a:rPr>
              <a:t>（一）开辟社会主义现代化建设新时期 </a:t>
            </a:r>
            <a:br>
              <a:rPr lang="en-US" altLang="zh-CN" sz="4000" b="1" dirty="0">
                <a:solidFill>
                  <a:schemeClr val="accent1">
                    <a:lumMod val="75000"/>
                  </a:schemeClr>
                </a:solidFill>
              </a:rPr>
            </a:br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6CF8DF44-C530-44FF-BAD1-FFFE3D12DF9F}"/>
              </a:ext>
            </a:extLst>
          </p:cNvPr>
          <p:cNvSpPr/>
          <p:nvPr/>
        </p:nvSpPr>
        <p:spPr>
          <a:xfrm>
            <a:off x="2945166" y="1748901"/>
            <a:ext cx="6454066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2.</a:t>
            </a:r>
            <a:r>
              <a:rPr lang="zh-CN" altLang="en-US" sz="4400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一个中心，两个基本点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1981323300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4">
            <a:extLst>
              <a:ext uri="{FF2B5EF4-FFF2-40B4-BE49-F238E27FC236}">
                <a16:creationId xmlns:a16="http://schemas.microsoft.com/office/drawing/2014/main" id="{FCEEB3AD-ACCD-40A8-8E6E-9000D1A83EC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90702424"/>
              </p:ext>
            </p:extLst>
          </p:nvPr>
        </p:nvGraphicFramePr>
        <p:xfrm>
          <a:off x="1371599" y="2863048"/>
          <a:ext cx="9840897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标题 1">
            <a:extLst>
              <a:ext uri="{FF2B5EF4-FFF2-40B4-BE49-F238E27FC236}">
                <a16:creationId xmlns:a16="http://schemas.microsoft.com/office/drawing/2014/main" id="{5C54E35B-8E7F-4D49-AEB3-9F777D6A66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982854"/>
            <a:ext cx="9259412" cy="753492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sz="4000" b="1" dirty="0">
                <a:solidFill>
                  <a:schemeClr val="bg2">
                    <a:lumMod val="10000"/>
                  </a:schemeClr>
                </a:solidFill>
              </a:rPr>
              <a:t>（一）开辟社会主义现代化建设新时期 </a:t>
            </a:r>
            <a:br>
              <a:rPr lang="en-US" altLang="zh-CN" sz="4000" b="1" dirty="0">
                <a:solidFill>
                  <a:schemeClr val="accent1">
                    <a:lumMod val="75000"/>
                  </a:schemeClr>
                </a:solidFill>
              </a:rPr>
            </a:br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9" name="矩形 8">
            <a:extLst>
              <a:ext uri="{FF2B5EF4-FFF2-40B4-BE49-F238E27FC236}">
                <a16:creationId xmlns:a16="http://schemas.microsoft.com/office/drawing/2014/main" id="{2C8DBB08-06D2-4E3C-BEC1-BC9FFD2BFADB}"/>
              </a:ext>
            </a:extLst>
          </p:cNvPr>
          <p:cNvSpPr/>
          <p:nvPr/>
        </p:nvSpPr>
        <p:spPr>
          <a:xfrm>
            <a:off x="2405849" y="1855433"/>
            <a:ext cx="7048869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3.</a:t>
            </a:r>
            <a:r>
              <a:rPr lang="zh-CN" altLang="en-US" sz="4400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农村家庭联产承包责任制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258810926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内容占位符 1">
            <a:extLst>
              <a:ext uri="{FF2B5EF4-FFF2-40B4-BE49-F238E27FC236}">
                <a16:creationId xmlns:a16="http://schemas.microsoft.com/office/drawing/2014/main" id="{31ED7BC8-4C33-4A4B-995D-02C25A7B118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68742592"/>
              </p:ext>
            </p:extLst>
          </p:nvPr>
        </p:nvGraphicFramePr>
        <p:xfrm>
          <a:off x="1371600" y="2286000"/>
          <a:ext cx="9601200" cy="403490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标题 1">
            <a:extLst>
              <a:ext uri="{FF2B5EF4-FFF2-40B4-BE49-F238E27FC236}">
                <a16:creationId xmlns:a16="http://schemas.microsoft.com/office/drawing/2014/main" id="{ACA8E673-6DBF-4ADE-975B-21BF078B80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237694" y="1159275"/>
            <a:ext cx="9716611" cy="841159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sz="4000" b="1" dirty="0">
                <a:solidFill>
                  <a:schemeClr val="bg2">
                    <a:lumMod val="10000"/>
                  </a:schemeClr>
                </a:solidFill>
              </a:rPr>
              <a:t>（一）开辟社会主义现代化建设新时期 </a:t>
            </a:r>
            <a:br>
              <a:rPr lang="en-US" altLang="zh-CN" sz="4000" b="1" dirty="0">
                <a:solidFill>
                  <a:schemeClr val="accent1">
                    <a:lumMod val="75000"/>
                  </a:schemeClr>
                </a:solidFill>
              </a:rPr>
            </a:br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015940088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5">
            <a:extLst>
              <a:ext uri="{FF2B5EF4-FFF2-40B4-BE49-F238E27FC236}">
                <a16:creationId xmlns:a16="http://schemas.microsoft.com/office/drawing/2014/main" id="{8B6B402C-6559-4CC8-9F93-58E934FFCA9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62476012"/>
              </p:ext>
            </p:extLst>
          </p:nvPr>
        </p:nvGraphicFramePr>
        <p:xfrm>
          <a:off x="1371599" y="2908972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标题 1">
            <a:extLst>
              <a:ext uri="{FF2B5EF4-FFF2-40B4-BE49-F238E27FC236}">
                <a16:creationId xmlns:a16="http://schemas.microsoft.com/office/drawing/2014/main" id="{BD43C7C0-7050-4970-A86D-133830E50DC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933372"/>
            <a:ext cx="9463596" cy="611448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sz="4000" b="1" dirty="0">
                <a:solidFill>
                  <a:schemeClr val="bg2">
                    <a:lumMod val="10000"/>
                  </a:schemeClr>
                </a:solidFill>
              </a:rPr>
              <a:t>（一）开辟社会主义现代化建设新时期 </a:t>
            </a:r>
            <a:br>
              <a:rPr lang="en-US" altLang="zh-CN" sz="4000" b="1" dirty="0">
                <a:solidFill>
                  <a:schemeClr val="accent1">
                    <a:lumMod val="75000"/>
                  </a:schemeClr>
                </a:solidFill>
              </a:rPr>
            </a:br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C2F9BD9-05CB-46F7-ABD3-512D18F44E00}"/>
              </a:ext>
            </a:extLst>
          </p:cNvPr>
          <p:cNvSpPr/>
          <p:nvPr/>
        </p:nvSpPr>
        <p:spPr>
          <a:xfrm>
            <a:off x="1646806" y="1761929"/>
            <a:ext cx="9050785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000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5.</a:t>
            </a: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百年大计，教育为本</a:t>
            </a:r>
            <a:r>
              <a:rPr lang="en-US" altLang="zh-CN" sz="4000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·</a:t>
            </a: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科教兴国战略</a:t>
            </a:r>
            <a:endParaRPr lang="zh-CN" altLang="en-US" sz="4000" dirty="0"/>
          </a:p>
        </p:txBody>
      </p:sp>
    </p:spTree>
    <p:extLst>
      <p:ext uri="{BB962C8B-B14F-4D97-AF65-F5344CB8AC3E}">
        <p14:creationId xmlns:p14="http://schemas.microsoft.com/office/powerpoint/2010/main" val="311984989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41433AE-CD86-469F-9919-ABC134704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901084"/>
            <a:ext cx="9832019" cy="929936"/>
          </a:xfrm>
        </p:spPr>
        <p:txBody>
          <a:bodyPr>
            <a:noAutofit/>
          </a:bodyPr>
          <a:lstStyle/>
          <a:p>
            <a:pPr algn="ctr"/>
            <a:r>
              <a:rPr lang="zh-CN" altLang="en-US" sz="4000" b="1" dirty="0">
                <a:solidFill>
                  <a:srgbClr val="213A4F"/>
                </a:solidFill>
              </a:rPr>
              <a:t>二、中国人民反抗侵略斗争</a:t>
            </a:r>
            <a:r>
              <a:rPr lang="zh-CN" altLang="en-US" sz="4000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主要事件</a:t>
            </a:r>
            <a:r>
              <a:rPr lang="en-US" altLang="zh-CN" sz="4000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①</a:t>
            </a:r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02F479DF-5429-4D47-B907-DEFC8039512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7223524"/>
              </p:ext>
            </p:extLst>
          </p:nvPr>
        </p:nvGraphicFramePr>
        <p:xfrm>
          <a:off x="1371599" y="2095130"/>
          <a:ext cx="9601200" cy="386178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436424471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内容占位符 7">
            <a:extLst>
              <a:ext uri="{FF2B5EF4-FFF2-40B4-BE49-F238E27FC236}">
                <a16:creationId xmlns:a16="http://schemas.microsoft.com/office/drawing/2014/main" id="{09506A1C-A862-46F5-8CFF-5BC2D31EE77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797218681"/>
              </p:ext>
            </p:extLst>
          </p:nvPr>
        </p:nvGraphicFramePr>
        <p:xfrm>
          <a:off x="1371600" y="2286000"/>
          <a:ext cx="9601200" cy="423021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标题 1">
            <a:extLst>
              <a:ext uri="{FF2B5EF4-FFF2-40B4-BE49-F238E27FC236}">
                <a16:creationId xmlns:a16="http://schemas.microsoft.com/office/drawing/2014/main" id="{E16A464D-B0EB-43B8-8A87-1C0A5F7940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663606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sz="4000" b="1" dirty="0">
                <a:solidFill>
                  <a:schemeClr val="bg2">
                    <a:lumMod val="10000"/>
                  </a:schemeClr>
                </a:solidFill>
              </a:rPr>
              <a:t>（一）开辟社会主义现代化建设新时期 </a:t>
            </a:r>
            <a:br>
              <a:rPr lang="en-US" altLang="zh-CN" sz="4000" b="1" dirty="0">
                <a:solidFill>
                  <a:schemeClr val="accent1">
                    <a:lumMod val="75000"/>
                  </a:schemeClr>
                </a:solidFill>
              </a:rPr>
            </a:br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708851E-F136-4E13-A2A4-BB273363C711}"/>
              </a:ext>
            </a:extLst>
          </p:cNvPr>
          <p:cNvSpPr/>
          <p:nvPr/>
        </p:nvSpPr>
        <p:spPr>
          <a:xfrm>
            <a:off x="1867269" y="1349406"/>
            <a:ext cx="8725270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4400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6.</a:t>
            </a:r>
            <a:r>
              <a:rPr lang="zh-CN" altLang="en-US" sz="4400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体育崛起</a:t>
            </a:r>
            <a:r>
              <a:rPr lang="en-US" altLang="zh-CN" sz="4400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·</a:t>
            </a:r>
            <a:r>
              <a:rPr lang="zh-CN" altLang="en-US" sz="4400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冲出亚洲，冲向世界</a:t>
            </a:r>
            <a:endParaRPr lang="zh-CN" altLang="en-US" sz="4400" dirty="0"/>
          </a:p>
        </p:txBody>
      </p:sp>
      <p:pic>
        <p:nvPicPr>
          <p:cNvPr id="10" name="图片 9">
            <a:extLst>
              <a:ext uri="{FF2B5EF4-FFF2-40B4-BE49-F238E27FC236}">
                <a16:creationId xmlns:a16="http://schemas.microsoft.com/office/drawing/2014/main" id="{BACA8491-EC34-42A7-9AC4-FB09D22F75CD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858345" y="4358936"/>
            <a:ext cx="3784482" cy="2236691"/>
          </a:xfrm>
          <a:prstGeom prst="rect">
            <a:avLst/>
          </a:prstGeom>
        </p:spPr>
      </p:pic>
      <p:pic>
        <p:nvPicPr>
          <p:cNvPr id="11" name="图片 10">
            <a:extLst>
              <a:ext uri="{FF2B5EF4-FFF2-40B4-BE49-F238E27FC236}">
                <a16:creationId xmlns:a16="http://schemas.microsoft.com/office/drawing/2014/main" id="{78793B44-4310-4946-9847-79C97142021B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1999767" y="2286000"/>
            <a:ext cx="3078259" cy="16499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1952650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64" name="Group 1"/>
          <p:cNvGrpSpPr/>
          <p:nvPr/>
        </p:nvGrpSpPr>
        <p:grpSpPr>
          <a:xfrm>
            <a:off x="1371600" y="2219417"/>
            <a:ext cx="9600480" cy="4327183"/>
            <a:chOff x="1371600" y="2219417"/>
            <a:chExt cx="9600480" cy="4327183"/>
          </a:xfrm>
        </p:grpSpPr>
        <p:sp>
          <p:nvSpPr>
            <p:cNvPr id="365" name="CustomShape 2"/>
            <p:cNvSpPr/>
            <p:nvPr/>
          </p:nvSpPr>
          <p:spPr>
            <a:xfrm>
              <a:off x="1371600" y="3431160"/>
              <a:ext cx="9600480" cy="931320"/>
            </a:xfrm>
            <a:prstGeom prst="rect">
              <a:avLst/>
            </a:prstGeom>
            <a:solidFill>
              <a:schemeClr val="lt1">
                <a:alpha val="90000"/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accent1"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1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66" name="CustomShape 3"/>
            <p:cNvSpPr/>
            <p:nvPr/>
          </p:nvSpPr>
          <p:spPr>
            <a:xfrm>
              <a:off x="1851120" y="2219417"/>
              <a:ext cx="7580880" cy="1731146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accent1">
                    <a:hueOff val="0"/>
                    <a:satOff val="0"/>
                    <a:lumOff val="0"/>
                    <a:alphaOff val="0"/>
                    <a:tint val="67000"/>
                    <a:satMod val="105000"/>
                    <a:lumMod val="110000"/>
                  </a:schemeClr>
                </a:gs>
                <a:gs pos="50000">
                  <a:schemeClr val="accent1">
                    <a:hueOff val="0"/>
                    <a:satOff val="0"/>
                    <a:lumOff val="0"/>
                    <a:alphaOff val="0"/>
                    <a:tint val="73000"/>
                    <a:satMod val="103000"/>
                    <a:lumMod val="105000"/>
                  </a:schemeClr>
                </a:gs>
                <a:gs pos="100000">
                  <a:schemeClr val="accent1">
                    <a:hueOff val="0"/>
                    <a:satOff val="0"/>
                    <a:lumOff val="0"/>
                    <a:alphaOff val="0"/>
                    <a:tint val="81000"/>
                    <a:satMod val="109000"/>
                    <a:lumMod val="105000"/>
                  </a:schemeClr>
                </a:gs>
              </a:gsLst>
              <a:lin ang="540000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1">
              <a:scrgbClr r="0" g="0" b="0"/>
            </a:effectRef>
            <a:fontRef idx="minor"/>
          </p:style>
          <p:txBody>
            <a:bodyPr lIns="328320" tIns="74160" rIns="254160" bIns="74160" anchor="ctr"/>
            <a:lstStyle/>
            <a:p>
              <a:pPr>
                <a:lnSpc>
                  <a:spcPct val="90000"/>
                </a:lnSpc>
                <a:spcAft>
                  <a:spcPts val="981"/>
                </a:spcAft>
              </a:pPr>
              <a:endParaRPr lang="en-US" sz="1800" b="0" strike="noStrike" spc="-1" dirty="0">
                <a:latin typeface="Arial"/>
              </a:endParaRPr>
            </a:p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800" b="0" strike="noStrike" spc="-1" dirty="0" err="1">
                  <a:solidFill>
                    <a:schemeClr val="accent1">
                      <a:lumMod val="50000"/>
                    </a:schemeClr>
                  </a:solidFill>
                  <a:latin typeface="隶书"/>
                  <a:ea typeface="隶书"/>
                </a:rPr>
                <a:t>简答题</a:t>
              </a:r>
              <a:endParaRPr lang="en-US" sz="2800" b="0" strike="noStrike" spc="-1" dirty="0">
                <a:solidFill>
                  <a:schemeClr val="accent1">
                    <a:lumMod val="50000"/>
                  </a:schemeClr>
                </a:solidFill>
                <a:latin typeface="Arial"/>
              </a:endParaRPr>
            </a:p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800" b="0" strike="noStrike" spc="-1" dirty="0">
                  <a:solidFill>
                    <a:schemeClr val="accent1">
                      <a:lumMod val="50000"/>
                    </a:schemeClr>
                  </a:solidFill>
                  <a:latin typeface="隶书"/>
                  <a:ea typeface="隶书"/>
                </a:rPr>
                <a:t>1.详见第203页“十一届三中全会”；2.详见第203页“十一届三中全会”；3.详见第204页“一个中心，两个基本点”；</a:t>
              </a:r>
              <a:endParaRPr lang="en-US" sz="2800" b="0" strike="noStrike" spc="-1" dirty="0">
                <a:solidFill>
                  <a:schemeClr val="accent1">
                    <a:lumMod val="50000"/>
                  </a:schemeClr>
                </a:solidFill>
                <a:latin typeface="Arial"/>
              </a:endParaRPr>
            </a:p>
            <a:p>
              <a:pPr>
                <a:lnSpc>
                  <a:spcPct val="90000"/>
                </a:lnSpc>
                <a:spcAft>
                  <a:spcPts val="981"/>
                </a:spcAft>
              </a:pPr>
              <a:endParaRPr lang="en-US" sz="2800" b="0" strike="noStrike" spc="-1" dirty="0">
                <a:latin typeface="Arial"/>
              </a:endParaRPr>
            </a:p>
          </p:txBody>
        </p:sp>
        <p:sp>
          <p:nvSpPr>
            <p:cNvPr id="367" name="CustomShape 4"/>
            <p:cNvSpPr/>
            <p:nvPr/>
          </p:nvSpPr>
          <p:spPr>
            <a:xfrm>
              <a:off x="1371600" y="5656320"/>
              <a:ext cx="9600480" cy="890280"/>
            </a:xfrm>
            <a:prstGeom prst="rect">
              <a:avLst/>
            </a:prstGeom>
            <a:solidFill>
              <a:schemeClr val="lt1">
                <a:alpha val="90000"/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accent1"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1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68" name="CustomShape 5"/>
            <p:cNvSpPr/>
            <p:nvPr/>
          </p:nvSpPr>
          <p:spPr>
            <a:xfrm>
              <a:off x="1922040" y="4736519"/>
              <a:ext cx="8557920" cy="1371317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accent1">
                    <a:hueOff val="0"/>
                    <a:satOff val="0"/>
                    <a:lumOff val="0"/>
                    <a:alphaOff val="0"/>
                    <a:tint val="67000"/>
                    <a:satMod val="105000"/>
                    <a:lumMod val="110000"/>
                  </a:schemeClr>
                </a:gs>
                <a:gs pos="50000">
                  <a:schemeClr val="accent1">
                    <a:hueOff val="0"/>
                    <a:satOff val="0"/>
                    <a:lumOff val="0"/>
                    <a:alphaOff val="0"/>
                    <a:tint val="73000"/>
                    <a:satMod val="103000"/>
                    <a:lumMod val="105000"/>
                  </a:schemeClr>
                </a:gs>
                <a:gs pos="100000">
                  <a:schemeClr val="accent1">
                    <a:hueOff val="0"/>
                    <a:satOff val="0"/>
                    <a:lumOff val="0"/>
                    <a:alphaOff val="0"/>
                    <a:tint val="81000"/>
                    <a:satMod val="109000"/>
                    <a:lumMod val="105000"/>
                  </a:schemeClr>
                </a:gs>
              </a:gsLst>
              <a:lin ang="540000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1">
              <a:scrgbClr r="0" g="0" b="0"/>
            </a:effectRef>
            <a:fontRef idx="minor"/>
          </p:style>
          <p:txBody>
            <a:bodyPr lIns="312840" tIns="58680" rIns="254160" bIns="58680" anchor="ctr"/>
            <a:lstStyle/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800" b="0" strike="noStrike" spc="-1" dirty="0">
                  <a:solidFill>
                    <a:schemeClr val="bg2">
                      <a:lumMod val="10000"/>
                    </a:schemeClr>
                  </a:solidFill>
                  <a:latin typeface="隶书"/>
                  <a:ea typeface="隶书"/>
                </a:rPr>
                <a:t>4.详见第204页“农村家庭联产承包责任制”；5.详见第204-205页“从设立‘经济特区’，到‘新特区’的设立”</a:t>
              </a:r>
              <a:endParaRPr lang="en-US" sz="2800" b="0" strike="noStrike" spc="-1" dirty="0">
                <a:solidFill>
                  <a:schemeClr val="bg2">
                    <a:lumMod val="10000"/>
                  </a:schemeClr>
                </a:solidFill>
                <a:latin typeface="Arial"/>
              </a:endParaRPr>
            </a:p>
          </p:txBody>
        </p:sp>
      </p:grpSp>
      <p:grpSp>
        <p:nvGrpSpPr>
          <p:cNvPr id="369" name="Group 6"/>
          <p:cNvGrpSpPr/>
          <p:nvPr/>
        </p:nvGrpSpPr>
        <p:grpSpPr>
          <a:xfrm>
            <a:off x="0" y="0"/>
            <a:ext cx="36000" cy="36000"/>
            <a:chOff x="0" y="0"/>
            <a:chExt cx="36000" cy="36000"/>
          </a:xfrm>
        </p:grpSpPr>
      </p:grpSp>
      <p:sp>
        <p:nvSpPr>
          <p:cNvPr id="370" name="CustomShape 7"/>
          <p:cNvSpPr/>
          <p:nvPr/>
        </p:nvSpPr>
        <p:spPr>
          <a:xfrm>
            <a:off x="1371600" y="685800"/>
            <a:ext cx="9600480" cy="867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algn="ctr">
              <a:lnSpc>
                <a:spcPct val="89000"/>
              </a:lnSpc>
            </a:pPr>
            <a:r>
              <a:rPr lang="en-US" sz="5400" b="1" strike="noStrike" spc="-1" dirty="0" err="1">
                <a:solidFill>
                  <a:schemeClr val="bg2">
                    <a:lumMod val="2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巩固性练习·参考答案</a:t>
            </a:r>
            <a:endParaRPr lang="en-US" sz="5400" b="0" strike="noStrike" spc="-1" dirty="0">
              <a:solidFill>
                <a:schemeClr val="bg2">
                  <a:lumMod val="25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内容占位符 6">
            <a:extLst>
              <a:ext uri="{FF2B5EF4-FFF2-40B4-BE49-F238E27FC236}">
                <a16:creationId xmlns:a16="http://schemas.microsoft.com/office/drawing/2014/main" id="{2543F986-981F-4739-AA74-6F338D78F5B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08139029"/>
              </p:ext>
            </p:extLst>
          </p:nvPr>
        </p:nvGraphicFramePr>
        <p:xfrm>
          <a:off x="1371600" y="2285999"/>
          <a:ext cx="9752120" cy="397275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标题 1">
            <a:extLst>
              <a:ext uri="{FF2B5EF4-FFF2-40B4-BE49-F238E27FC236}">
                <a16:creationId xmlns:a16="http://schemas.microsoft.com/office/drawing/2014/main" id="{DCCB304E-3EFE-4A29-91D6-CB327FFBAA4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663606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sz="4000" b="1" dirty="0">
                <a:solidFill>
                  <a:schemeClr val="bg2">
                    <a:lumMod val="10000"/>
                  </a:schemeClr>
                </a:solidFill>
              </a:rPr>
              <a:t>（二）踏上中国特色社会主义建设新征程 </a:t>
            </a:r>
            <a:br>
              <a:rPr lang="en-US" altLang="zh-CN" sz="4000" b="1" dirty="0">
                <a:solidFill>
                  <a:schemeClr val="accent1">
                    <a:lumMod val="75000"/>
                  </a:schemeClr>
                </a:solidFill>
              </a:rPr>
            </a:br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61D7A20-0408-4706-A117-519AAF1E9B38}"/>
              </a:ext>
            </a:extLst>
          </p:cNvPr>
          <p:cNvSpPr/>
          <p:nvPr/>
        </p:nvSpPr>
        <p:spPr>
          <a:xfrm>
            <a:off x="1646807" y="1349406"/>
            <a:ext cx="9050785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1.</a:t>
            </a:r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百年大计，教育为本</a:t>
            </a:r>
            <a:r>
              <a:rPr lang="en-US" altLang="zh-CN" sz="3600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·</a:t>
            </a:r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加快依法兴教进程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23003333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5">
            <a:extLst>
              <a:ext uri="{FF2B5EF4-FFF2-40B4-BE49-F238E27FC236}">
                <a16:creationId xmlns:a16="http://schemas.microsoft.com/office/drawing/2014/main" id="{38391FB8-C3D7-484A-96E5-CB3BE87DAFC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110275094"/>
              </p:ext>
            </p:extLst>
          </p:nvPr>
        </p:nvGraphicFramePr>
        <p:xfrm>
          <a:off x="1371600" y="2286000"/>
          <a:ext cx="9601200" cy="41148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标题 1">
            <a:extLst>
              <a:ext uri="{FF2B5EF4-FFF2-40B4-BE49-F238E27FC236}">
                <a16:creationId xmlns:a16="http://schemas.microsoft.com/office/drawing/2014/main" id="{AE0ADA63-3CEC-4444-B796-0874A08CA37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663606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sz="4000" b="1" dirty="0">
                <a:solidFill>
                  <a:schemeClr val="bg2">
                    <a:lumMod val="10000"/>
                  </a:schemeClr>
                </a:solidFill>
              </a:rPr>
              <a:t>（二）踏上中国特色社会主义建设新征程 </a:t>
            </a:r>
            <a:br>
              <a:rPr lang="en-US" altLang="zh-CN" sz="4000" b="1" dirty="0">
                <a:solidFill>
                  <a:schemeClr val="accent1">
                    <a:lumMod val="75000"/>
                  </a:schemeClr>
                </a:solidFill>
              </a:rPr>
            </a:br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B23E7E38-5A6A-4234-A5AB-B409DA1BCCC3}"/>
              </a:ext>
            </a:extLst>
          </p:cNvPr>
          <p:cNvSpPr/>
          <p:nvPr/>
        </p:nvSpPr>
        <p:spPr>
          <a:xfrm>
            <a:off x="1646807" y="1349406"/>
            <a:ext cx="9173593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2.</a:t>
            </a: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深化改革，港澳回归</a:t>
            </a:r>
            <a:r>
              <a:rPr lang="en-US" altLang="zh-CN" sz="3200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·</a:t>
            </a:r>
            <a:r>
              <a:rPr lang="zh-CN" altLang="en-US" sz="3200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与时俱进整体发展奔小康</a:t>
            </a:r>
            <a:endParaRPr lang="zh-CN" altLang="en-US" sz="3200" dirty="0"/>
          </a:p>
        </p:txBody>
      </p:sp>
    </p:spTree>
    <p:extLst>
      <p:ext uri="{BB962C8B-B14F-4D97-AF65-F5344CB8AC3E}">
        <p14:creationId xmlns:p14="http://schemas.microsoft.com/office/powerpoint/2010/main" val="412684281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1" name="Group 1"/>
          <p:cNvGrpSpPr/>
          <p:nvPr/>
        </p:nvGrpSpPr>
        <p:grpSpPr>
          <a:xfrm>
            <a:off x="1371600" y="2290320"/>
            <a:ext cx="9600480" cy="4256280"/>
            <a:chOff x="1371600" y="2290320"/>
            <a:chExt cx="9600480" cy="4256280"/>
          </a:xfrm>
        </p:grpSpPr>
        <p:sp>
          <p:nvSpPr>
            <p:cNvPr id="372" name="CustomShape 2"/>
            <p:cNvSpPr/>
            <p:nvPr/>
          </p:nvSpPr>
          <p:spPr>
            <a:xfrm>
              <a:off x="1371600" y="3431160"/>
              <a:ext cx="9600480" cy="931320"/>
            </a:xfrm>
            <a:prstGeom prst="rect">
              <a:avLst/>
            </a:prstGeom>
            <a:solidFill>
              <a:schemeClr val="lt1">
                <a:alpha val="90000"/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accent1"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1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73" name="CustomShape 3"/>
            <p:cNvSpPr/>
            <p:nvPr/>
          </p:nvSpPr>
          <p:spPr>
            <a:xfrm>
              <a:off x="1851120" y="2290320"/>
              <a:ext cx="6284880" cy="151920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accent1">
                    <a:hueOff val="0"/>
                    <a:satOff val="0"/>
                    <a:lumOff val="0"/>
                    <a:alphaOff val="0"/>
                    <a:tint val="67000"/>
                    <a:satMod val="105000"/>
                    <a:lumMod val="110000"/>
                  </a:schemeClr>
                </a:gs>
                <a:gs pos="50000">
                  <a:schemeClr val="accent1">
                    <a:hueOff val="0"/>
                    <a:satOff val="0"/>
                    <a:lumOff val="0"/>
                    <a:alphaOff val="0"/>
                    <a:tint val="73000"/>
                    <a:satMod val="103000"/>
                    <a:lumMod val="105000"/>
                  </a:schemeClr>
                </a:gs>
                <a:gs pos="100000">
                  <a:schemeClr val="accent1">
                    <a:hueOff val="0"/>
                    <a:satOff val="0"/>
                    <a:lumOff val="0"/>
                    <a:alphaOff val="0"/>
                    <a:tint val="81000"/>
                    <a:satMod val="109000"/>
                    <a:lumMod val="105000"/>
                  </a:schemeClr>
                </a:gs>
              </a:gsLst>
              <a:lin ang="540000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1">
              <a:scrgbClr r="0" g="0" b="0"/>
            </a:effectRef>
            <a:fontRef idx="minor"/>
          </p:style>
          <p:txBody>
            <a:bodyPr lIns="328320" tIns="74160" rIns="254160" bIns="74160" anchor="ctr"/>
            <a:lstStyle/>
            <a:p>
              <a:pPr>
                <a:lnSpc>
                  <a:spcPct val="90000"/>
                </a:lnSpc>
                <a:spcAft>
                  <a:spcPts val="981"/>
                </a:spcAft>
              </a:pPr>
              <a:endParaRPr lang="en-US" sz="1800" b="0" strike="noStrike" spc="-1">
                <a:latin typeface="Arial"/>
              </a:endParaRPr>
            </a:p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800" b="0" strike="noStrike" spc="-1">
                  <a:solidFill>
                    <a:srgbClr val="000000"/>
                  </a:solidFill>
                  <a:latin typeface="隶书"/>
                  <a:ea typeface="隶书"/>
                </a:rPr>
                <a:t>简答题</a:t>
              </a:r>
              <a:endParaRPr lang="en-US" sz="2800" b="0" strike="noStrike" spc="-1">
                <a:latin typeface="Arial"/>
              </a:endParaRPr>
            </a:p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800" b="0" strike="noStrike" spc="-1">
                  <a:solidFill>
                    <a:srgbClr val="000000"/>
                  </a:solidFill>
                  <a:latin typeface="隶书"/>
                  <a:ea typeface="隶书"/>
                </a:rPr>
                <a:t>1.详见第208-209页“百年大计，教育为本·加快依法兴教进程”；</a:t>
              </a:r>
              <a:endParaRPr lang="en-US" sz="2800" b="0" strike="noStrike" spc="-1">
                <a:latin typeface="Arial"/>
              </a:endParaRPr>
            </a:p>
            <a:p>
              <a:pPr>
                <a:lnSpc>
                  <a:spcPct val="90000"/>
                </a:lnSpc>
                <a:spcAft>
                  <a:spcPts val="981"/>
                </a:spcAft>
              </a:pPr>
              <a:endParaRPr lang="en-US" sz="2800" b="0" strike="noStrike" spc="-1">
                <a:latin typeface="Arial"/>
              </a:endParaRPr>
            </a:p>
          </p:txBody>
        </p:sp>
        <p:sp>
          <p:nvSpPr>
            <p:cNvPr id="374" name="CustomShape 4"/>
            <p:cNvSpPr/>
            <p:nvPr/>
          </p:nvSpPr>
          <p:spPr>
            <a:xfrm>
              <a:off x="1371600" y="5656320"/>
              <a:ext cx="9600480" cy="890280"/>
            </a:xfrm>
            <a:prstGeom prst="rect">
              <a:avLst/>
            </a:prstGeom>
            <a:solidFill>
              <a:schemeClr val="lt1">
                <a:alpha val="90000"/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accent1"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1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75" name="CustomShape 5"/>
            <p:cNvSpPr/>
            <p:nvPr/>
          </p:nvSpPr>
          <p:spPr>
            <a:xfrm>
              <a:off x="1794960" y="4680000"/>
              <a:ext cx="8557920" cy="164016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accent1">
                    <a:hueOff val="0"/>
                    <a:satOff val="0"/>
                    <a:lumOff val="0"/>
                    <a:alphaOff val="0"/>
                    <a:tint val="67000"/>
                    <a:satMod val="105000"/>
                    <a:lumMod val="110000"/>
                  </a:schemeClr>
                </a:gs>
                <a:gs pos="50000">
                  <a:schemeClr val="accent1">
                    <a:hueOff val="0"/>
                    <a:satOff val="0"/>
                    <a:lumOff val="0"/>
                    <a:alphaOff val="0"/>
                    <a:tint val="73000"/>
                    <a:satMod val="103000"/>
                    <a:lumMod val="105000"/>
                  </a:schemeClr>
                </a:gs>
                <a:gs pos="100000">
                  <a:schemeClr val="accent1">
                    <a:hueOff val="0"/>
                    <a:satOff val="0"/>
                    <a:lumOff val="0"/>
                    <a:alphaOff val="0"/>
                    <a:tint val="81000"/>
                    <a:satMod val="109000"/>
                    <a:lumMod val="105000"/>
                  </a:schemeClr>
                </a:gs>
              </a:gsLst>
              <a:lin ang="540000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1">
              <a:scrgbClr r="0" g="0" b="0"/>
            </a:effectRef>
            <a:fontRef idx="minor"/>
          </p:style>
          <p:txBody>
            <a:bodyPr lIns="312840" tIns="58680" rIns="254160" bIns="58680" anchor="ctr"/>
            <a:lstStyle/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800" b="0" strike="noStrike" spc="-1">
                  <a:solidFill>
                    <a:srgbClr val="000000"/>
                  </a:solidFill>
                  <a:latin typeface="隶书"/>
                  <a:ea typeface="隶书"/>
                </a:rPr>
                <a:t>2.详见第209页“深化改革，港澳回归·与时俱进整体发展奔小康（1）在深化内部改革中扩大对外开放”</a:t>
              </a:r>
              <a:endParaRPr lang="en-US" sz="2800" b="0" strike="noStrike" spc="-1">
                <a:latin typeface="Arial"/>
              </a:endParaRPr>
            </a:p>
          </p:txBody>
        </p:sp>
      </p:grpSp>
      <p:grpSp>
        <p:nvGrpSpPr>
          <p:cNvPr id="376" name="Group 6"/>
          <p:cNvGrpSpPr/>
          <p:nvPr/>
        </p:nvGrpSpPr>
        <p:grpSpPr>
          <a:xfrm>
            <a:off x="0" y="0"/>
            <a:ext cx="36000" cy="36000"/>
            <a:chOff x="0" y="0"/>
            <a:chExt cx="36000" cy="36000"/>
          </a:xfrm>
        </p:grpSpPr>
      </p:grpSp>
      <p:sp>
        <p:nvSpPr>
          <p:cNvPr id="377" name="CustomShape 7"/>
          <p:cNvSpPr/>
          <p:nvPr/>
        </p:nvSpPr>
        <p:spPr>
          <a:xfrm>
            <a:off x="1371600" y="685800"/>
            <a:ext cx="9600480" cy="867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algn="ctr">
              <a:lnSpc>
                <a:spcPct val="89000"/>
              </a:lnSpc>
            </a:pPr>
            <a:r>
              <a:rPr lang="en-US" sz="5400" b="1" strike="noStrike" spc="-1" dirty="0" err="1">
                <a:solidFill>
                  <a:schemeClr val="bg2">
                    <a:lumMod val="50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巩固性练习·参考答案</a:t>
            </a:r>
            <a:endParaRPr lang="en-US" sz="5400" b="0" strike="noStrike" spc="-1" dirty="0">
              <a:solidFill>
                <a:schemeClr val="bg2">
                  <a:lumMod val="50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5">
            <a:extLst>
              <a:ext uri="{FF2B5EF4-FFF2-40B4-BE49-F238E27FC236}">
                <a16:creationId xmlns:a16="http://schemas.microsoft.com/office/drawing/2014/main" id="{12B0EC9B-A2F4-44A6-8CE8-4E14E2FE2D8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8528514"/>
              </p:ext>
            </p:extLst>
          </p:nvPr>
        </p:nvGraphicFramePr>
        <p:xfrm>
          <a:off x="1371600" y="2285999"/>
          <a:ext cx="9601200" cy="408816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id="{4CD45169-6BC4-4296-B7DE-4A586CE6F177}"/>
              </a:ext>
            </a:extLst>
          </p:cNvPr>
          <p:cNvSpPr/>
          <p:nvPr/>
        </p:nvSpPr>
        <p:spPr>
          <a:xfrm>
            <a:off x="2951824" y="1349406"/>
            <a:ext cx="685800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1.</a:t>
            </a:r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重大灾害</a:t>
            </a:r>
            <a:r>
              <a:rPr lang="en-US" altLang="zh-CN" sz="3600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·</a:t>
            </a:r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众志成城共渡难关</a:t>
            </a:r>
            <a:endParaRPr lang="zh-CN" altLang="en-US" sz="3600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A6CC76BB-9AA4-4E59-9874-7CB8CC3AB6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663606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sz="4000" b="1" dirty="0">
                <a:solidFill>
                  <a:schemeClr val="bg2">
                    <a:lumMod val="10000"/>
                  </a:schemeClr>
                </a:solidFill>
              </a:rPr>
              <a:t>（三）迈入中国特色社会主义新时代 </a:t>
            </a:r>
            <a:br>
              <a:rPr lang="en-US" altLang="zh-CN" sz="4000" b="1" dirty="0">
                <a:solidFill>
                  <a:schemeClr val="accent1">
                    <a:lumMod val="75000"/>
                  </a:schemeClr>
                </a:solidFill>
              </a:rPr>
            </a:br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44176108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5">
            <a:extLst>
              <a:ext uri="{FF2B5EF4-FFF2-40B4-BE49-F238E27FC236}">
                <a16:creationId xmlns:a16="http://schemas.microsoft.com/office/drawing/2014/main" id="{686268D9-3808-4D4C-9ECC-8CCE8A39E1E7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72874294"/>
              </p:ext>
            </p:extLst>
          </p:nvPr>
        </p:nvGraphicFramePr>
        <p:xfrm>
          <a:off x="1371600" y="2285999"/>
          <a:ext cx="9601200" cy="402602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矩形 4">
            <a:extLst>
              <a:ext uri="{FF2B5EF4-FFF2-40B4-BE49-F238E27FC236}">
                <a16:creationId xmlns:a16="http://schemas.microsoft.com/office/drawing/2014/main" id="{6672C59C-6D1C-4438-AF09-77560108A549}"/>
              </a:ext>
            </a:extLst>
          </p:cNvPr>
          <p:cNvSpPr/>
          <p:nvPr/>
        </p:nvSpPr>
        <p:spPr>
          <a:xfrm>
            <a:off x="2632229" y="1349406"/>
            <a:ext cx="731964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2.</a:t>
            </a:r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航天科技</a:t>
            </a:r>
            <a:r>
              <a:rPr lang="en-US" altLang="zh-CN" sz="3600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·</a:t>
            </a:r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自主创新登上新高度</a:t>
            </a:r>
            <a:endParaRPr lang="zh-CN" altLang="en-US" sz="3600" dirty="0"/>
          </a:p>
        </p:txBody>
      </p:sp>
      <p:sp>
        <p:nvSpPr>
          <p:cNvPr id="7" name="标题 1">
            <a:extLst>
              <a:ext uri="{FF2B5EF4-FFF2-40B4-BE49-F238E27FC236}">
                <a16:creationId xmlns:a16="http://schemas.microsoft.com/office/drawing/2014/main" id="{DCFE192E-AA26-4844-A1C6-9AD901136B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663606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sz="4000" b="1" dirty="0">
                <a:solidFill>
                  <a:schemeClr val="bg2">
                    <a:lumMod val="10000"/>
                  </a:schemeClr>
                </a:solidFill>
              </a:rPr>
              <a:t>（三）迈入中国特色社会主义新时代 </a:t>
            </a:r>
            <a:br>
              <a:rPr lang="en-US" altLang="zh-CN" sz="4000" b="1" dirty="0">
                <a:solidFill>
                  <a:schemeClr val="accent1">
                    <a:lumMod val="75000"/>
                  </a:schemeClr>
                </a:solidFill>
              </a:rPr>
            </a:br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04752212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5">
            <a:extLst>
              <a:ext uri="{FF2B5EF4-FFF2-40B4-BE49-F238E27FC236}">
                <a16:creationId xmlns:a16="http://schemas.microsoft.com/office/drawing/2014/main" id="{7B5A0B79-EDDB-4726-8257-52D594E1FB4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923101742"/>
              </p:ext>
            </p:extLst>
          </p:nvPr>
        </p:nvGraphicFramePr>
        <p:xfrm>
          <a:off x="1371600" y="2286000"/>
          <a:ext cx="9601200" cy="407041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id="{CB2B5EE1-E5A8-455F-A545-2AF3D6B5B21E}"/>
              </a:ext>
            </a:extLst>
          </p:cNvPr>
          <p:cNvSpPr/>
          <p:nvPr/>
        </p:nvSpPr>
        <p:spPr>
          <a:xfrm>
            <a:off x="2951826" y="1494537"/>
            <a:ext cx="704443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3.</a:t>
            </a:r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 体育跨越</a:t>
            </a:r>
            <a:r>
              <a:rPr lang="en-US" altLang="zh-CN" sz="3600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·</a:t>
            </a:r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迈进世界体育强国</a:t>
            </a:r>
            <a:endParaRPr lang="zh-CN" altLang="en-US" sz="3600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6E92E0A0-9276-4760-80D4-7D89DC77D9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663606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sz="4000" b="1" dirty="0">
                <a:solidFill>
                  <a:schemeClr val="bg2">
                    <a:lumMod val="10000"/>
                  </a:schemeClr>
                </a:solidFill>
              </a:rPr>
              <a:t>（三）迈入中国特色社会主义新时代 </a:t>
            </a:r>
            <a:br>
              <a:rPr lang="en-US" altLang="zh-CN" sz="4000" b="1" dirty="0">
                <a:solidFill>
                  <a:schemeClr val="accent1">
                    <a:lumMod val="75000"/>
                  </a:schemeClr>
                </a:solidFill>
              </a:rPr>
            </a:br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23669265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5">
            <a:extLst>
              <a:ext uri="{FF2B5EF4-FFF2-40B4-BE49-F238E27FC236}">
                <a16:creationId xmlns:a16="http://schemas.microsoft.com/office/drawing/2014/main" id="{F2CD6A69-05FD-4ED1-9222-1CAABF586C7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81434523"/>
              </p:ext>
            </p:extLst>
          </p:nvPr>
        </p:nvGraphicFramePr>
        <p:xfrm>
          <a:off x="1371600" y="2286000"/>
          <a:ext cx="9601200" cy="4061534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标题 1">
            <a:extLst>
              <a:ext uri="{FF2B5EF4-FFF2-40B4-BE49-F238E27FC236}">
                <a16:creationId xmlns:a16="http://schemas.microsoft.com/office/drawing/2014/main" id="{0CFEDD00-82A7-427D-8151-816A8E4C5A7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663606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sz="4000" b="1" dirty="0">
                <a:solidFill>
                  <a:schemeClr val="bg2">
                    <a:lumMod val="10000"/>
                  </a:schemeClr>
                </a:solidFill>
              </a:rPr>
              <a:t>（三）迈入中国特色社会主义新时代 </a:t>
            </a:r>
            <a:br>
              <a:rPr lang="en-US" altLang="zh-CN" sz="4000" b="1" dirty="0">
                <a:solidFill>
                  <a:schemeClr val="accent1">
                    <a:lumMod val="75000"/>
                  </a:schemeClr>
                </a:solidFill>
              </a:rPr>
            </a:br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1B7CD954-1E69-4A5F-8B1A-A3F1A2A2EBEE}"/>
              </a:ext>
            </a:extLst>
          </p:cNvPr>
          <p:cNvSpPr/>
          <p:nvPr/>
        </p:nvSpPr>
        <p:spPr>
          <a:xfrm>
            <a:off x="2894120" y="1349406"/>
            <a:ext cx="737734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4.</a:t>
            </a:r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文化科技</a:t>
            </a:r>
            <a:r>
              <a:rPr lang="en-US" altLang="zh-CN" sz="3600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·</a:t>
            </a:r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荣登诺奖迎来大发展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14711968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5">
            <a:extLst>
              <a:ext uri="{FF2B5EF4-FFF2-40B4-BE49-F238E27FC236}">
                <a16:creationId xmlns:a16="http://schemas.microsoft.com/office/drawing/2014/main" id="{2F5FDA2A-B24D-4F6E-A29F-0EF32D19D92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58515384"/>
              </p:ext>
            </p:extLst>
          </p:nvPr>
        </p:nvGraphicFramePr>
        <p:xfrm>
          <a:off x="1389355" y="2357022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标题 1">
            <a:extLst>
              <a:ext uri="{FF2B5EF4-FFF2-40B4-BE49-F238E27FC236}">
                <a16:creationId xmlns:a16="http://schemas.microsoft.com/office/drawing/2014/main" id="{192CF179-191D-4EDA-A3A6-07B4534F570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663606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sz="4000" b="1" dirty="0">
                <a:solidFill>
                  <a:schemeClr val="bg2">
                    <a:lumMod val="10000"/>
                  </a:schemeClr>
                </a:solidFill>
              </a:rPr>
              <a:t>（三）迈入中国特色社会主义新时代 </a:t>
            </a:r>
            <a:br>
              <a:rPr lang="en-US" altLang="zh-CN" sz="4000" b="1" dirty="0">
                <a:solidFill>
                  <a:schemeClr val="accent1">
                    <a:lumMod val="75000"/>
                  </a:schemeClr>
                </a:solidFill>
              </a:rPr>
            </a:br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F4CBC964-3032-4B5A-B07E-AE6D23A3288D}"/>
              </a:ext>
            </a:extLst>
          </p:cNvPr>
          <p:cNvSpPr/>
          <p:nvPr/>
        </p:nvSpPr>
        <p:spPr>
          <a:xfrm>
            <a:off x="2889681" y="1349406"/>
            <a:ext cx="69734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5.</a:t>
            </a:r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交通运输</a:t>
            </a:r>
            <a:r>
              <a:rPr lang="en-US" altLang="zh-CN" sz="3600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·</a:t>
            </a:r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步入高速发展时代</a:t>
            </a:r>
            <a:endParaRPr lang="zh-CN" altLang="en-US" sz="3600" dirty="0"/>
          </a:p>
        </p:txBody>
      </p:sp>
    </p:spTree>
    <p:extLst>
      <p:ext uri="{BB962C8B-B14F-4D97-AF65-F5344CB8AC3E}">
        <p14:creationId xmlns:p14="http://schemas.microsoft.com/office/powerpoint/2010/main" val="268291895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41433AE-CD86-469F-9919-ABC1347041D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599" y="685800"/>
            <a:ext cx="9832019" cy="929936"/>
          </a:xfrm>
        </p:spPr>
        <p:txBody>
          <a:bodyPr>
            <a:noAutofit/>
          </a:bodyPr>
          <a:lstStyle/>
          <a:p>
            <a:pPr algn="ctr"/>
            <a:r>
              <a:rPr lang="zh-CN" altLang="en-US" b="1" dirty="0">
                <a:solidFill>
                  <a:srgbClr val="213A4F"/>
                </a:solidFill>
              </a:rPr>
              <a:t>二、中国人民反抗侵略斗争</a:t>
            </a: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主要事件</a:t>
            </a:r>
            <a:r>
              <a:rPr lang="en-US" altLang="zh-CN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②</a:t>
            </a:r>
            <a:endParaRPr lang="zh-CN" altLang="en-US" b="1" dirty="0">
              <a:solidFill>
                <a:schemeClr val="accent1">
                  <a:lumMod val="75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02F479DF-5429-4D47-B907-DEFC80395123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71095803"/>
              </p:ext>
            </p:extLst>
          </p:nvPr>
        </p:nvGraphicFramePr>
        <p:xfrm>
          <a:off x="1371599" y="2015231"/>
          <a:ext cx="9601200" cy="429679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00768112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>
            <a:extLst>
              <a:ext uri="{FF2B5EF4-FFF2-40B4-BE49-F238E27FC236}">
                <a16:creationId xmlns:a16="http://schemas.microsoft.com/office/drawing/2014/main" id="{C041617B-6F8D-434B-82B3-77B40263E241}"/>
              </a:ext>
            </a:extLst>
          </p:cNvPr>
          <p:cNvSpPr/>
          <p:nvPr/>
        </p:nvSpPr>
        <p:spPr>
          <a:xfrm>
            <a:off x="3067236" y="1559382"/>
            <a:ext cx="6973410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3600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6.</a:t>
            </a:r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国防科技</a:t>
            </a:r>
            <a:r>
              <a:rPr lang="en-US" altLang="zh-CN" sz="3600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·</a:t>
            </a:r>
            <a:r>
              <a:rPr lang="zh-CN" altLang="en-US" sz="3600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大踏步现代化建设</a:t>
            </a:r>
            <a:endParaRPr lang="zh-CN" altLang="en-US" sz="3600" dirty="0"/>
          </a:p>
        </p:txBody>
      </p:sp>
      <p:sp>
        <p:nvSpPr>
          <p:cNvPr id="5" name="标题 1">
            <a:extLst>
              <a:ext uri="{FF2B5EF4-FFF2-40B4-BE49-F238E27FC236}">
                <a16:creationId xmlns:a16="http://schemas.microsoft.com/office/drawing/2014/main" id="{858C7D3F-2106-4F3B-B88A-D5E0040E232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429304" y="668527"/>
            <a:ext cx="9601200" cy="663606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sz="4000" b="1" dirty="0">
                <a:solidFill>
                  <a:schemeClr val="bg2">
                    <a:lumMod val="10000"/>
                  </a:schemeClr>
                </a:solidFill>
              </a:rPr>
              <a:t>（三）迈入中国特色社会主义新时代 </a:t>
            </a:r>
            <a:br>
              <a:rPr lang="en-US" altLang="zh-CN" sz="4000" b="1" dirty="0">
                <a:solidFill>
                  <a:schemeClr val="accent1">
                    <a:lumMod val="75000"/>
                  </a:schemeClr>
                </a:solidFill>
              </a:rPr>
            </a:br>
            <a:endParaRPr lang="zh-CN" altLang="en-US" sz="4000" b="1" dirty="0">
              <a:solidFill>
                <a:schemeClr val="accent1">
                  <a:lumMod val="75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  <p:graphicFrame>
        <p:nvGraphicFramePr>
          <p:cNvPr id="9" name="内容占位符 8">
            <a:extLst>
              <a:ext uri="{FF2B5EF4-FFF2-40B4-BE49-F238E27FC236}">
                <a16:creationId xmlns:a16="http://schemas.microsoft.com/office/drawing/2014/main" id="{40EAF52E-F88F-49CC-B1E4-03368CF576B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60410325"/>
              </p:ext>
            </p:extLst>
          </p:nvPr>
        </p:nvGraphicFramePr>
        <p:xfrm>
          <a:off x="1420427" y="2013881"/>
          <a:ext cx="9601200" cy="376548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D1CBDF7E-847A-486C-800D-2577C460A36A}"/>
              </a:ext>
            </a:extLst>
          </p:cNvPr>
          <p:cNvSpPr/>
          <p:nvPr/>
        </p:nvSpPr>
        <p:spPr>
          <a:xfrm>
            <a:off x="2148396" y="5194588"/>
            <a:ext cx="8416031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>
                <a:solidFill>
                  <a:srgbClr val="7030A0"/>
                </a:solidFill>
                <a:latin typeface="+mn-ea"/>
              </a:rPr>
              <a:t>国防现代化建设快速前进，成为世界军事强国</a:t>
            </a:r>
            <a:endParaRPr lang="zh-CN" altLang="en-US" sz="3200" dirty="0">
              <a:solidFill>
                <a:srgbClr val="7030A0"/>
              </a:solidFill>
              <a:latin typeface="+mn-ea"/>
            </a:endParaRPr>
          </a:p>
        </p:txBody>
      </p:sp>
    </p:spTree>
    <p:extLst>
      <p:ext uri="{BB962C8B-B14F-4D97-AF65-F5344CB8AC3E}">
        <p14:creationId xmlns:p14="http://schemas.microsoft.com/office/powerpoint/2010/main" val="299481565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5">
            <a:extLst>
              <a:ext uri="{FF2B5EF4-FFF2-40B4-BE49-F238E27FC236}">
                <a16:creationId xmlns:a16="http://schemas.microsoft.com/office/drawing/2014/main" id="{F7DC0ECD-3C62-4B71-AC57-9D38FA6A3C7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23653198"/>
              </p:ext>
            </p:extLst>
          </p:nvPr>
        </p:nvGraphicFramePr>
        <p:xfrm>
          <a:off x="1371600" y="781235"/>
          <a:ext cx="9752120" cy="582375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矩形 3">
            <a:extLst>
              <a:ext uri="{FF2B5EF4-FFF2-40B4-BE49-F238E27FC236}">
                <a16:creationId xmlns:a16="http://schemas.microsoft.com/office/drawing/2014/main" id="{D08A5C52-5CC5-495D-8EBB-CC7CFA8BB9B2}"/>
              </a:ext>
            </a:extLst>
          </p:cNvPr>
          <p:cNvSpPr/>
          <p:nvPr/>
        </p:nvSpPr>
        <p:spPr>
          <a:xfrm>
            <a:off x="1700073" y="990600"/>
            <a:ext cx="1309457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结语</a:t>
            </a:r>
            <a:endParaRPr lang="zh-CN" altLang="en-US" sz="4400" dirty="0"/>
          </a:p>
        </p:txBody>
      </p:sp>
    </p:spTree>
    <p:extLst>
      <p:ext uri="{BB962C8B-B14F-4D97-AF65-F5344CB8AC3E}">
        <p14:creationId xmlns:p14="http://schemas.microsoft.com/office/powerpoint/2010/main" val="3717709721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8" name="Group 1"/>
          <p:cNvGrpSpPr/>
          <p:nvPr/>
        </p:nvGrpSpPr>
        <p:grpSpPr>
          <a:xfrm>
            <a:off x="1371600" y="2290320"/>
            <a:ext cx="9600480" cy="4256280"/>
            <a:chOff x="1371600" y="2290320"/>
            <a:chExt cx="9600480" cy="4256280"/>
          </a:xfrm>
        </p:grpSpPr>
        <p:sp>
          <p:nvSpPr>
            <p:cNvPr id="379" name="CustomShape 2"/>
            <p:cNvSpPr/>
            <p:nvPr/>
          </p:nvSpPr>
          <p:spPr>
            <a:xfrm>
              <a:off x="1371600" y="3431160"/>
              <a:ext cx="9600480" cy="931320"/>
            </a:xfrm>
            <a:prstGeom prst="rect">
              <a:avLst/>
            </a:prstGeom>
            <a:solidFill>
              <a:schemeClr val="lt1">
                <a:alpha val="90000"/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accent1"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1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80" name="CustomShape 3"/>
            <p:cNvSpPr/>
            <p:nvPr/>
          </p:nvSpPr>
          <p:spPr>
            <a:xfrm>
              <a:off x="1851120" y="2290320"/>
              <a:ext cx="6572880" cy="151920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accent1">
                    <a:hueOff val="0"/>
                    <a:satOff val="0"/>
                    <a:lumOff val="0"/>
                    <a:alphaOff val="0"/>
                    <a:tint val="67000"/>
                    <a:satMod val="105000"/>
                    <a:lumMod val="110000"/>
                  </a:schemeClr>
                </a:gs>
                <a:gs pos="50000">
                  <a:schemeClr val="accent1">
                    <a:hueOff val="0"/>
                    <a:satOff val="0"/>
                    <a:lumOff val="0"/>
                    <a:alphaOff val="0"/>
                    <a:tint val="73000"/>
                    <a:satMod val="103000"/>
                    <a:lumMod val="105000"/>
                  </a:schemeClr>
                </a:gs>
                <a:gs pos="100000">
                  <a:schemeClr val="accent1">
                    <a:hueOff val="0"/>
                    <a:satOff val="0"/>
                    <a:lumOff val="0"/>
                    <a:alphaOff val="0"/>
                    <a:tint val="81000"/>
                    <a:satMod val="109000"/>
                    <a:lumMod val="105000"/>
                  </a:schemeClr>
                </a:gs>
              </a:gsLst>
              <a:lin ang="540000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1">
              <a:scrgbClr r="0" g="0" b="0"/>
            </a:effectRef>
            <a:fontRef idx="minor"/>
          </p:style>
          <p:txBody>
            <a:bodyPr lIns="328320" tIns="74160" rIns="254160" bIns="74160" anchor="ctr"/>
            <a:lstStyle/>
            <a:p>
              <a:pPr>
                <a:lnSpc>
                  <a:spcPct val="90000"/>
                </a:lnSpc>
                <a:spcAft>
                  <a:spcPts val="981"/>
                </a:spcAft>
              </a:pPr>
              <a:endParaRPr lang="en-US" sz="1800" b="0" strike="noStrike" spc="-1">
                <a:latin typeface="Arial"/>
              </a:endParaRPr>
            </a:p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800" b="0" strike="noStrike" spc="-1">
                  <a:solidFill>
                    <a:srgbClr val="000000"/>
                  </a:solidFill>
                  <a:latin typeface="隶书"/>
                  <a:ea typeface="隶书"/>
                </a:rPr>
                <a:t>简答题</a:t>
              </a:r>
              <a:endParaRPr lang="en-US" sz="2800" b="0" strike="noStrike" spc="-1">
                <a:latin typeface="Arial"/>
              </a:endParaRPr>
            </a:p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800" b="0" strike="noStrike" spc="-1">
                  <a:solidFill>
                    <a:srgbClr val="000000"/>
                  </a:solidFill>
                  <a:latin typeface="隶书"/>
                  <a:ea typeface="隶书"/>
                </a:rPr>
                <a:t>1.详见第217页“体育跨越·迈入世界体育强国（1）北京奥运会”；</a:t>
              </a:r>
              <a:endParaRPr lang="en-US" sz="2800" b="0" strike="noStrike" spc="-1">
                <a:latin typeface="Arial"/>
              </a:endParaRPr>
            </a:p>
            <a:p>
              <a:pPr>
                <a:lnSpc>
                  <a:spcPct val="90000"/>
                </a:lnSpc>
                <a:spcAft>
                  <a:spcPts val="981"/>
                </a:spcAft>
              </a:pPr>
              <a:endParaRPr lang="en-US" sz="2800" b="0" strike="noStrike" spc="-1">
                <a:latin typeface="Arial"/>
              </a:endParaRPr>
            </a:p>
          </p:txBody>
        </p:sp>
        <p:sp>
          <p:nvSpPr>
            <p:cNvPr id="381" name="CustomShape 4"/>
            <p:cNvSpPr/>
            <p:nvPr/>
          </p:nvSpPr>
          <p:spPr>
            <a:xfrm>
              <a:off x="1371600" y="5656320"/>
              <a:ext cx="9600480" cy="890280"/>
            </a:xfrm>
            <a:prstGeom prst="rect">
              <a:avLst/>
            </a:prstGeom>
            <a:solidFill>
              <a:schemeClr val="lt1">
                <a:alpha val="90000"/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accent1"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1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82" name="CustomShape 5"/>
            <p:cNvSpPr/>
            <p:nvPr/>
          </p:nvSpPr>
          <p:spPr>
            <a:xfrm>
              <a:off x="1794960" y="4680000"/>
              <a:ext cx="8557920" cy="164016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accent1">
                    <a:hueOff val="0"/>
                    <a:satOff val="0"/>
                    <a:lumOff val="0"/>
                    <a:alphaOff val="0"/>
                    <a:tint val="67000"/>
                    <a:satMod val="105000"/>
                    <a:lumMod val="110000"/>
                  </a:schemeClr>
                </a:gs>
                <a:gs pos="50000">
                  <a:schemeClr val="accent1">
                    <a:hueOff val="0"/>
                    <a:satOff val="0"/>
                    <a:lumOff val="0"/>
                    <a:alphaOff val="0"/>
                    <a:tint val="73000"/>
                    <a:satMod val="103000"/>
                    <a:lumMod val="105000"/>
                  </a:schemeClr>
                </a:gs>
                <a:gs pos="100000">
                  <a:schemeClr val="accent1">
                    <a:hueOff val="0"/>
                    <a:satOff val="0"/>
                    <a:lumOff val="0"/>
                    <a:alphaOff val="0"/>
                    <a:tint val="81000"/>
                    <a:satMod val="109000"/>
                    <a:lumMod val="105000"/>
                  </a:schemeClr>
                </a:gs>
              </a:gsLst>
              <a:lin ang="540000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1">
              <a:scrgbClr r="0" g="0" b="0"/>
            </a:effectRef>
            <a:fontRef idx="minor"/>
          </p:style>
          <p:txBody>
            <a:bodyPr lIns="312840" tIns="58680" rIns="254160" bIns="58680" anchor="ctr"/>
            <a:lstStyle/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800" b="0" strike="noStrike" spc="-1">
                  <a:solidFill>
                    <a:srgbClr val="000000"/>
                  </a:solidFill>
                  <a:latin typeface="隶书"/>
                  <a:ea typeface="隶书"/>
                </a:rPr>
                <a:t>2.详见第218页“文化科技·荣登诺奖迎来大发展（1）莫言获诺贝尔文学奖（2）屠呦呦获诺贝尔医学奖”</a:t>
              </a:r>
              <a:endParaRPr lang="en-US" sz="2800" b="0" strike="noStrike" spc="-1">
                <a:latin typeface="Arial"/>
              </a:endParaRPr>
            </a:p>
          </p:txBody>
        </p:sp>
      </p:grpSp>
      <p:grpSp>
        <p:nvGrpSpPr>
          <p:cNvPr id="383" name="Group 6"/>
          <p:cNvGrpSpPr/>
          <p:nvPr/>
        </p:nvGrpSpPr>
        <p:grpSpPr>
          <a:xfrm>
            <a:off x="0" y="0"/>
            <a:ext cx="36000" cy="36000"/>
            <a:chOff x="0" y="0"/>
            <a:chExt cx="36000" cy="36000"/>
          </a:xfrm>
        </p:grpSpPr>
      </p:grpSp>
      <p:sp>
        <p:nvSpPr>
          <p:cNvPr id="384" name="CustomShape 7"/>
          <p:cNvSpPr/>
          <p:nvPr/>
        </p:nvSpPr>
        <p:spPr>
          <a:xfrm>
            <a:off x="1371600" y="685800"/>
            <a:ext cx="9600480" cy="867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algn="ctr">
              <a:lnSpc>
                <a:spcPct val="89000"/>
              </a:lnSpc>
            </a:pPr>
            <a:r>
              <a:rPr lang="en-US" sz="5400" b="1" strike="noStrike" spc="-1" dirty="0" err="1">
                <a:solidFill>
                  <a:schemeClr val="bg2">
                    <a:lumMod val="50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巩固性练习·参考答案</a:t>
            </a:r>
            <a:endParaRPr lang="en-US" sz="5400" b="0" strike="noStrike" spc="-1" dirty="0">
              <a:solidFill>
                <a:schemeClr val="bg2">
                  <a:lumMod val="50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5279FAB-89A6-4CC9-BA3A-E7BCA6003D5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606857" y="685800"/>
            <a:ext cx="9365943" cy="1080856"/>
          </a:xfrm>
        </p:spPr>
        <p:txBody>
          <a:bodyPr>
            <a:noAutofit/>
          </a:bodyPr>
          <a:lstStyle/>
          <a:p>
            <a:r>
              <a:rPr lang="zh-CN" altLang="en-US" b="1" dirty="0">
                <a:solidFill>
                  <a:srgbClr val="213A4F"/>
                </a:solidFill>
              </a:rPr>
              <a:t>三、富国强兵近代化探索</a:t>
            </a:r>
            <a:r>
              <a:rPr lang="zh-CN" altLang="en-US" b="1" dirty="0">
                <a:solidFill>
                  <a:schemeClr val="accent1">
                    <a:lumMod val="7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代表性事件</a:t>
            </a:r>
          </a:p>
        </p:txBody>
      </p:sp>
      <p:graphicFrame>
        <p:nvGraphicFramePr>
          <p:cNvPr id="8" name="内容占位符 7">
            <a:extLst>
              <a:ext uri="{FF2B5EF4-FFF2-40B4-BE49-F238E27FC236}">
                <a16:creationId xmlns:a16="http://schemas.microsoft.com/office/drawing/2014/main" id="{E2A54016-E0F3-43EC-9471-B8FA39367FA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68884330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9685194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" name="Group 1"/>
          <p:cNvGrpSpPr/>
          <p:nvPr/>
        </p:nvGrpSpPr>
        <p:grpSpPr>
          <a:xfrm>
            <a:off x="1371600" y="2160000"/>
            <a:ext cx="9600480" cy="4386600"/>
            <a:chOff x="1371600" y="2160000"/>
            <a:chExt cx="9600480" cy="4386600"/>
          </a:xfrm>
        </p:grpSpPr>
        <p:sp>
          <p:nvSpPr>
            <p:cNvPr id="126" name="CustomShape 2"/>
            <p:cNvSpPr/>
            <p:nvPr/>
          </p:nvSpPr>
          <p:spPr>
            <a:xfrm>
              <a:off x="1371600" y="3431160"/>
              <a:ext cx="9600480" cy="931320"/>
            </a:xfrm>
            <a:prstGeom prst="rect">
              <a:avLst/>
            </a:prstGeom>
            <a:solidFill>
              <a:schemeClr val="lt1">
                <a:alpha val="90000"/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accent1"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1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27" name="CustomShape 3"/>
            <p:cNvSpPr/>
            <p:nvPr/>
          </p:nvSpPr>
          <p:spPr>
            <a:xfrm>
              <a:off x="1872000" y="2160000"/>
              <a:ext cx="8588880" cy="194400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accent1">
                    <a:hueOff val="0"/>
                    <a:satOff val="0"/>
                    <a:lumOff val="0"/>
                    <a:alphaOff val="0"/>
                    <a:tint val="67000"/>
                    <a:satMod val="105000"/>
                    <a:lumMod val="110000"/>
                  </a:schemeClr>
                </a:gs>
                <a:gs pos="50000">
                  <a:schemeClr val="accent1">
                    <a:hueOff val="0"/>
                    <a:satOff val="0"/>
                    <a:lumOff val="0"/>
                    <a:alphaOff val="0"/>
                    <a:tint val="73000"/>
                    <a:satMod val="103000"/>
                    <a:lumMod val="105000"/>
                  </a:schemeClr>
                </a:gs>
                <a:gs pos="100000">
                  <a:schemeClr val="accent1">
                    <a:hueOff val="0"/>
                    <a:satOff val="0"/>
                    <a:lumOff val="0"/>
                    <a:alphaOff val="0"/>
                    <a:tint val="81000"/>
                    <a:satMod val="109000"/>
                    <a:lumMod val="105000"/>
                  </a:schemeClr>
                </a:gs>
              </a:gsLst>
              <a:lin ang="540000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1">
              <a:scrgbClr r="0" g="0" b="0"/>
            </a:effectRef>
            <a:fontRef idx="minor"/>
          </p:style>
          <p:txBody>
            <a:bodyPr lIns="328320" tIns="74160" rIns="254160" bIns="74160" anchor="ctr"/>
            <a:lstStyle/>
            <a:p>
              <a:pPr>
                <a:lnSpc>
                  <a:spcPct val="90000"/>
                </a:lnSpc>
                <a:spcAft>
                  <a:spcPts val="981"/>
                </a:spcAft>
              </a:pPr>
              <a:endParaRPr lang="en-US" sz="1800" b="0" strike="noStrike" spc="-1" dirty="0">
                <a:latin typeface="Arial"/>
              </a:endParaRPr>
            </a:p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800" b="0" strike="noStrike" spc="-1" dirty="0" err="1">
                  <a:solidFill>
                    <a:srgbClr val="000000"/>
                  </a:solidFill>
                  <a:latin typeface="隶书"/>
                  <a:ea typeface="隶书"/>
                </a:rPr>
                <a:t>一、名词解释</a:t>
              </a:r>
              <a:endParaRPr lang="en-US" sz="2800" b="0" strike="noStrike" spc="-1" dirty="0">
                <a:latin typeface="Arial"/>
              </a:endParaRPr>
            </a:p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800" b="0" strike="noStrike" spc="-1" dirty="0">
                  <a:solidFill>
                    <a:srgbClr val="000000"/>
                  </a:solidFill>
                  <a:latin typeface="隶书"/>
                  <a:ea typeface="隶书"/>
                </a:rPr>
                <a:t>1.详见第160页“禁烟运动——林则徐虎门销烟”；2.详见第161-162页“第二次鸦片战争及火烧圆明园”</a:t>
              </a:r>
              <a:endParaRPr lang="en-US" sz="2800" b="0" strike="noStrike" spc="-1" dirty="0">
                <a:latin typeface="Arial"/>
              </a:endParaRPr>
            </a:p>
            <a:p>
              <a:pPr>
                <a:lnSpc>
                  <a:spcPct val="90000"/>
                </a:lnSpc>
                <a:spcAft>
                  <a:spcPts val="981"/>
                </a:spcAft>
              </a:pPr>
              <a:endParaRPr lang="en-US" sz="2800" b="0" strike="noStrike" spc="-1" dirty="0">
                <a:latin typeface="Arial"/>
              </a:endParaRPr>
            </a:p>
          </p:txBody>
        </p:sp>
        <p:sp>
          <p:nvSpPr>
            <p:cNvPr id="128" name="CustomShape 4"/>
            <p:cNvSpPr/>
            <p:nvPr/>
          </p:nvSpPr>
          <p:spPr>
            <a:xfrm>
              <a:off x="1371600" y="5656320"/>
              <a:ext cx="9600480" cy="890280"/>
            </a:xfrm>
            <a:prstGeom prst="rect">
              <a:avLst/>
            </a:prstGeom>
            <a:solidFill>
              <a:schemeClr val="lt1">
                <a:alpha val="90000"/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accent1"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1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29" name="CustomShape 5"/>
            <p:cNvSpPr/>
            <p:nvPr/>
          </p:nvSpPr>
          <p:spPr>
            <a:xfrm>
              <a:off x="1922040" y="4860720"/>
              <a:ext cx="8557920" cy="140328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accent1">
                    <a:hueOff val="0"/>
                    <a:satOff val="0"/>
                    <a:lumOff val="0"/>
                    <a:alphaOff val="0"/>
                    <a:tint val="67000"/>
                    <a:satMod val="105000"/>
                    <a:lumMod val="110000"/>
                  </a:schemeClr>
                </a:gs>
                <a:gs pos="50000">
                  <a:schemeClr val="accent1">
                    <a:hueOff val="0"/>
                    <a:satOff val="0"/>
                    <a:lumOff val="0"/>
                    <a:alphaOff val="0"/>
                    <a:tint val="73000"/>
                    <a:satMod val="103000"/>
                    <a:lumMod val="105000"/>
                  </a:schemeClr>
                </a:gs>
                <a:gs pos="100000">
                  <a:schemeClr val="accent1">
                    <a:hueOff val="0"/>
                    <a:satOff val="0"/>
                    <a:lumOff val="0"/>
                    <a:alphaOff val="0"/>
                    <a:tint val="81000"/>
                    <a:satMod val="109000"/>
                    <a:lumMod val="105000"/>
                  </a:schemeClr>
                </a:gs>
              </a:gsLst>
              <a:lin ang="540000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1">
              <a:scrgbClr r="0" g="0" b="0"/>
            </a:effectRef>
            <a:fontRef idx="minor"/>
          </p:style>
          <p:txBody>
            <a:bodyPr lIns="312840" tIns="58680" rIns="254160" bIns="58680" anchor="ctr"/>
            <a:lstStyle/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800" b="0" strike="noStrike" spc="-1">
                  <a:solidFill>
                    <a:srgbClr val="000000"/>
                  </a:solidFill>
                  <a:latin typeface="隶书"/>
                  <a:ea typeface="隶书"/>
                </a:rPr>
                <a:t>二、简答题</a:t>
              </a:r>
              <a:endParaRPr lang="en-US" sz="2800" b="0" strike="noStrike" spc="-1">
                <a:latin typeface="Arial"/>
              </a:endParaRPr>
            </a:p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800" b="0" strike="noStrike" spc="-1">
                  <a:solidFill>
                    <a:srgbClr val="000000"/>
                  </a:solidFill>
                  <a:latin typeface="隶书"/>
                  <a:ea typeface="隶书"/>
                </a:rPr>
                <a:t>1.详见第159-160页“兴起‘睁眼看世界’新思潮”；2.详见第163页“甲午中日战争”</a:t>
              </a:r>
              <a:endParaRPr lang="en-US" sz="2800" b="0" strike="noStrike" spc="-1">
                <a:latin typeface="Arial"/>
              </a:endParaRPr>
            </a:p>
          </p:txBody>
        </p:sp>
      </p:grpSp>
      <p:grpSp>
        <p:nvGrpSpPr>
          <p:cNvPr id="130" name="Group 6"/>
          <p:cNvGrpSpPr/>
          <p:nvPr/>
        </p:nvGrpSpPr>
        <p:grpSpPr>
          <a:xfrm>
            <a:off x="0" y="0"/>
            <a:ext cx="36000" cy="36000"/>
            <a:chOff x="0" y="0"/>
            <a:chExt cx="36000" cy="36000"/>
          </a:xfrm>
        </p:grpSpPr>
      </p:grpSp>
      <p:sp>
        <p:nvSpPr>
          <p:cNvPr id="131" name="CustomShape 7"/>
          <p:cNvSpPr/>
          <p:nvPr/>
        </p:nvSpPr>
        <p:spPr>
          <a:xfrm>
            <a:off x="1371600" y="685800"/>
            <a:ext cx="9600480" cy="867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algn="ctr">
              <a:lnSpc>
                <a:spcPct val="89000"/>
              </a:lnSpc>
            </a:pPr>
            <a:r>
              <a:rPr lang="en-US" sz="4800" b="1" strike="noStrike" spc="-1" dirty="0" err="1">
                <a:solidFill>
                  <a:schemeClr val="bg2">
                    <a:lumMod val="2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巩固性练习·参考答案</a:t>
            </a:r>
            <a:endParaRPr lang="en-US" sz="4800" b="1" strike="noStrike" spc="-1" dirty="0">
              <a:solidFill>
                <a:schemeClr val="bg2">
                  <a:lumMod val="25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2" name="Group 1"/>
          <p:cNvGrpSpPr/>
          <p:nvPr/>
        </p:nvGrpSpPr>
        <p:grpSpPr>
          <a:xfrm>
            <a:off x="1371600" y="2265840"/>
            <a:ext cx="9600480" cy="4280760"/>
            <a:chOff x="1371600" y="2265840"/>
            <a:chExt cx="9600480" cy="4280760"/>
          </a:xfrm>
        </p:grpSpPr>
        <p:sp>
          <p:nvSpPr>
            <p:cNvPr id="133" name="CustomShape 2"/>
            <p:cNvSpPr/>
            <p:nvPr/>
          </p:nvSpPr>
          <p:spPr>
            <a:xfrm>
              <a:off x="1371600" y="3431160"/>
              <a:ext cx="9600480" cy="931320"/>
            </a:xfrm>
            <a:prstGeom prst="rect">
              <a:avLst/>
            </a:prstGeom>
            <a:solidFill>
              <a:schemeClr val="lt1">
                <a:alpha val="90000"/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accent1"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1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34" name="CustomShape 3"/>
            <p:cNvSpPr/>
            <p:nvPr/>
          </p:nvSpPr>
          <p:spPr>
            <a:xfrm>
              <a:off x="1851120" y="2265840"/>
              <a:ext cx="8660880" cy="164952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accent1">
                    <a:hueOff val="0"/>
                    <a:satOff val="0"/>
                    <a:lumOff val="0"/>
                    <a:alphaOff val="0"/>
                    <a:tint val="67000"/>
                    <a:satMod val="105000"/>
                    <a:lumMod val="110000"/>
                  </a:schemeClr>
                </a:gs>
                <a:gs pos="50000">
                  <a:schemeClr val="accent1">
                    <a:hueOff val="0"/>
                    <a:satOff val="0"/>
                    <a:lumOff val="0"/>
                    <a:alphaOff val="0"/>
                    <a:tint val="73000"/>
                    <a:satMod val="103000"/>
                    <a:lumMod val="105000"/>
                  </a:schemeClr>
                </a:gs>
                <a:gs pos="100000">
                  <a:schemeClr val="accent1">
                    <a:hueOff val="0"/>
                    <a:satOff val="0"/>
                    <a:lumOff val="0"/>
                    <a:alphaOff val="0"/>
                    <a:tint val="81000"/>
                    <a:satMod val="109000"/>
                    <a:lumMod val="105000"/>
                  </a:schemeClr>
                </a:gs>
              </a:gsLst>
              <a:lin ang="540000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1">
              <a:scrgbClr r="0" g="0" b="0"/>
            </a:effectRef>
            <a:fontRef idx="minor"/>
          </p:style>
          <p:txBody>
            <a:bodyPr lIns="328320" tIns="74160" rIns="254160" bIns="74160" anchor="ctr"/>
            <a:lstStyle/>
            <a:p>
              <a:pPr>
                <a:lnSpc>
                  <a:spcPct val="90000"/>
                </a:lnSpc>
                <a:spcAft>
                  <a:spcPts val="981"/>
                </a:spcAft>
              </a:pPr>
              <a:endParaRPr lang="en-US" sz="1800" b="0" strike="noStrike" spc="-1">
                <a:latin typeface="Arial"/>
              </a:endParaRPr>
            </a:p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800" b="0" strike="noStrike" spc="-1">
                  <a:solidFill>
                    <a:srgbClr val="000000"/>
                  </a:solidFill>
                  <a:latin typeface="隶书"/>
                  <a:ea typeface="隶书"/>
                </a:rPr>
                <a:t>一、名词解释</a:t>
              </a:r>
              <a:endParaRPr lang="en-US" sz="2800" b="0" strike="noStrike" spc="-1">
                <a:latin typeface="Arial"/>
              </a:endParaRPr>
            </a:p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800" b="0" strike="noStrike" spc="-1">
                  <a:solidFill>
                    <a:srgbClr val="000000"/>
                  </a:solidFill>
                  <a:latin typeface="隶书"/>
                  <a:ea typeface="隶书"/>
                </a:rPr>
                <a:t>1.详见第166-167页“资产阶级维新变法运动——戊戌变法”；2.详见168页第一段和177页第一段</a:t>
              </a:r>
              <a:endParaRPr lang="en-US" sz="2800" b="0" strike="noStrike" spc="-1">
                <a:latin typeface="Arial"/>
              </a:endParaRPr>
            </a:p>
            <a:p>
              <a:pPr>
                <a:lnSpc>
                  <a:spcPct val="90000"/>
                </a:lnSpc>
                <a:spcAft>
                  <a:spcPts val="981"/>
                </a:spcAft>
              </a:pPr>
              <a:endParaRPr lang="en-US" sz="2800" b="0" strike="noStrike" spc="-1">
                <a:latin typeface="Arial"/>
              </a:endParaRPr>
            </a:p>
          </p:txBody>
        </p:sp>
        <p:sp>
          <p:nvSpPr>
            <p:cNvPr id="135" name="CustomShape 4"/>
            <p:cNvSpPr/>
            <p:nvPr/>
          </p:nvSpPr>
          <p:spPr>
            <a:xfrm>
              <a:off x="1371600" y="5656320"/>
              <a:ext cx="9600480" cy="890280"/>
            </a:xfrm>
            <a:prstGeom prst="rect">
              <a:avLst/>
            </a:prstGeom>
            <a:solidFill>
              <a:schemeClr val="lt1">
                <a:alpha val="90000"/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accent1"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1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36" name="CustomShape 5"/>
            <p:cNvSpPr/>
            <p:nvPr/>
          </p:nvSpPr>
          <p:spPr>
            <a:xfrm>
              <a:off x="1922040" y="4680000"/>
              <a:ext cx="8589960" cy="151200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accent1">
                    <a:hueOff val="0"/>
                    <a:satOff val="0"/>
                    <a:lumOff val="0"/>
                    <a:alphaOff val="0"/>
                    <a:tint val="67000"/>
                    <a:satMod val="105000"/>
                    <a:lumMod val="110000"/>
                  </a:schemeClr>
                </a:gs>
                <a:gs pos="50000">
                  <a:schemeClr val="accent1">
                    <a:hueOff val="0"/>
                    <a:satOff val="0"/>
                    <a:lumOff val="0"/>
                    <a:alphaOff val="0"/>
                    <a:tint val="73000"/>
                    <a:satMod val="103000"/>
                    <a:lumMod val="105000"/>
                  </a:schemeClr>
                </a:gs>
                <a:gs pos="100000">
                  <a:schemeClr val="accent1">
                    <a:hueOff val="0"/>
                    <a:satOff val="0"/>
                    <a:lumOff val="0"/>
                    <a:alphaOff val="0"/>
                    <a:tint val="81000"/>
                    <a:satMod val="109000"/>
                    <a:lumMod val="105000"/>
                  </a:schemeClr>
                </a:gs>
              </a:gsLst>
              <a:lin ang="540000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1">
              <a:scrgbClr r="0" g="0" b="0"/>
            </a:effectRef>
            <a:fontRef idx="minor"/>
          </p:style>
          <p:txBody>
            <a:bodyPr lIns="312840" tIns="58680" rIns="254160" bIns="58680" anchor="ctr"/>
            <a:lstStyle/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800" b="0" strike="noStrike" spc="-1">
                  <a:solidFill>
                    <a:srgbClr val="000000"/>
                  </a:solidFill>
                  <a:latin typeface="隶书"/>
                  <a:ea typeface="隶书"/>
                </a:rPr>
                <a:t>二、简答题</a:t>
              </a:r>
              <a:endParaRPr lang="en-US" sz="2800" b="0" strike="noStrike" spc="-1">
                <a:latin typeface="Arial"/>
              </a:endParaRPr>
            </a:p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800" b="0" strike="noStrike" spc="-1">
                  <a:solidFill>
                    <a:srgbClr val="000000"/>
                  </a:solidFill>
                  <a:latin typeface="隶书"/>
                  <a:ea typeface="隶书"/>
                </a:rPr>
                <a:t>1和2题详见第167页“洋务运动”；2.详见第167-170页“资产阶级民主革命——辛亥革命”</a:t>
              </a:r>
              <a:endParaRPr lang="en-US" sz="2800" b="0" strike="noStrike" spc="-1">
                <a:latin typeface="Arial"/>
              </a:endParaRPr>
            </a:p>
          </p:txBody>
        </p:sp>
      </p:grpSp>
      <p:grpSp>
        <p:nvGrpSpPr>
          <p:cNvPr id="137" name="Group 6"/>
          <p:cNvGrpSpPr/>
          <p:nvPr/>
        </p:nvGrpSpPr>
        <p:grpSpPr>
          <a:xfrm>
            <a:off x="0" y="0"/>
            <a:ext cx="36000" cy="36000"/>
            <a:chOff x="0" y="0"/>
            <a:chExt cx="36000" cy="36000"/>
          </a:xfrm>
        </p:grpSpPr>
      </p:grpSp>
      <p:sp>
        <p:nvSpPr>
          <p:cNvPr id="138" name="CustomShape 7"/>
          <p:cNvSpPr/>
          <p:nvPr/>
        </p:nvSpPr>
        <p:spPr>
          <a:xfrm>
            <a:off x="1371600" y="685800"/>
            <a:ext cx="9600480" cy="867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algn="ctr">
              <a:lnSpc>
                <a:spcPct val="89000"/>
              </a:lnSpc>
            </a:pPr>
            <a:r>
              <a:rPr lang="en-US" sz="4800" strike="noStrike" spc="-1" dirty="0" err="1">
                <a:solidFill>
                  <a:schemeClr val="bg2">
                    <a:lumMod val="2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巩固性练习·参考答案</a:t>
            </a:r>
            <a:endParaRPr lang="en-US" sz="4800" strike="noStrike" spc="-1" dirty="0">
              <a:solidFill>
                <a:schemeClr val="bg2">
                  <a:lumMod val="25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39" name="Group 1"/>
          <p:cNvGrpSpPr/>
          <p:nvPr/>
        </p:nvGrpSpPr>
        <p:grpSpPr>
          <a:xfrm>
            <a:off x="1371600" y="2290320"/>
            <a:ext cx="9600480" cy="4256280"/>
            <a:chOff x="1371600" y="2290320"/>
            <a:chExt cx="9600480" cy="4256280"/>
          </a:xfrm>
        </p:grpSpPr>
        <p:sp>
          <p:nvSpPr>
            <p:cNvPr id="140" name="CustomShape 2"/>
            <p:cNvSpPr/>
            <p:nvPr/>
          </p:nvSpPr>
          <p:spPr>
            <a:xfrm>
              <a:off x="1371600" y="3431160"/>
              <a:ext cx="9600480" cy="931320"/>
            </a:xfrm>
            <a:prstGeom prst="rect">
              <a:avLst/>
            </a:prstGeom>
            <a:solidFill>
              <a:schemeClr val="lt1">
                <a:alpha val="90000"/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accent1"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1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41" name="CustomShape 3"/>
            <p:cNvSpPr/>
            <p:nvPr/>
          </p:nvSpPr>
          <p:spPr>
            <a:xfrm>
              <a:off x="1851120" y="2290320"/>
              <a:ext cx="7580880" cy="151920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accent1">
                    <a:hueOff val="0"/>
                    <a:satOff val="0"/>
                    <a:lumOff val="0"/>
                    <a:alphaOff val="0"/>
                    <a:tint val="67000"/>
                    <a:satMod val="105000"/>
                    <a:lumMod val="110000"/>
                  </a:schemeClr>
                </a:gs>
                <a:gs pos="50000">
                  <a:schemeClr val="accent1">
                    <a:hueOff val="0"/>
                    <a:satOff val="0"/>
                    <a:lumOff val="0"/>
                    <a:alphaOff val="0"/>
                    <a:tint val="73000"/>
                    <a:satMod val="103000"/>
                    <a:lumMod val="105000"/>
                  </a:schemeClr>
                </a:gs>
                <a:gs pos="100000">
                  <a:schemeClr val="accent1">
                    <a:hueOff val="0"/>
                    <a:satOff val="0"/>
                    <a:lumOff val="0"/>
                    <a:alphaOff val="0"/>
                    <a:tint val="81000"/>
                    <a:satMod val="109000"/>
                    <a:lumMod val="105000"/>
                  </a:schemeClr>
                </a:gs>
              </a:gsLst>
              <a:lin ang="540000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1">
              <a:scrgbClr r="0" g="0" b="0"/>
            </a:effectRef>
            <a:fontRef idx="minor"/>
          </p:style>
          <p:txBody>
            <a:bodyPr lIns="328320" tIns="74160" rIns="254160" bIns="74160" anchor="ctr"/>
            <a:lstStyle/>
            <a:p>
              <a:pPr>
                <a:lnSpc>
                  <a:spcPct val="90000"/>
                </a:lnSpc>
                <a:spcAft>
                  <a:spcPts val="981"/>
                </a:spcAft>
              </a:pPr>
              <a:endParaRPr lang="en-US" sz="1800" b="0" strike="noStrike" spc="-1">
                <a:latin typeface="Arial"/>
              </a:endParaRPr>
            </a:p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800" b="0" strike="noStrike" spc="-1">
                  <a:solidFill>
                    <a:srgbClr val="000000"/>
                  </a:solidFill>
                  <a:latin typeface="隶书"/>
                  <a:ea typeface="隶书"/>
                </a:rPr>
                <a:t>简答题</a:t>
              </a:r>
              <a:endParaRPr lang="en-US" sz="2800" b="0" strike="noStrike" spc="-1">
                <a:latin typeface="Arial"/>
              </a:endParaRPr>
            </a:p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800" b="0" strike="noStrike" spc="-1">
                  <a:solidFill>
                    <a:srgbClr val="000000"/>
                  </a:solidFill>
                  <a:latin typeface="隶书"/>
                  <a:ea typeface="隶书"/>
                </a:rPr>
                <a:t>1.详见第170-171页“新文化运动”；</a:t>
              </a:r>
              <a:endParaRPr lang="en-US" sz="2800" b="0" strike="noStrike" spc="-1">
                <a:latin typeface="Arial"/>
              </a:endParaRPr>
            </a:p>
            <a:p>
              <a:pPr>
                <a:lnSpc>
                  <a:spcPct val="90000"/>
                </a:lnSpc>
                <a:spcAft>
                  <a:spcPts val="981"/>
                </a:spcAft>
              </a:pPr>
              <a:endParaRPr lang="en-US" sz="2800" b="0" strike="noStrike" spc="-1">
                <a:latin typeface="Arial"/>
              </a:endParaRPr>
            </a:p>
          </p:txBody>
        </p:sp>
        <p:sp>
          <p:nvSpPr>
            <p:cNvPr id="142" name="CustomShape 4"/>
            <p:cNvSpPr/>
            <p:nvPr/>
          </p:nvSpPr>
          <p:spPr>
            <a:xfrm>
              <a:off x="1371600" y="5656320"/>
              <a:ext cx="9600480" cy="890280"/>
            </a:xfrm>
            <a:prstGeom prst="rect">
              <a:avLst/>
            </a:prstGeom>
            <a:solidFill>
              <a:schemeClr val="lt1">
                <a:alpha val="90000"/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accent1"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1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43" name="CustomShape 5"/>
            <p:cNvSpPr/>
            <p:nvPr/>
          </p:nvSpPr>
          <p:spPr>
            <a:xfrm>
              <a:off x="1922040" y="4736520"/>
              <a:ext cx="8557920" cy="120276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accent1">
                    <a:hueOff val="0"/>
                    <a:satOff val="0"/>
                    <a:lumOff val="0"/>
                    <a:alphaOff val="0"/>
                    <a:tint val="67000"/>
                    <a:satMod val="105000"/>
                    <a:lumMod val="110000"/>
                  </a:schemeClr>
                </a:gs>
                <a:gs pos="50000">
                  <a:schemeClr val="accent1">
                    <a:hueOff val="0"/>
                    <a:satOff val="0"/>
                    <a:lumOff val="0"/>
                    <a:alphaOff val="0"/>
                    <a:tint val="73000"/>
                    <a:satMod val="103000"/>
                    <a:lumMod val="105000"/>
                  </a:schemeClr>
                </a:gs>
                <a:gs pos="100000">
                  <a:schemeClr val="accent1">
                    <a:hueOff val="0"/>
                    <a:satOff val="0"/>
                    <a:lumOff val="0"/>
                    <a:alphaOff val="0"/>
                    <a:tint val="81000"/>
                    <a:satMod val="109000"/>
                    <a:lumMod val="105000"/>
                  </a:schemeClr>
                </a:gs>
              </a:gsLst>
              <a:lin ang="540000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1">
              <a:scrgbClr r="0" g="0" b="0"/>
            </a:effectRef>
            <a:fontRef idx="minor"/>
          </p:style>
          <p:txBody>
            <a:bodyPr lIns="312840" tIns="58680" rIns="254160" bIns="58680" anchor="ctr"/>
            <a:lstStyle/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800" b="0" strike="noStrike" spc="-1">
                  <a:solidFill>
                    <a:srgbClr val="000000"/>
                  </a:solidFill>
                  <a:latin typeface="隶书"/>
                  <a:ea typeface="隶书"/>
                </a:rPr>
                <a:t>2.详见第171、173页“新文化运动”；3.详见第173页“新文化运动”</a:t>
              </a:r>
              <a:endParaRPr lang="en-US" sz="2800" b="0" strike="noStrike" spc="-1">
                <a:latin typeface="Arial"/>
              </a:endParaRPr>
            </a:p>
          </p:txBody>
        </p:sp>
      </p:grpSp>
      <p:grpSp>
        <p:nvGrpSpPr>
          <p:cNvPr id="144" name="Group 6"/>
          <p:cNvGrpSpPr/>
          <p:nvPr/>
        </p:nvGrpSpPr>
        <p:grpSpPr>
          <a:xfrm>
            <a:off x="0" y="0"/>
            <a:ext cx="36000" cy="36000"/>
            <a:chOff x="0" y="0"/>
            <a:chExt cx="36000" cy="36000"/>
          </a:xfrm>
        </p:grpSpPr>
      </p:grpSp>
      <p:sp>
        <p:nvSpPr>
          <p:cNvPr id="145" name="CustomShape 7"/>
          <p:cNvSpPr/>
          <p:nvPr/>
        </p:nvSpPr>
        <p:spPr>
          <a:xfrm>
            <a:off x="1371600" y="685800"/>
            <a:ext cx="9600480" cy="8672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45000" rIns="90000" bIns="45000">
            <a:normAutofit/>
          </a:bodyPr>
          <a:lstStyle/>
          <a:p>
            <a:pPr algn="ctr">
              <a:lnSpc>
                <a:spcPct val="89000"/>
              </a:lnSpc>
            </a:pPr>
            <a:r>
              <a:rPr lang="en-US" sz="4800" strike="noStrike" spc="-1" dirty="0" err="1">
                <a:solidFill>
                  <a:schemeClr val="bg2">
                    <a:lumMod val="25000"/>
                  </a:schemeClr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巩固性练习·参考答案</a:t>
            </a:r>
            <a:endParaRPr lang="en-US" sz="4800" strike="noStrike" spc="-1" dirty="0">
              <a:solidFill>
                <a:schemeClr val="bg2">
                  <a:lumMod val="25000"/>
                </a:schemeClr>
              </a:solidFill>
              <a:latin typeface="华文琥珀" panose="02010800040101010101" pitchFamily="2" charset="-122"/>
              <a:ea typeface="华文琥珀" panose="02010800040101010101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剪切">
  <a:themeElements>
    <a:clrScheme name="紫罗兰色">
      <a:dk1>
        <a:sysClr val="windowText" lastClr="000000"/>
      </a:dk1>
      <a:lt1>
        <a:sysClr val="window" lastClr="FFFFFF"/>
      </a:lt1>
      <a:dk2>
        <a:srgbClr val="373545"/>
      </a:dk2>
      <a:lt2>
        <a:srgbClr val="DCD8DC"/>
      </a:lt2>
      <a:accent1>
        <a:srgbClr val="AD84C6"/>
      </a:accent1>
      <a:accent2>
        <a:srgbClr val="8784C7"/>
      </a:accent2>
      <a:accent3>
        <a:srgbClr val="5D739A"/>
      </a:accent3>
      <a:accent4>
        <a:srgbClr val="6997AF"/>
      </a:accent4>
      <a:accent5>
        <a:srgbClr val="84ACB6"/>
      </a:accent5>
      <a:accent6>
        <a:srgbClr val="6F8183"/>
      </a:accent6>
      <a:hlink>
        <a:srgbClr val="69A020"/>
      </a:hlink>
      <a:folHlink>
        <a:srgbClr val="8C8C8C"/>
      </a:folHlink>
    </a:clrScheme>
    <a:fontScheme name="Crop">
      <a:maj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 panose="020B0503020102020204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Crop" id="{EC9488ED-E761-4D60-9AC4-764D1FE2C171}" vid="{CE19780C-D67D-4C13-9DE9-A52BC3BA51B4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TM10001105[[fn=裁剪]]</Template>
  <TotalTime>864</TotalTime>
  <Words>2302</Words>
  <Application>Microsoft Office PowerPoint</Application>
  <PresentationFormat>宽屏</PresentationFormat>
  <Paragraphs>326</Paragraphs>
  <Slides>52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52</vt:i4>
      </vt:variant>
    </vt:vector>
  </HeadingPairs>
  <TitlesOfParts>
    <vt:vector size="60" baseType="lpstr">
      <vt:lpstr>华文彩云</vt:lpstr>
      <vt:lpstr>华文琥珀</vt:lpstr>
      <vt:lpstr>华文楷体</vt:lpstr>
      <vt:lpstr>楷体</vt:lpstr>
      <vt:lpstr>隶书</vt:lpstr>
      <vt:lpstr>Arial</vt:lpstr>
      <vt:lpstr>Franklin Gothic Book</vt:lpstr>
      <vt:lpstr>剪切</vt:lpstr>
      <vt:lpstr>第三章</vt:lpstr>
      <vt:lpstr>第一节   旧民主主义革命</vt:lpstr>
      <vt:lpstr>一、“睁眼看世界”新思潮代表人物</vt:lpstr>
      <vt:lpstr>二、中国人民反抗侵略斗争主要事件①</vt:lpstr>
      <vt:lpstr>二、中国人民反抗侵略斗争主要事件②</vt:lpstr>
      <vt:lpstr>三、富国强兵近代化探索代表性事件</vt:lpstr>
      <vt:lpstr>PowerPoint 演示文稿</vt:lpstr>
      <vt:lpstr>PowerPoint 演示文稿</vt:lpstr>
      <vt:lpstr>PowerPoint 演示文稿</vt:lpstr>
      <vt:lpstr>第二节   新民主主义革命</vt:lpstr>
      <vt:lpstr>第二节   新民主主义革命</vt:lpstr>
      <vt:lpstr>  中国近现代历史之崛起高度</vt:lpstr>
      <vt:lpstr>  中国近现代历史之崛起高度</vt:lpstr>
      <vt:lpstr>  中国近现代历史之崛起高度</vt:lpstr>
      <vt:lpstr>  中国近现代历史之崛起高度</vt:lpstr>
      <vt:lpstr>  中国近现代历史之崛起高度</vt:lpstr>
      <vt:lpstr>  中国近现代历史之崛起高度</vt:lpstr>
      <vt:lpstr>PowerPoint 演示文稿</vt:lpstr>
      <vt:lpstr>  中国近现代历史之崛起高度</vt:lpstr>
      <vt:lpstr>  中国近现代历史之崛起高度</vt:lpstr>
      <vt:lpstr>  中国近现代历史之崛起高度</vt:lpstr>
      <vt:lpstr>  中国近现代历史之崛起高度</vt:lpstr>
      <vt:lpstr>PowerPoint 演示文稿</vt:lpstr>
      <vt:lpstr>PowerPoint 演示文稿</vt:lpstr>
      <vt:lpstr>  中国近现代历史之崛起高度</vt:lpstr>
      <vt:lpstr>PowerPoint 演示文稿</vt:lpstr>
      <vt:lpstr>  中国近现代历史之崛起高度</vt:lpstr>
      <vt:lpstr>  中国近现代历史之崛起高度</vt:lpstr>
      <vt:lpstr>  中国近现代历史之崛起高度</vt:lpstr>
      <vt:lpstr>PowerPoint 演示文稿</vt:lpstr>
      <vt:lpstr>第三节   社会主义建设</vt:lpstr>
      <vt:lpstr>  中国近现代历史之崛起高度</vt:lpstr>
      <vt:lpstr>PowerPoint 演示文稿</vt:lpstr>
      <vt:lpstr>  中国近现代历史之崛起高度</vt:lpstr>
      <vt:lpstr>（一）开辟社会主义现代化建设新时期  </vt:lpstr>
      <vt:lpstr>（一）开辟社会主义现代化建设新时期  </vt:lpstr>
      <vt:lpstr>（一）开辟社会主义现代化建设新时期  </vt:lpstr>
      <vt:lpstr>（一）开辟社会主义现代化建设新时期  </vt:lpstr>
      <vt:lpstr>（一）开辟社会主义现代化建设新时期  </vt:lpstr>
      <vt:lpstr>（一）开辟社会主义现代化建设新时期  </vt:lpstr>
      <vt:lpstr>PowerPoint 演示文稿</vt:lpstr>
      <vt:lpstr>（二）踏上中国特色社会主义建设新征程  </vt:lpstr>
      <vt:lpstr>（二）踏上中国特色社会主义建设新征程  </vt:lpstr>
      <vt:lpstr>PowerPoint 演示文稿</vt:lpstr>
      <vt:lpstr>（三）迈入中国特色社会主义新时代  </vt:lpstr>
      <vt:lpstr>（三）迈入中国特色社会主义新时代  </vt:lpstr>
      <vt:lpstr>（三）迈入中国特色社会主义新时代  </vt:lpstr>
      <vt:lpstr>（三）迈入中国特色社会主义新时代  </vt:lpstr>
      <vt:lpstr>（三）迈入中国特色社会主义新时代  </vt:lpstr>
      <vt:lpstr>（三）迈入中国特色社会主义新时代  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第三章</dc:title>
  <dc:creator>cao min</dc:creator>
  <cp:lastModifiedBy>cao min</cp:lastModifiedBy>
  <cp:revision>88</cp:revision>
  <dcterms:created xsi:type="dcterms:W3CDTF">2019-10-12T15:11:54Z</dcterms:created>
  <dcterms:modified xsi:type="dcterms:W3CDTF">2019-10-16T00:01:26Z</dcterms:modified>
</cp:coreProperties>
</file>