
<file path=[Content_Types].xml><?xml version="1.0" encoding="utf-8"?>
<Types xmlns="http://schemas.openxmlformats.org/package/2006/content-types">
  <Override PartName="/_rels/.rels" ContentType="application/vnd.openxmlformats-package.relationship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notesMasters/_rels/notesMaster1.xml.rels" ContentType="application/vnd.openxmlformats-package.relationship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_rels/slideMaster1.xml.rels" ContentType="application/vnd.openxmlformats-package.relationships+xml"/>
  <Override PartName="/ppt/slideMasters/_rels/slideMaster2.xml.rels" ContentType="application/vnd.openxmlformats-package.relationships+xml"/>
  <Override PartName="/ppt/notesSlides/notesSlide9.xml" ContentType="application/vnd.openxmlformats-officedocument.presentationml.notesSlid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_rels/notesSlide9.xml.rels" ContentType="application/vnd.openxmlformats-package.relationships+xml"/>
  <Override PartName="/ppt/notesSlides/_rels/notesSlide1.xml.rels" ContentType="application/vnd.openxmlformats-package.relationships+xml"/>
  <Override PartName="/ppt/notesSlides/_rels/notesSlide2.xml.rels" ContentType="application/vnd.openxmlformats-package.relationships+xml"/>
  <Override PartName="/ppt/notesSlides/_rels/notesSlide3.xml.rels" ContentType="application/vnd.openxmlformats-package.relationships+xml"/>
  <Override PartName="/ppt/notesSlides/_rels/notesSlide4.xml.rels" ContentType="application/vnd.openxmlformats-package.relationships+xml"/>
  <Override PartName="/ppt/notesSlides/_rels/notesSlide5.xml.rels" ContentType="application/vnd.openxmlformats-package.relationships+xml"/>
  <Override PartName="/ppt/notesSlides/_rels/notesSlide6.xml.rels" ContentType="application/vnd.openxmlformats-package.relationships+xml"/>
  <Override PartName="/ppt/notesSlides/_rels/notesSlide7.xml.rels" ContentType="application/vnd.openxmlformats-package.relationships+xml"/>
  <Override PartName="/ppt/notesSlides/_rels/notesSlide8.xml.rels" ContentType="application/vnd.openxmlformats-package.relationships+xml"/>
  <Override PartName="/ppt/notesSlides/_rels/notesSlide10.xml.rels" ContentType="application/vnd.openxmlformats-package.relationships+xml"/>
  <Override PartName="/ppt/notesSlides/_rels/notesSlide11.xml.rels" ContentType="application/vnd.openxmlformats-package.relationships+xml"/>
  <Override PartName="/ppt/notesSlides/_rels/notesSlide12.xml.rels" ContentType="application/vnd.openxmlformats-package.relationships+xml"/>
  <Override PartName="/ppt/notesSlides/_rels/notesSlide13.xml.rels" ContentType="application/vnd.openxmlformats-package.relationships+xml"/>
  <Override PartName="/ppt/notesSlides/_rels/notesSlide14.xml.rels" ContentType="application/vnd.openxmlformats-package.relationships+xml"/>
  <Override PartName="/ppt/notesSlides/_rels/notesSlide15.xml.rels" ContentType="application/vnd.openxmlformats-package.relationships+xml"/>
  <Override PartName="/ppt/notesSlides/_rels/notesSlide16.xml.rels" ContentType="application/vnd.openxmlformats-package.relationships+xml"/>
  <Override PartName="/ppt/notesSlides/_rels/notesSlide17.xml.rels" ContentType="application/vnd.openxmlformats-package.relationships+xml"/>
  <Override PartName="/ppt/notesSlides/_rels/notesSlide18.xml.rels" ContentType="application/vnd.openxmlformats-package.relationships+xml"/>
  <Override PartName="/ppt/notesSlides/_rels/notesSlide19.xml.rels" ContentType="application/vnd.openxmlformats-package.relationships+xml"/>
  <Override PartName="/ppt/notesSlides/_rels/notesSlide20.xml.rels" ContentType="application/vnd.openxmlformats-package.relationships+xml"/>
  <Override PartName="/ppt/notesSlides/_rels/notesSlide21.xml.rels" ContentType="application/vnd.openxmlformats-package.relationships+xml"/>
  <Override PartName="/ppt/notesSlides/_rels/notesSlide22.xml.rels" ContentType="application/vnd.openxmlformats-package.relationships+xml"/>
  <Override PartName="/ppt/notesSlides/_rels/notesSlide23.xml.rels" ContentType="application/vnd.openxmlformats-package.relationship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media/image9.png" ContentType="image/png"/>
  <Override PartName="/ppt/media/image57.png" ContentType="image/png"/>
  <Override PartName="/ppt/media/image1.png" ContentType="image/png"/>
  <Override PartName="/ppt/media/image58.png" ContentType="image/png"/>
  <Override PartName="/ppt/media/image2.png" ContentType="image/png"/>
  <Override PartName="/ppt/media/image59.png" ContentType="image/png"/>
  <Override PartName="/ppt/media/image3.png" ContentType="image/png"/>
  <Override PartName="/ppt/media/image8.png" ContentType="image/png"/>
  <Override PartName="/ppt/media/image56.png" ContentType="image/png"/>
  <Override PartName="/ppt/media/media4.mp3" ContentType="application/vnd.sun.star.media"/>
  <Override PartName="/ppt/media/image5.png" ContentType="image/png"/>
  <Override PartName="/ppt/media/image6.png" ContentType="image/png"/>
  <Override PartName="/ppt/media/image7.png" ContentType="image/png"/>
  <Override PartName="/ppt/media/image10.png" ContentType="image/png"/>
  <Override PartName="/ppt/media/image11.png" ContentType="image/png"/>
  <Override PartName="/ppt/media/image12.png" ContentType="image/png"/>
  <Override PartName="/ppt/media/image13.png" ContentType="image/png"/>
  <Override PartName="/ppt/media/image14.png" ContentType="image/png"/>
  <Override PartName="/ppt/media/image15.png" ContentType="image/png"/>
  <Override PartName="/ppt/media/image16.png" ContentType="image/png"/>
  <Override PartName="/ppt/media/image17.png" ContentType="image/png"/>
  <Override PartName="/ppt/media/image18.png" ContentType="image/png"/>
  <Override PartName="/ppt/media/image19.png" ContentType="image/png"/>
  <Override PartName="/ppt/media/image20.png" ContentType="image/png"/>
  <Override PartName="/ppt/media/image21.png" ContentType="image/png"/>
  <Override PartName="/ppt/media/image22.png" ContentType="image/png"/>
  <Override PartName="/ppt/media/image23.png" ContentType="image/png"/>
  <Override PartName="/ppt/media/image24.png" ContentType="image/png"/>
  <Override PartName="/ppt/media/image25.png" ContentType="image/png"/>
  <Override PartName="/ppt/media/image26.png" ContentType="image/png"/>
  <Override PartName="/ppt/media/image27.png" ContentType="image/png"/>
  <Override PartName="/ppt/media/image28.png" ContentType="image/png"/>
  <Override PartName="/ppt/media/image29.png" ContentType="image/png"/>
  <Override PartName="/ppt/media/image30.png" ContentType="image/png"/>
  <Override PartName="/ppt/media/image31.png" ContentType="image/png"/>
  <Override PartName="/ppt/media/image32.png" ContentType="image/png"/>
  <Override PartName="/ppt/media/image33.png" ContentType="image/png"/>
  <Override PartName="/ppt/media/image34.png" ContentType="image/png"/>
  <Override PartName="/ppt/media/image35.png" ContentType="image/png"/>
  <Override PartName="/ppt/media/image36.png" ContentType="image/png"/>
  <Override PartName="/ppt/media/image37.png" ContentType="image/png"/>
  <Override PartName="/ppt/media/image38.png" ContentType="image/png"/>
  <Override PartName="/ppt/media/image39.png" ContentType="image/png"/>
  <Override PartName="/ppt/media/image40.png" ContentType="image/png"/>
  <Override PartName="/ppt/media/image41.png" ContentType="image/png"/>
  <Override PartName="/ppt/media/image42.png" ContentType="image/png"/>
  <Override PartName="/ppt/media/image43.png" ContentType="image/png"/>
  <Override PartName="/ppt/media/image44.png" ContentType="image/png"/>
  <Override PartName="/ppt/media/image45.png" ContentType="image/png"/>
  <Override PartName="/ppt/media/image46.png" ContentType="image/png"/>
  <Override PartName="/ppt/media/image47.png" ContentType="image/png"/>
  <Override PartName="/ppt/media/image48.png" ContentType="image/png"/>
  <Override PartName="/ppt/media/image49.png" ContentType="image/png"/>
  <Override PartName="/ppt/media/image50.png" ContentType="image/png"/>
  <Override PartName="/ppt/media/image51.png" ContentType="image/png"/>
  <Override PartName="/ppt/media/image52.png" ContentType="image/png"/>
  <Override PartName="/ppt/media/image53.png" ContentType="image/png"/>
  <Override PartName="/ppt/media/image54.png" ContentType="image/png"/>
  <Override PartName="/ppt/media/image55.png" ContentType="image/png"/>
  <Override PartName="/ppt/media/image60.png" ContentType="image/png"/>
  <Override PartName="/ppt/media/image61.png" ContentType="image/png"/>
  <Override PartName="/ppt/media/image62.png" ContentType="image/png"/>
  <Override PartName="/ppt/slideLayouts/slideLayout9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_rels/slideLayout9.xml.rels" ContentType="application/vnd.openxmlformats-package.relationships+xml"/>
  <Override PartName="/ppt/slideLayouts/_rels/slideLayout1.xml.rels" ContentType="application/vnd.openxmlformats-package.relationships+xml"/>
  <Override PartName="/ppt/slideLayouts/_rels/slideLayout2.xml.rels" ContentType="application/vnd.openxmlformats-package.relationships+xml"/>
  <Override PartName="/ppt/slideLayouts/_rels/slideLayout3.xml.rels" ContentType="application/vnd.openxmlformats-package.relationships+xml"/>
  <Override PartName="/ppt/slideLayouts/_rels/slideLayout4.xml.rels" ContentType="application/vnd.openxmlformats-package.relationships+xml"/>
  <Override PartName="/ppt/slideLayouts/_rels/slideLayout5.xml.rels" ContentType="application/vnd.openxmlformats-package.relationships+xml"/>
  <Override PartName="/ppt/slideLayouts/_rels/slideLayout6.xml.rels" ContentType="application/vnd.openxmlformats-package.relationships+xml"/>
  <Override PartName="/ppt/slideLayouts/_rels/slideLayout7.xml.rels" ContentType="application/vnd.openxmlformats-package.relationships+xml"/>
  <Override PartName="/ppt/slideLayouts/_rels/slideLayout8.xml.rels" ContentType="application/vnd.openxmlformats-package.relationships+xml"/>
  <Override PartName="/ppt/slideLayouts/_rels/slideLayout10.xml.rels" ContentType="application/vnd.openxmlformats-package.relationships+xml"/>
  <Override PartName="/ppt/slideLayouts/_rels/slideLayout11.xml.rels" ContentType="application/vnd.openxmlformats-package.relationships+xml"/>
  <Override PartName="/ppt/slideLayouts/_rels/slideLayout12.xml.rels" ContentType="application/vnd.openxmlformats-package.relationships+xml"/>
  <Override PartName="/ppt/slideLayouts/_rels/slideLayout13.xml.rels" ContentType="application/vnd.openxmlformats-package.relationships+xml"/>
  <Override PartName="/ppt/slideLayouts/_rels/slideLayout14.xml.rels" ContentType="application/vnd.openxmlformats-package.relationships+xml"/>
  <Override PartName="/ppt/slideLayouts/_rels/slideLayout15.xml.rels" ContentType="application/vnd.openxmlformats-package.relationships+xml"/>
  <Override PartName="/ppt/slideLayouts/_rels/slideLayout16.xml.rels" ContentType="application/vnd.openxmlformats-package.relationships+xml"/>
  <Override PartName="/ppt/slideLayouts/_rels/slideLayout17.xml.rels" ContentType="application/vnd.openxmlformats-package.relationships+xml"/>
  <Override PartName="/ppt/slideLayouts/_rels/slideLayout18.xml.rels" ContentType="application/vnd.openxmlformats-package.relationships+xml"/>
  <Override PartName="/ppt/slideLayouts/_rels/slideLayout19.xml.rels" ContentType="application/vnd.openxmlformats-package.relationships+xml"/>
  <Override PartName="/ppt/slideLayouts/_rels/slideLayout20.xml.rels" ContentType="application/vnd.openxmlformats-package.relationships+xml"/>
  <Override PartName="/ppt/slideLayouts/_rels/slideLayout21.xml.rels" ContentType="application/vnd.openxmlformats-package.relationships+xml"/>
  <Override PartName="/ppt/slideLayouts/_rels/slideLayout22.xml.rels" ContentType="application/vnd.openxmlformats-package.relationships+xml"/>
  <Override PartName="/ppt/slideLayouts/_rels/slideLayout23.xml.rels" ContentType="application/vnd.openxmlformats-package.relationships+xml"/>
  <Override PartName="/ppt/slideLayouts/_rels/slideLayout24.xml.rels" ContentType="application/vnd.openxmlformats-package.relationships+xml"/>
  <Override PartName="/ppt/_rels/presentation.xml.rels" ContentType="application/vnd.openxmlformats-package.relationships+xml"/>
  <Override PartName="/ppt/slides/slide9.xml" ContentType="application/vnd.openxmlformats-officedocument.presentationml.slid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21.xml" ContentType="application/vnd.openxmlformats-officedocument.presentationml.slide+xml"/>
  <Override PartName="/ppt/slides/slide4.xml" ContentType="application/vnd.openxmlformats-officedocument.presentationml.slide+xml"/>
  <Override PartName="/ppt/slides/slide22.xml" ContentType="application/vnd.openxmlformats-officedocument.presentationml.slide+xml"/>
  <Override PartName="/ppt/slides/slide5.xml" ContentType="application/vnd.openxmlformats-officedocument.presentationml.slide+xml"/>
  <Override PartName="/ppt/slides/slide23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_rels/slide9.xml.rels" ContentType="application/vnd.openxmlformats-package.relationships+xml"/>
  <Override PartName="/ppt/slides/_rels/slide1.xml.rels" ContentType="application/vnd.openxmlformats-package.relationships+xml"/>
  <Override PartName="/ppt/slides/_rels/slide2.xml.rels" ContentType="application/vnd.openxmlformats-package.relationships+xml"/>
  <Override PartName="/ppt/slides/_rels/slide3.xml.rels" ContentType="application/vnd.openxmlformats-package.relationships+xml"/>
  <Override PartName="/ppt/slides/_rels/slide4.xml.rels" ContentType="application/vnd.openxmlformats-package.relationships+xml"/>
  <Override PartName="/ppt/slides/_rels/slide5.xml.rels" ContentType="application/vnd.openxmlformats-package.relationships+xml"/>
  <Override PartName="/ppt/slides/_rels/slide6.xml.rels" ContentType="application/vnd.openxmlformats-package.relationships+xml"/>
  <Override PartName="/ppt/slides/_rels/slide7.xml.rels" ContentType="application/vnd.openxmlformats-package.relationships+xml"/>
  <Override PartName="/ppt/slides/_rels/slide8.xml.rels" ContentType="application/vnd.openxmlformats-package.relationships+xml"/>
  <Override PartName="/ppt/slides/_rels/slide10.xml.rels" ContentType="application/vnd.openxmlformats-package.relationships+xml"/>
  <Override PartName="/ppt/slides/_rels/slide11.xml.rels" ContentType="application/vnd.openxmlformats-package.relationships+xml"/>
  <Override PartName="/ppt/slides/_rels/slide12.xml.rels" ContentType="application/vnd.openxmlformats-package.relationships+xml"/>
  <Override PartName="/ppt/slides/_rels/slide13.xml.rels" ContentType="application/vnd.openxmlformats-package.relationships+xml"/>
  <Override PartName="/ppt/slides/_rels/slide14.xml.rels" ContentType="application/vnd.openxmlformats-package.relationships+xml"/>
  <Override PartName="/ppt/slides/_rels/slide15.xml.rels" ContentType="application/vnd.openxmlformats-package.relationships+xml"/>
  <Override PartName="/ppt/slides/_rels/slide16.xml.rels" ContentType="application/vnd.openxmlformats-package.relationships+xml"/>
  <Override PartName="/ppt/slides/_rels/slide17.xml.rels" ContentType="application/vnd.openxmlformats-package.relationships+xml"/>
  <Override PartName="/ppt/slides/_rels/slide18.xml.rels" ContentType="application/vnd.openxmlformats-package.relationships+xml"/>
  <Override PartName="/ppt/slides/_rels/slide19.xml.rels" ContentType="application/vnd.openxmlformats-package.relationships+xml"/>
  <Override PartName="/ppt/slides/_rels/slide20.xml.rels" ContentType="application/vnd.openxmlformats-package.relationships+xml"/>
  <Override PartName="/ppt/slides/_rels/slide21.xml.rels" ContentType="application/vnd.openxmlformats-package.relationships+xml"/>
  <Override PartName="/ppt/slides/_rels/slide22.xml.rels" ContentType="application/vnd.openxmlformats-package.relationships+xml"/>
  <Override PartName="/ppt/slides/_rels/slide23.xml.rels" ContentType="application/vnd.openxmlformats-package.relationships+xml"/>
</Types>
</file>

<file path=_rels/.rels><?xml version="1.0" encoding="UTF-8"?>
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custom-properties" Target="docProps/custom.xml"/><Relationship Id="rId4" Type="http://schemas.openxmlformats.org/officeDocument/2006/relationships/officeDocument" Target="ppt/presentation.xml"/>
</Relationships>
</file>

<file path=ppt/presentation.xml><?xml version="1.0" encoding="utf-8"?>
<p:presentation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sldMasterIdLst>
    <p:sldMasterId id="2147483648" r:id="rId2"/>
    <p:sldMasterId id="2147483661" r:id="rId3"/>
  </p:sldMasterIdLst>
  <p:notesMasterIdLst>
    <p:notesMasterId r:id="rId4"/>
  </p:notesMasterIdLst>
  <p:sldIdLst>
    <p:sldId id="256" r:id="rId5"/>
    <p:sldId id="257" r:id="rId6"/>
    <p:sldId id="258" r:id="rId7"/>
    <p:sldId id="259" r:id="rId8"/>
    <p:sldId id="260" r:id="rId9"/>
    <p:sldId id="261" r:id="rId10"/>
    <p:sldId id="262" r:id="rId11"/>
    <p:sldId id="263" r:id="rId12"/>
    <p:sldId id="264" r:id="rId13"/>
    <p:sldId id="265" r:id="rId14"/>
    <p:sldId id="266" r:id="rId15"/>
    <p:sldId id="267" r:id="rId16"/>
    <p:sldId id="268" r:id="rId17"/>
    <p:sldId id="269" r:id="rId18"/>
    <p:sldId id="270" r:id="rId19"/>
    <p:sldId id="271" r:id="rId20"/>
    <p:sldId id="272" r:id="rId21"/>
    <p:sldId id="273" r:id="rId22"/>
    <p:sldId id="274" r:id="rId23"/>
    <p:sldId id="275" r:id="rId24"/>
    <p:sldId id="276" r:id="rId25"/>
    <p:sldId id="277" r:id="rId26"/>
    <p:sldId id="278" r:id="rId27"/>
  </p:sldIdLst>
  <p:sldSz cx="12192000" cy="6858000"/>
  <p:notesSz cx="6858000" cy="9144000"/>
</p:presentation>
</file>

<file path=ppt/_rels/presentation.xml.rels><?xml version="1.0" encoding="UTF-8"?>
<Relationships xmlns="http://schemas.openxmlformats.org/package/2006/relationships"><Relationship Id="rId1" Type="http://schemas.openxmlformats.org/officeDocument/2006/relationships/theme" Target="theme/theme1.xml"/><Relationship Id="rId2" Type="http://schemas.openxmlformats.org/officeDocument/2006/relationships/slideMaster" Target="slideMasters/slideMaster1.xml"/><Relationship Id="rId3" Type="http://schemas.openxmlformats.org/officeDocument/2006/relationships/slideMaster" Target="slideMasters/slideMaster2.xml"/><Relationship Id="rId4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6" Type="http://schemas.openxmlformats.org/officeDocument/2006/relationships/slide" Target="slides/slide2.xml"/><Relationship Id="rId7" Type="http://schemas.openxmlformats.org/officeDocument/2006/relationships/slide" Target="slides/slide3.xml"/><Relationship Id="rId8" Type="http://schemas.openxmlformats.org/officeDocument/2006/relationships/slide" Target="slides/slide4.xml"/><Relationship Id="rId9" Type="http://schemas.openxmlformats.org/officeDocument/2006/relationships/slide" Target="slides/slide5.xml"/><Relationship Id="rId10" Type="http://schemas.openxmlformats.org/officeDocument/2006/relationships/slide" Target="slides/slide6.xml"/><Relationship Id="rId11" Type="http://schemas.openxmlformats.org/officeDocument/2006/relationships/slide" Target="slides/slide7.xml"/><Relationship Id="rId12" Type="http://schemas.openxmlformats.org/officeDocument/2006/relationships/slide" Target="slides/slide8.xml"/><Relationship Id="rId13" Type="http://schemas.openxmlformats.org/officeDocument/2006/relationships/slide" Target="slides/slide9.xml"/><Relationship Id="rId14" Type="http://schemas.openxmlformats.org/officeDocument/2006/relationships/slide" Target="slides/slide10.xml"/><Relationship Id="rId15" Type="http://schemas.openxmlformats.org/officeDocument/2006/relationships/slide" Target="slides/slide11.xml"/><Relationship Id="rId16" Type="http://schemas.openxmlformats.org/officeDocument/2006/relationships/slide" Target="slides/slide12.xml"/><Relationship Id="rId17" Type="http://schemas.openxmlformats.org/officeDocument/2006/relationships/slide" Target="slides/slide13.xml"/><Relationship Id="rId18" Type="http://schemas.openxmlformats.org/officeDocument/2006/relationships/slide" Target="slides/slide14.xml"/><Relationship Id="rId19" Type="http://schemas.openxmlformats.org/officeDocument/2006/relationships/slide" Target="slides/slide15.xml"/><Relationship Id="rId20" Type="http://schemas.openxmlformats.org/officeDocument/2006/relationships/slide" Target="slides/slide16.xml"/><Relationship Id="rId21" Type="http://schemas.openxmlformats.org/officeDocument/2006/relationships/slide" Target="slides/slide17.xml"/><Relationship Id="rId22" Type="http://schemas.openxmlformats.org/officeDocument/2006/relationships/slide" Target="slides/slide18.xml"/><Relationship Id="rId23" Type="http://schemas.openxmlformats.org/officeDocument/2006/relationships/slide" Target="slides/slide19.xml"/><Relationship Id="rId24" Type="http://schemas.openxmlformats.org/officeDocument/2006/relationships/slide" Target="slides/slide20.xml"/><Relationship Id="rId25" Type="http://schemas.openxmlformats.org/officeDocument/2006/relationships/slide" Target="slides/slide21.xml"/><Relationship Id="rId26" Type="http://schemas.openxmlformats.org/officeDocument/2006/relationships/slide" Target="slides/slide22.xml"/><Relationship Id="rId27" Type="http://schemas.openxmlformats.org/officeDocument/2006/relationships/slide" Target="slides/slide23.xml"/>
</Relationships>
</file>

<file path=ppt/notesMasters/_rels/notesMaster1.xml.rels><?xml version="1.0" encoding="UTF-8"?>
<Relationships xmlns="http://schemas.openxmlformats.org/package/2006/relationships"><Relationship Id="rId1" Type="http://schemas.openxmlformats.org/officeDocument/2006/relationships/theme" Target="../theme/theme3.xml"/>
</Relationships>
</file>

<file path=ppt/notesMasters/notesMaster1.xml><?xml version="1.0" encoding="utf-8"?>
<p:notes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" name="PlaceHolder 1"/>
          <p:cNvSpPr>
            <a:spLocks noGrp="1"/>
          </p:cNvSpPr>
          <p:nvPr>
            <p:ph type="sldImg"/>
          </p:nvPr>
        </p:nvSpPr>
        <p:spPr>
          <a:xfrm>
            <a:off x="216000" y="812520"/>
            <a:ext cx="7127280" cy="400896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>
                <a:latin typeface="Arial"/>
              </a:rPr>
              <a:t>单击鼠标移动幻灯片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77" name="PlaceHolder 2"/>
          <p:cNvSpPr>
            <a:spLocks noGrp="1"/>
          </p:cNvSpPr>
          <p:nvPr>
            <p:ph type="body"/>
          </p:nvPr>
        </p:nvSpPr>
        <p:spPr>
          <a:xfrm>
            <a:off x="756000" y="5078520"/>
            <a:ext cx="6047640" cy="481104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2000" spc="-1" strike="noStrike">
                <a:latin typeface="Arial"/>
              </a:rPr>
              <a:t>单击编辑备注格式</a:t>
            </a:r>
            <a:endParaRPr b="0" lang="en-US" sz="2000" spc="-1" strike="noStrike">
              <a:latin typeface="Arial"/>
            </a:endParaRPr>
          </a:p>
        </p:txBody>
      </p:sp>
      <p:sp>
        <p:nvSpPr>
          <p:cNvPr id="78" name="PlaceHolder 3"/>
          <p:cNvSpPr>
            <a:spLocks noGrp="1"/>
          </p:cNvSpPr>
          <p:nvPr>
            <p:ph type="hdr"/>
          </p:nvPr>
        </p:nvSpPr>
        <p:spPr>
          <a:xfrm>
            <a:off x="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r>
              <a:rPr b="0" lang="en-US" sz="1400" spc="-1" strike="noStrike">
                <a:latin typeface="Times New Roman"/>
              </a:rPr>
              <a:t> 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79" name="PlaceHolder 4"/>
          <p:cNvSpPr>
            <a:spLocks noGrp="1"/>
          </p:cNvSpPr>
          <p:nvPr>
            <p:ph type="dt"/>
          </p:nvPr>
        </p:nvSpPr>
        <p:spPr>
          <a:xfrm>
            <a:off x="4278960" y="0"/>
            <a:ext cx="3280680" cy="534240"/>
          </a:xfrm>
          <a:prstGeom prst="rect">
            <a:avLst/>
          </a:prstGeom>
        </p:spPr>
        <p:txBody>
          <a:bodyPr lIns="0" rIns="0" tIns="0" bIns="0"/>
          <a:p>
            <a:pPr algn="r"/>
            <a:r>
              <a:rPr b="0" lang="en-US" sz="1400" spc="-1" strike="noStrike">
                <a:latin typeface="Times New Roman"/>
              </a:rPr>
              <a:t> 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80" name="PlaceHolder 5"/>
          <p:cNvSpPr>
            <a:spLocks noGrp="1"/>
          </p:cNvSpPr>
          <p:nvPr>
            <p:ph type="ftr"/>
          </p:nvPr>
        </p:nvSpPr>
        <p:spPr>
          <a:xfrm>
            <a:off x="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r>
              <a:rPr b="0" lang="en-US" sz="1400" spc="-1" strike="noStrike">
                <a:latin typeface="Times New Roman"/>
              </a:rPr>
              <a:t> </a:t>
            </a:r>
            <a:endParaRPr b="0" lang="en-US" sz="1400" spc="-1" strike="noStrike">
              <a:latin typeface="Times New Roman"/>
            </a:endParaRPr>
          </a:p>
        </p:txBody>
      </p:sp>
      <p:sp>
        <p:nvSpPr>
          <p:cNvPr id="81" name="PlaceHolder 6"/>
          <p:cNvSpPr>
            <a:spLocks noGrp="1"/>
          </p:cNvSpPr>
          <p:nvPr>
            <p:ph type="sldNum"/>
          </p:nvPr>
        </p:nvSpPr>
        <p:spPr>
          <a:xfrm>
            <a:off x="4278960" y="10157400"/>
            <a:ext cx="3280680" cy="534240"/>
          </a:xfrm>
          <a:prstGeom prst="rect">
            <a:avLst/>
          </a:prstGeom>
        </p:spPr>
        <p:txBody>
          <a:bodyPr lIns="0" rIns="0" tIns="0" bIns="0" anchor="b"/>
          <a:p>
            <a:pPr algn="r"/>
            <a:fld id="{8A6ECB96-69E3-4B44-88CE-2F82760BDFE9}" type="slidenum">
              <a:rPr b="0" lang="en-US" sz="1400" spc="-1" strike="noStrike">
                <a:latin typeface="Times New Roman"/>
              </a:rPr>
              <a:t>1</a:t>
            </a:fld>
            <a:endParaRPr b="0" lang="en-US" sz="1400" spc="-1" strike="noStrike">
              <a:latin typeface="Times New Roman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</p:notesMaster>
</file>

<file path=ppt/notesSlides/_rels/notesSlide1.xml.rels><?xml version="1.0" encoding="UTF-8"?>
<Relationships xmlns="http://schemas.openxmlformats.org/package/2006/relationships"><Relationship Id="rId1" Type="http://schemas.openxmlformats.org/officeDocument/2006/relationships/slide" Target="../slides/slide1.xml"/><Relationship Id="rId2" Type="http://schemas.openxmlformats.org/officeDocument/2006/relationships/notesMaster" Target="../notesMasters/notesMaster1.xml"/>
</Relationships>
</file>

<file path=ppt/notesSlides/_rels/notesSlide10.xml.rels><?xml version="1.0" encoding="UTF-8"?>
<Relationships xmlns="http://schemas.openxmlformats.org/package/2006/relationships"><Relationship Id="rId1" Type="http://schemas.openxmlformats.org/officeDocument/2006/relationships/slide" Target="../slides/slide10.xml"/><Relationship Id="rId2" Type="http://schemas.openxmlformats.org/officeDocument/2006/relationships/notesMaster" Target="../notesMasters/notesMaster1.xml"/>
</Relationships>
</file>

<file path=ppt/notesSlides/_rels/notesSlide11.xml.rels><?xml version="1.0" encoding="UTF-8"?>
<Relationships xmlns="http://schemas.openxmlformats.org/package/2006/relationships"><Relationship Id="rId1" Type="http://schemas.openxmlformats.org/officeDocument/2006/relationships/slide" Target="../slides/slide11.xml"/><Relationship Id="rId2" Type="http://schemas.openxmlformats.org/officeDocument/2006/relationships/notesMaster" Target="../notesMasters/notesMaster1.xml"/>
</Relationships>
</file>

<file path=ppt/notesSlides/_rels/notesSlide12.xml.rels><?xml version="1.0" encoding="UTF-8"?>
<Relationships xmlns="http://schemas.openxmlformats.org/package/2006/relationships"><Relationship Id="rId1" Type="http://schemas.openxmlformats.org/officeDocument/2006/relationships/slide" Target="../slides/slide12.xml"/><Relationship Id="rId2" Type="http://schemas.openxmlformats.org/officeDocument/2006/relationships/notesMaster" Target="../notesMasters/notesMaster1.xml"/>
</Relationships>
</file>

<file path=ppt/notesSlides/_rels/notesSlide13.xml.rels><?xml version="1.0" encoding="UTF-8"?>
<Relationships xmlns="http://schemas.openxmlformats.org/package/2006/relationships"><Relationship Id="rId1" Type="http://schemas.openxmlformats.org/officeDocument/2006/relationships/slide" Target="../slides/slide13.xml"/><Relationship Id="rId2" Type="http://schemas.openxmlformats.org/officeDocument/2006/relationships/notesMaster" Target="../notesMasters/notesMaster1.xml"/>
</Relationships>
</file>

<file path=ppt/notesSlides/_rels/notesSlide14.xml.rels><?xml version="1.0" encoding="UTF-8"?>
<Relationships xmlns="http://schemas.openxmlformats.org/package/2006/relationships"><Relationship Id="rId1" Type="http://schemas.openxmlformats.org/officeDocument/2006/relationships/slide" Target="../slides/slide14.xml"/><Relationship Id="rId2" Type="http://schemas.openxmlformats.org/officeDocument/2006/relationships/notesMaster" Target="../notesMasters/notesMaster1.xml"/>
</Relationships>
</file>

<file path=ppt/notesSlides/_rels/notesSlide15.xml.rels><?xml version="1.0" encoding="UTF-8"?>
<Relationships xmlns="http://schemas.openxmlformats.org/package/2006/relationships"><Relationship Id="rId1" Type="http://schemas.openxmlformats.org/officeDocument/2006/relationships/slide" Target="../slides/slide15.xml"/><Relationship Id="rId2" Type="http://schemas.openxmlformats.org/officeDocument/2006/relationships/notesMaster" Target="../notesMasters/notesMaster1.xml"/>
</Relationships>
</file>

<file path=ppt/notesSlides/_rels/notesSlide16.xml.rels><?xml version="1.0" encoding="UTF-8"?>
<Relationships xmlns="http://schemas.openxmlformats.org/package/2006/relationships"><Relationship Id="rId1" Type="http://schemas.openxmlformats.org/officeDocument/2006/relationships/slide" Target="../slides/slide16.xml"/><Relationship Id="rId2" Type="http://schemas.openxmlformats.org/officeDocument/2006/relationships/notesMaster" Target="../notesMasters/notesMaster1.xml"/>
</Relationships>
</file>

<file path=ppt/notesSlides/_rels/notesSlide17.xml.rels><?xml version="1.0" encoding="UTF-8"?>
<Relationships xmlns="http://schemas.openxmlformats.org/package/2006/relationships"><Relationship Id="rId1" Type="http://schemas.openxmlformats.org/officeDocument/2006/relationships/slide" Target="../slides/slide17.xml"/><Relationship Id="rId2" Type="http://schemas.openxmlformats.org/officeDocument/2006/relationships/notesMaster" Target="../notesMasters/notesMaster1.xml"/>
</Relationships>
</file>

<file path=ppt/notesSlides/_rels/notesSlide18.xml.rels><?xml version="1.0" encoding="UTF-8"?>
<Relationships xmlns="http://schemas.openxmlformats.org/package/2006/relationships"><Relationship Id="rId1" Type="http://schemas.openxmlformats.org/officeDocument/2006/relationships/slide" Target="../slides/slide18.xml"/><Relationship Id="rId2" Type="http://schemas.openxmlformats.org/officeDocument/2006/relationships/notesMaster" Target="../notesMasters/notesMaster1.xml"/>
</Relationships>
</file>

<file path=ppt/notesSlides/_rels/notesSlide19.xml.rels><?xml version="1.0" encoding="UTF-8"?>
<Relationships xmlns="http://schemas.openxmlformats.org/package/2006/relationships"><Relationship Id="rId1" Type="http://schemas.openxmlformats.org/officeDocument/2006/relationships/slide" Target="../slides/slide19.xml"/><Relationship Id="rId2" Type="http://schemas.openxmlformats.org/officeDocument/2006/relationships/notesMaster" Target="../notesMasters/notesMaster1.xml"/>
</Relationships>
</file>

<file path=ppt/notesSlides/_rels/notesSlide2.xml.rels><?xml version="1.0" encoding="UTF-8"?>
<Relationships xmlns="http://schemas.openxmlformats.org/package/2006/relationships"><Relationship Id="rId1" Type="http://schemas.openxmlformats.org/officeDocument/2006/relationships/slide" Target="../slides/slide2.xml"/><Relationship Id="rId2" Type="http://schemas.openxmlformats.org/officeDocument/2006/relationships/notesMaster" Target="../notesMasters/notesMaster1.xml"/>
</Relationships>
</file>

<file path=ppt/notesSlides/_rels/notesSlide20.xml.rels><?xml version="1.0" encoding="UTF-8"?>
<Relationships xmlns="http://schemas.openxmlformats.org/package/2006/relationships"><Relationship Id="rId1" Type="http://schemas.openxmlformats.org/officeDocument/2006/relationships/slide" Target="../slides/slide20.xml"/><Relationship Id="rId2" Type="http://schemas.openxmlformats.org/officeDocument/2006/relationships/notesMaster" Target="../notesMasters/notesMaster1.xml"/>
</Relationships>
</file>

<file path=ppt/notesSlides/_rels/notesSlide21.xml.rels><?xml version="1.0" encoding="UTF-8"?>
<Relationships xmlns="http://schemas.openxmlformats.org/package/2006/relationships"><Relationship Id="rId1" Type="http://schemas.openxmlformats.org/officeDocument/2006/relationships/slide" Target="../slides/slide21.xml"/><Relationship Id="rId2" Type="http://schemas.openxmlformats.org/officeDocument/2006/relationships/notesMaster" Target="../notesMasters/notesMaster1.xml"/>
</Relationships>
</file>

<file path=ppt/notesSlides/_rels/notesSlide22.xml.rels><?xml version="1.0" encoding="UTF-8"?>
<Relationships xmlns="http://schemas.openxmlformats.org/package/2006/relationships"><Relationship Id="rId1" Type="http://schemas.openxmlformats.org/officeDocument/2006/relationships/slide" Target="../slides/slide22.xml"/><Relationship Id="rId2" Type="http://schemas.openxmlformats.org/officeDocument/2006/relationships/notesMaster" Target="../notesMasters/notesMaster1.xml"/>
</Relationships>
</file>

<file path=ppt/notesSlides/_rels/notesSlide23.xml.rels><?xml version="1.0" encoding="UTF-8"?>
<Relationships xmlns="http://schemas.openxmlformats.org/package/2006/relationships"><Relationship Id="rId1" Type="http://schemas.openxmlformats.org/officeDocument/2006/relationships/slide" Target="../slides/slide23.xml"/><Relationship Id="rId2" Type="http://schemas.openxmlformats.org/officeDocument/2006/relationships/notesMaster" Target="../notesMasters/notesMaster1.xml"/>
</Relationships>
</file>

<file path=ppt/notesSlides/_rels/notesSlide3.xml.rels><?xml version="1.0" encoding="UTF-8"?>
<Relationships xmlns="http://schemas.openxmlformats.org/package/2006/relationships"><Relationship Id="rId1" Type="http://schemas.openxmlformats.org/officeDocument/2006/relationships/slide" Target="../slides/slide3.xml"/><Relationship Id="rId2" Type="http://schemas.openxmlformats.org/officeDocument/2006/relationships/notesMaster" Target="../notesMasters/notesMaster1.xml"/>
</Relationships>
</file>

<file path=ppt/notesSlides/_rels/notesSlide4.xml.rels><?xml version="1.0" encoding="UTF-8"?>
<Relationships xmlns="http://schemas.openxmlformats.org/package/2006/relationships"><Relationship Id="rId1" Type="http://schemas.openxmlformats.org/officeDocument/2006/relationships/slide" Target="../slides/slide4.xml"/><Relationship Id="rId2" Type="http://schemas.openxmlformats.org/officeDocument/2006/relationships/notesMaster" Target="../notesMasters/notesMaster1.xml"/>
</Relationships>
</file>

<file path=ppt/notesSlides/_rels/notesSlide5.xml.rels><?xml version="1.0" encoding="UTF-8"?>
<Relationships xmlns="http://schemas.openxmlformats.org/package/2006/relationships"><Relationship Id="rId1" Type="http://schemas.openxmlformats.org/officeDocument/2006/relationships/slide" Target="../slides/slide5.xml"/><Relationship Id="rId2" Type="http://schemas.openxmlformats.org/officeDocument/2006/relationships/notesMaster" Target="../notesMasters/notesMaster1.xml"/>
</Relationships>
</file>

<file path=ppt/notesSlides/_rels/notesSlide6.xml.rels><?xml version="1.0" encoding="UTF-8"?>
<Relationships xmlns="http://schemas.openxmlformats.org/package/2006/relationships"><Relationship Id="rId1" Type="http://schemas.openxmlformats.org/officeDocument/2006/relationships/slide" Target="../slides/slide6.xml"/><Relationship Id="rId2" Type="http://schemas.openxmlformats.org/officeDocument/2006/relationships/notesMaster" Target="../notesMasters/notesMaster1.xml"/>
</Relationships>
</file>

<file path=ppt/notesSlides/_rels/notesSlide7.xml.rels><?xml version="1.0" encoding="UTF-8"?>
<Relationships xmlns="http://schemas.openxmlformats.org/package/2006/relationships"><Relationship Id="rId1" Type="http://schemas.openxmlformats.org/officeDocument/2006/relationships/slide" Target="../slides/slide7.xml"/><Relationship Id="rId2" Type="http://schemas.openxmlformats.org/officeDocument/2006/relationships/notesMaster" Target="../notesMasters/notesMaster1.xml"/>
</Relationships>
</file>

<file path=ppt/notesSlides/_rels/notesSlide8.xml.rels><?xml version="1.0" encoding="UTF-8"?>
<Relationships xmlns="http://schemas.openxmlformats.org/package/2006/relationships"><Relationship Id="rId1" Type="http://schemas.openxmlformats.org/officeDocument/2006/relationships/slide" Target="../slides/slide8.xml"/><Relationship Id="rId2" Type="http://schemas.openxmlformats.org/officeDocument/2006/relationships/notesMaster" Target="../notesMasters/notesMaster1.xml"/>
</Relationships>
</file>

<file path=ppt/notesSlides/_rels/notesSlide9.xml.rels><?xml version="1.0" encoding="UTF-8"?>
<Relationships xmlns="http://schemas.openxmlformats.org/package/2006/relationships"><Relationship Id="rId1" Type="http://schemas.openxmlformats.org/officeDocument/2006/relationships/slide" Target="../slides/slide9.xml"/><Relationship Id="rId2" Type="http://schemas.openxmlformats.org/officeDocument/2006/relationships/notesMaster" Target="../notesMasters/notesMaster1.xml"/>
</Relationships>
</file>

<file path=ppt/notesSlides/notesSlide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1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3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33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65678EF0-033D-4C86-A62B-C18D0DB752CC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1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notesSlides/notesSlide1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8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59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60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E805AA8E-08FD-4E39-9789-DF995A1BD29D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1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notesSlides/notesSlide1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1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6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63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C45F42E7-81BE-422A-98DE-B6414103097B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1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notesSlides/notesSlide1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4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6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66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A54B5A9B-41C3-474B-B539-72685CBBBD36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1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notesSlides/notesSlide1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6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69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D7274E2C-A725-4113-83FE-78CF2C170493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1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notesSlides/notesSlide1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0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7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72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757F4D4E-12FF-4A95-8514-430C615EF2F7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1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notesSlides/notesSlide1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3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7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75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54F0616D-5861-4B25-951B-D194B6BCA9F5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1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notesSlides/notesSlide1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7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78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3E1BD31F-B650-4059-8656-2E499CDB1400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1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notesSlides/notesSlide1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9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80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81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6ACF779F-DF71-4DA6-A446-3F7E8B5F44AD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1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notesSlides/notesSlide1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2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83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84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D70561C2-6025-446B-BCAC-A5298DA8C750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1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notesSlides/notesSlide1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5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8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87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A70682E2-2E8F-4CEF-AB4E-83404128FB76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1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notesSlides/notesSlide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4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3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36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50C0339B-FB9A-4441-BC3C-C96C54D9CA19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1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notesSlides/notesSlide20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8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89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90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1764B384-5D85-4E46-B0DE-AF4076F101E0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1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notesSlides/notesSlide21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1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92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93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DDF9E303-6208-4631-ABDA-900899B3E0D4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&lt;编号&gt;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notesSlides/notesSlide22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4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95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96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F702822A-2C07-4AE6-BBD8-97086DDFF47D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&lt;编号&gt;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notesSlides/notesSlide2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7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9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99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9C20A114-437A-42DA-8450-B66AFB99C921}" type="slidenum">
              <a:rPr b="0" lang="en-US" sz="1200" spc="-1" strike="noStrike">
                <a:solidFill>
                  <a:srgbClr val="000000"/>
                </a:solidFill>
                <a:latin typeface="等线"/>
              </a:rPr>
              <a:t>&lt;编号&gt;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notesSlides/notesSlide3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7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38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39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7DFE193B-45FE-4D55-B193-B2310BEA76A5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1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notesSlides/notesSlide4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0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41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42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FEF4B7DF-577F-400E-B03B-58A468AA6219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1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notesSlides/notesSlide5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3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44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45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F67C3D69-7291-46A0-93C2-1D3B286C84FE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1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notesSlides/notesSlide6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6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47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48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09FEA107-D6E4-4896-92A8-127DAEABF0DB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1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notesSlides/notesSlide7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9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50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51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955F863C-6D7A-49AD-BB0B-90D1CEED1556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1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notesSlides/notesSlide8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2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53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54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C2A5C8FD-2CFE-4A21-B2FD-D166D9EE32E0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1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notesSlides/notesSlide9.xml><?xml version="1.0" encoding="utf-8"?>
<p:notes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5" name="PlaceHolder 1"/>
          <p:cNvSpPr>
            <a:spLocks noGrp="1"/>
          </p:cNvSpPr>
          <p:nvPr>
            <p:ph type="sldImg"/>
          </p:nvPr>
        </p:nvSpPr>
        <p:spPr>
          <a:xfrm>
            <a:off x="685800" y="1143000"/>
            <a:ext cx="5484600" cy="3084480"/>
          </a:xfrm>
          <a:prstGeom prst="rect">
            <a:avLst/>
          </a:prstGeom>
        </p:spPr>
      </p:sp>
      <p:sp>
        <p:nvSpPr>
          <p:cNvPr id="256" name="PlaceHolder 2"/>
          <p:cNvSpPr>
            <a:spLocks noGrp="1"/>
          </p:cNvSpPr>
          <p:nvPr>
            <p:ph type="body"/>
          </p:nvPr>
        </p:nvSpPr>
        <p:spPr>
          <a:xfrm>
            <a:off x="685800" y="4400640"/>
            <a:ext cx="5484600" cy="3598560"/>
          </a:xfrm>
          <a:prstGeom prst="rect">
            <a:avLst/>
          </a:prstGeom>
        </p:spPr>
        <p:txBody>
          <a:bodyPr lIns="0" rIns="0" tIns="0" bIns="0"/>
          <a:p>
            <a:endParaRPr b="0" lang="en-US" sz="2000" spc="-1" strike="noStrike">
              <a:latin typeface="Arial"/>
            </a:endParaRPr>
          </a:p>
        </p:txBody>
      </p:sp>
      <p:sp>
        <p:nvSpPr>
          <p:cNvPr id="257" name="CustomShape 3"/>
          <p:cNvSpPr/>
          <p:nvPr/>
        </p:nvSpPr>
        <p:spPr>
          <a:xfrm>
            <a:off x="3884760" y="8685360"/>
            <a:ext cx="2970000" cy="4568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 anchor="b"/>
          <a:p>
            <a:pPr algn="r">
              <a:lnSpc>
                <a:spcPct val="100000"/>
              </a:lnSpc>
            </a:pPr>
            <a:fld id="{9301222B-3A1A-4A64-8BE1-990FD17482CC}" type="slidenum">
              <a:rPr b="0" lang="en-US" sz="1200" spc="-1" strike="noStrike">
                <a:solidFill>
                  <a:srgbClr val="000000"/>
                </a:solidFill>
                <a:latin typeface="Times New Roman"/>
              </a:rPr>
              <a:t>1</a:t>
            </a:fld>
            <a:endParaRPr b="0" lang="en-US" sz="1200" spc="-1" strike="noStrike">
              <a:latin typeface="Arial"/>
            </a:endParaRPr>
          </a:p>
        </p:txBody>
      </p:sp>
    </p:spTree>
  </p:cSld>
</p:notes>
</file>

<file path=ppt/slideLayouts/_rels/slideLayout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1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1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20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1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2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2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2.xml"/>
</Relationships>
</file>

<file path=ppt/slideLayouts/_rels/slideLayout3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4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5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6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7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8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_rels/slideLayout9.xml.rels><?xml version="1.0" encoding="UTF-8"?>
<Relationships xmlns="http://schemas.openxmlformats.org/package/2006/relationships"><Relationship Id="rId1" Type="http://schemas.openxmlformats.org/officeDocument/2006/relationships/slideMaster" Target="../slideMasters/slideMaster1.xml"/>
</Relationships>
</file>

<file path=ppt/slideLayouts/slideLayout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5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9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0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3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4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5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6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37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Blank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</p:sldLayout>
</file>

<file path=ppt/slideLayouts/slideLayout1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41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43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4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4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1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1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x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3" name="PlaceHolder 2"/>
          <p:cNvSpPr>
            <a:spLocks noGrp="1"/>
          </p:cNvSpPr>
          <p:nvPr>
            <p:ph type="subTitle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0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4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5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6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1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8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59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0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2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verTx" preserve="1">
  <p:cSld name="Title,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6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3" name="PlaceHolder 3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fourObj" preserve="1">
  <p:cSld name="Title,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6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6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7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68" name="PlaceHolder 5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2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blank" preserve="1">
  <p:cSld name="Title, 6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1" name="PlaceHolder 3"/>
          <p:cNvSpPr>
            <a:spLocks noGrp="1"/>
          </p:cNvSpPr>
          <p:nvPr>
            <p:ph type="body"/>
          </p:nvPr>
        </p:nvSpPr>
        <p:spPr>
          <a:xfrm>
            <a:off x="431964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2" name="PlaceHolder 4"/>
          <p:cNvSpPr>
            <a:spLocks noGrp="1"/>
          </p:cNvSpPr>
          <p:nvPr>
            <p:ph type="body"/>
          </p:nvPr>
        </p:nvSpPr>
        <p:spPr>
          <a:xfrm>
            <a:off x="8029800" y="160452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3" name="PlaceHolder 5"/>
          <p:cNvSpPr>
            <a:spLocks noGrp="1"/>
          </p:cNvSpPr>
          <p:nvPr>
            <p:ph type="body"/>
          </p:nvPr>
        </p:nvSpPr>
        <p:spPr>
          <a:xfrm>
            <a:off x="60948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4" name="PlaceHolder 6"/>
          <p:cNvSpPr>
            <a:spLocks noGrp="1"/>
          </p:cNvSpPr>
          <p:nvPr>
            <p:ph type="body"/>
          </p:nvPr>
        </p:nvSpPr>
        <p:spPr>
          <a:xfrm>
            <a:off x="431964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75" name="PlaceHolder 7"/>
          <p:cNvSpPr>
            <a:spLocks noGrp="1"/>
          </p:cNvSpPr>
          <p:nvPr>
            <p:ph type="body"/>
          </p:nvPr>
        </p:nvSpPr>
        <p:spPr>
          <a:xfrm>
            <a:off x="8029800" y="3682080"/>
            <a:ext cx="35330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3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" preserve="1">
  <p:cSld name="Title,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5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4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" preserve="1">
  <p:cSld name="Title,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7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8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5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</p:spTree>
  </p:cSld>
</p:sldLayout>
</file>

<file path=ppt/slideLayouts/slideLayout6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Only" preserve="1">
  <p:cSld name="Centere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PlaceHolder 1"/>
          <p:cNvSpPr>
            <a:spLocks noGrp="1"/>
          </p:cNvSpPr>
          <p:nvPr>
            <p:ph type="subTitle"/>
          </p:nvPr>
        </p:nvSpPr>
        <p:spPr>
          <a:xfrm>
            <a:off x="609480" y="273600"/>
            <a:ext cx="10972440" cy="530784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7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AndObj" preserve="1">
  <p:cSld name="Title, 2 Content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2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3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4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8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objAndTwoObj" preserve="1">
  <p:cSld name="Title Content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16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7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18" name="PlaceHolder 4"/>
          <p:cNvSpPr>
            <a:spLocks noGrp="1"/>
          </p:cNvSpPr>
          <p:nvPr>
            <p:ph type="body"/>
          </p:nvPr>
        </p:nvSpPr>
        <p:spPr>
          <a:xfrm>
            <a:off x="6231960" y="368208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Layouts/slideLayout9.xml><?xml version="1.0" encoding="utf-8"?>
<p:sldLayout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 type="twoObjOverTx" preserve="1">
  <p:cSld name="Title, 2 Content over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endParaRPr b="0" lang="en-US" sz="4400" spc="-1" strike="noStrike">
              <a:latin typeface="Arial"/>
            </a:endParaRPr>
          </a:p>
        </p:txBody>
      </p:sp>
      <p:sp>
        <p:nvSpPr>
          <p:cNvPr id="20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1" name="PlaceHolder 3"/>
          <p:cNvSpPr>
            <a:spLocks noGrp="1"/>
          </p:cNvSpPr>
          <p:nvPr>
            <p:ph type="body"/>
          </p:nvPr>
        </p:nvSpPr>
        <p:spPr>
          <a:xfrm>
            <a:off x="6231960" y="1604520"/>
            <a:ext cx="535428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  <p:sp>
        <p:nvSpPr>
          <p:cNvPr id="22" name="PlaceHolder 4"/>
          <p:cNvSpPr>
            <a:spLocks noGrp="1"/>
          </p:cNvSpPr>
          <p:nvPr>
            <p:ph type="body"/>
          </p:nvPr>
        </p:nvSpPr>
        <p:spPr>
          <a:xfrm>
            <a:off x="609480" y="3682080"/>
            <a:ext cx="10972440" cy="189684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endParaRPr b="0" lang="en-US" sz="3200" spc="-1" strike="noStrike">
              <a:latin typeface="Arial"/>
            </a:endParaRPr>
          </a:p>
        </p:txBody>
      </p:sp>
    </p:spTree>
  </p:cSld>
</p:sldLayout>
</file>

<file path=ppt/slideMasters/_rels/slideMaster1.xml.rels><?xml version="1.0" encoding="UTF-8"?>
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image" Target="../media/image1.png"/><Relationship Id="rId3" Type="http://schemas.openxmlformats.org/officeDocument/2006/relationships/slideLayout" Target="../slideLayouts/slideLayout1.xml"/><Relationship Id="rId4" Type="http://schemas.openxmlformats.org/officeDocument/2006/relationships/slideLayout" Target="../slideLayouts/slideLayout2.xml"/><Relationship Id="rId5" Type="http://schemas.openxmlformats.org/officeDocument/2006/relationships/slideLayout" Target="../slideLayouts/slideLayout3.xml"/><Relationship Id="rId6" Type="http://schemas.openxmlformats.org/officeDocument/2006/relationships/slideLayout" Target="../slideLayouts/slideLayout4.xml"/><Relationship Id="rId7" Type="http://schemas.openxmlformats.org/officeDocument/2006/relationships/slideLayout" Target="../slideLayouts/slideLayout5.xml"/><Relationship Id="rId8" Type="http://schemas.openxmlformats.org/officeDocument/2006/relationships/slideLayout" Target="../slideLayouts/slideLayout6.xml"/><Relationship Id="rId9" Type="http://schemas.openxmlformats.org/officeDocument/2006/relationships/slideLayout" Target="../slideLayouts/slideLayout7.xml"/><Relationship Id="rId10" Type="http://schemas.openxmlformats.org/officeDocument/2006/relationships/slideLayout" Target="../slideLayouts/slideLayout8.xml"/><Relationship Id="rId11" Type="http://schemas.openxmlformats.org/officeDocument/2006/relationships/slideLayout" Target="../slideLayouts/slideLayout9.xml"/><Relationship Id="rId12" Type="http://schemas.openxmlformats.org/officeDocument/2006/relationships/slideLayout" Target="../slideLayouts/slideLayout10.xml"/><Relationship Id="rId13" Type="http://schemas.openxmlformats.org/officeDocument/2006/relationships/slideLayout" Target="../slideLayouts/slideLayout11.xml"/><Relationship Id="rId14" Type="http://schemas.openxmlformats.org/officeDocument/2006/relationships/slideLayout" Target="../slideLayouts/slideLayout12.xml"/>
</Relationships>
</file>

<file path=ppt/slideMasters/_rels/slideMaster2.xml.rels><?xml version="1.0" encoding="UTF-8"?>
<Relationships xmlns="http://schemas.openxmlformats.org/package/2006/relationships"><Relationship Id="rId1" Type="http://schemas.openxmlformats.org/officeDocument/2006/relationships/theme" Target="../theme/theme2.xml"/><Relationship Id="rId2" Type="http://schemas.openxmlformats.org/officeDocument/2006/relationships/image" Target="../media/image2.png"/><Relationship Id="rId3" Type="http://schemas.openxmlformats.org/officeDocument/2006/relationships/slideLayout" Target="../slideLayouts/slideLayout13.xml"/><Relationship Id="rId4" Type="http://schemas.openxmlformats.org/officeDocument/2006/relationships/slideLayout" Target="../slideLayouts/slideLayout14.xml"/><Relationship Id="rId5" Type="http://schemas.openxmlformats.org/officeDocument/2006/relationships/slideLayout" Target="../slideLayouts/slideLayout15.xml"/><Relationship Id="rId6" Type="http://schemas.openxmlformats.org/officeDocument/2006/relationships/slideLayout" Target="../slideLayouts/slideLayout16.xml"/><Relationship Id="rId7" Type="http://schemas.openxmlformats.org/officeDocument/2006/relationships/slideLayout" Target="../slideLayouts/slideLayout17.xml"/><Relationship Id="rId8" Type="http://schemas.openxmlformats.org/officeDocument/2006/relationships/slideLayout" Target="../slideLayouts/slideLayout18.xml"/><Relationship Id="rId9" Type="http://schemas.openxmlformats.org/officeDocument/2006/relationships/slideLayout" Target="../slideLayouts/slideLayout19.xml"/><Relationship Id="rId10" Type="http://schemas.openxmlformats.org/officeDocument/2006/relationships/slideLayout" Target="../slideLayouts/slideLayout20.xml"/><Relationship Id="rId11" Type="http://schemas.openxmlformats.org/officeDocument/2006/relationships/slideLayout" Target="../slideLayouts/slideLayout21.xml"/><Relationship Id="rId12" Type="http://schemas.openxmlformats.org/officeDocument/2006/relationships/slideLayout" Target="../slideLayouts/slideLayout22.xml"/><Relationship Id="rId13" Type="http://schemas.openxmlformats.org/officeDocument/2006/relationships/slideLayout" Target="../slideLayouts/slideLayout23.xml"/><Relationship Id="rId14" Type="http://schemas.openxmlformats.org/officeDocument/2006/relationships/slideLayout" Target="../slideLayouts/slideLayout24.xml"/>
</Relationships>
</file>

<file path=ppt/slideMasters/slideMaster1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0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>
                <a:latin typeface="Arial"/>
              </a:rPr>
              <a:t>单击鼠标编辑标题文字格式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1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单击鼠标编辑大纲文字格式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第二个大纲级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第三大纲级别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第四大纲级别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第五大纲级别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第六大纲级别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第七大纲级别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49" r:id="rId3"/>
    <p:sldLayoutId id="2147483650" r:id="rId4"/>
    <p:sldLayoutId id="2147483651" r:id="rId5"/>
    <p:sldLayoutId id="2147483652" r:id="rId6"/>
    <p:sldLayoutId id="2147483653" r:id="rId7"/>
    <p:sldLayoutId id="2147483654" r:id="rId8"/>
    <p:sldLayoutId id="2147483655" r:id="rId9"/>
    <p:sldLayoutId id="2147483656" r:id="rId10"/>
    <p:sldLayoutId id="2147483657" r:id="rId11"/>
    <p:sldLayoutId id="2147483658" r:id="rId12"/>
    <p:sldLayoutId id="2147483659" r:id="rId13"/>
    <p:sldLayoutId id="2147483660" r:id="rId14"/>
  </p:sldLayoutIdLst>
</p:sldMaster>
</file>

<file path=ppt/slideMasters/slideMaster2.xml><?xml version="1.0" encoding="utf-8"?>
<p:sldMaster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bg>
      <p:bgPr>
        <a:blipFill rotWithShape="0">
          <a:blip r:embed="rId2"/>
          <a:stretch>
            <a:fillRect/>
          </a:stretch>
        </a:blip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PlaceHolder 1"/>
          <p:cNvSpPr>
            <a:spLocks noGrp="1"/>
          </p:cNvSpPr>
          <p:nvPr>
            <p:ph type="title"/>
          </p:nvPr>
        </p:nvSpPr>
        <p:spPr>
          <a:xfrm>
            <a:off x="609480" y="273600"/>
            <a:ext cx="10972440" cy="1144800"/>
          </a:xfrm>
          <a:prstGeom prst="rect">
            <a:avLst/>
          </a:prstGeom>
        </p:spPr>
        <p:txBody>
          <a:bodyPr lIns="0" rIns="0" tIns="0" bIns="0" anchor="ctr"/>
          <a:p>
            <a:pPr algn="ctr"/>
            <a:r>
              <a:rPr b="0" lang="en-US" sz="4400" spc="-1" strike="noStrike">
                <a:latin typeface="Arial"/>
              </a:rPr>
              <a:t>单击鼠标编辑标题文字格式</a:t>
            </a:r>
            <a:endParaRPr b="0" lang="en-US" sz="4400" spc="-1" strike="noStrike">
              <a:latin typeface="Arial"/>
            </a:endParaRPr>
          </a:p>
        </p:txBody>
      </p:sp>
      <p:sp>
        <p:nvSpPr>
          <p:cNvPr id="39" name="PlaceHolder 2"/>
          <p:cNvSpPr>
            <a:spLocks noGrp="1"/>
          </p:cNvSpPr>
          <p:nvPr>
            <p:ph type="body"/>
          </p:nvPr>
        </p:nvSpPr>
        <p:spPr>
          <a:xfrm>
            <a:off x="609480" y="1604520"/>
            <a:ext cx="10972440" cy="3977280"/>
          </a:xfrm>
          <a:prstGeom prst="rect">
            <a:avLst/>
          </a:prstGeom>
        </p:spPr>
        <p:txBody>
          <a:bodyPr lIns="0" rIns="0" tIns="0" bIns="0">
            <a:normAutofit/>
          </a:bodyPr>
          <a:p>
            <a:pPr marL="432000" indent="-324000">
              <a:spcBef>
                <a:spcPts val="1417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3200" spc="-1" strike="noStrike">
                <a:latin typeface="Arial"/>
              </a:rPr>
              <a:t>单击鼠标编辑大纲文字格式</a:t>
            </a:r>
            <a:endParaRPr b="0" lang="en-US" sz="3200" spc="-1" strike="noStrike">
              <a:latin typeface="Arial"/>
            </a:endParaRPr>
          </a:p>
          <a:p>
            <a:pPr lvl="1" marL="864000" indent="-324000">
              <a:spcBef>
                <a:spcPts val="1134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800" spc="-1" strike="noStrike">
                <a:latin typeface="Arial"/>
              </a:rPr>
              <a:t>第二个大纲级</a:t>
            </a:r>
            <a:endParaRPr b="0" lang="en-US" sz="2800" spc="-1" strike="noStrike">
              <a:latin typeface="Arial"/>
            </a:endParaRPr>
          </a:p>
          <a:p>
            <a:pPr lvl="2" marL="1296000" indent="-288000">
              <a:spcBef>
                <a:spcPts val="850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400" spc="-1" strike="noStrike">
                <a:latin typeface="Arial"/>
              </a:rPr>
              <a:t>第三大纲级别</a:t>
            </a:r>
            <a:endParaRPr b="0" lang="en-US" sz="2400" spc="-1" strike="noStrike">
              <a:latin typeface="Arial"/>
            </a:endParaRPr>
          </a:p>
          <a:p>
            <a:pPr lvl="3" marL="1728000" indent="-216000">
              <a:spcBef>
                <a:spcPts val="567"/>
              </a:spcBef>
              <a:buClr>
                <a:srgbClr val="000000"/>
              </a:buClr>
              <a:buSzPct val="75000"/>
              <a:buFont typeface="Symbol" charset="2"/>
              <a:buChar char=""/>
            </a:pPr>
            <a:r>
              <a:rPr b="0" lang="en-US" sz="2000" spc="-1" strike="noStrike">
                <a:latin typeface="Arial"/>
              </a:rPr>
              <a:t>第四大纲级别</a:t>
            </a:r>
            <a:endParaRPr b="0" lang="en-US" sz="2000" spc="-1" strike="noStrike">
              <a:latin typeface="Arial"/>
            </a:endParaRPr>
          </a:p>
          <a:p>
            <a:pPr lvl="4" marL="2160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第五大纲级别</a:t>
            </a:r>
            <a:endParaRPr b="0" lang="en-US" sz="2000" spc="-1" strike="noStrike">
              <a:latin typeface="Arial"/>
            </a:endParaRPr>
          </a:p>
          <a:p>
            <a:pPr lvl="5" marL="2592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第六大纲级别</a:t>
            </a:r>
            <a:endParaRPr b="0" lang="en-US" sz="2000" spc="-1" strike="noStrike">
              <a:latin typeface="Arial"/>
            </a:endParaRPr>
          </a:p>
          <a:p>
            <a:pPr lvl="6" marL="3024000" indent="-216000">
              <a:spcBef>
                <a:spcPts val="283"/>
              </a:spcBef>
              <a:buClr>
                <a:srgbClr val="000000"/>
              </a:buClr>
              <a:buSzPct val="45000"/>
              <a:buFont typeface="Wingdings" charset="2"/>
              <a:buChar char=""/>
            </a:pPr>
            <a:r>
              <a:rPr b="0" lang="en-US" sz="2000" spc="-1" strike="noStrike">
                <a:latin typeface="Arial"/>
              </a:rPr>
              <a:t>第七大纲级别</a:t>
            </a:r>
            <a:endParaRPr b="0" lang="en-US" sz="2000" spc="-1" strike="noStrike">
              <a:latin typeface="Arial"/>
            </a:endParaRPr>
          </a:p>
        </p:txBody>
      </p:sp>
    </p:spTree>
  </p:cSld>
  <p:clrMap bg1="lt1" bg2="lt2" tx1="dk1" tx2="dk2" accent1="accent1" accent2="accent2" accent3="accent3" accent4="accent4" accent5="accent5" accent6="accent6" hlink="hlink" folHlink="folHlink"/>
  <p:sldLayoutIdLst>
    <p:sldLayoutId id="2147483662" r:id="rId3"/>
    <p:sldLayoutId id="2147483663" r:id="rId4"/>
    <p:sldLayoutId id="2147483664" r:id="rId5"/>
    <p:sldLayoutId id="2147483665" r:id="rId6"/>
    <p:sldLayoutId id="2147483666" r:id="rId7"/>
    <p:sldLayoutId id="2147483667" r:id="rId8"/>
    <p:sldLayoutId id="2147483668" r:id="rId9"/>
    <p:sldLayoutId id="2147483669" r:id="rId10"/>
    <p:sldLayoutId id="2147483670" r:id="rId11"/>
    <p:sldLayoutId id="2147483671" r:id="rId12"/>
    <p:sldLayoutId id="2147483672" r:id="rId13"/>
    <p:sldLayoutId id="2147483673" r:id="rId14"/>
  </p:sldLayoutIdLst>
</p:sldMaster>
</file>

<file path=ppt/slides/_rels/slide1.xml.rels><?xml version="1.0" encoding="UTF-8"?>
<Relationships xmlns="http://schemas.openxmlformats.org/package/2006/relationships"><Relationship Id="rId1" Type="http://schemas.openxmlformats.org/officeDocument/2006/relationships/image" Target="../media/image3.png"/><Relationship Id="rId2" Type="http://schemas.openxmlformats.org/officeDocument/2006/relationships/video" Target="../media/media4.mp3"/><Relationship Id="rId3" Type="http://schemas.microsoft.com/office/2007/relationships/media" Target="../media/media4.mp3"/><Relationship Id="rId4" Type="http://schemas.openxmlformats.org/officeDocument/2006/relationships/image" Target="../media/image5.png"/><Relationship Id="rId5" Type="http://schemas.openxmlformats.org/officeDocument/2006/relationships/image" Target="../media/image6.png"/><Relationship Id="rId6" Type="http://schemas.openxmlformats.org/officeDocument/2006/relationships/image" Target="../media/image7.png"/><Relationship Id="rId7" Type="http://schemas.openxmlformats.org/officeDocument/2006/relationships/image" Target="../media/image8.png"/><Relationship Id="rId8" Type="http://schemas.openxmlformats.org/officeDocument/2006/relationships/slideLayout" Target="../slideLayouts/slideLayout1.xml"/><Relationship Id="rId9" Type="http://schemas.openxmlformats.org/officeDocument/2006/relationships/notesSlide" Target="../notesSlides/notesSlide1.xml"/>
</Relationships>
</file>

<file path=ppt/slides/_rels/slide10.xml.rels><?xml version="1.0" encoding="UTF-8"?>
<Relationships xmlns="http://schemas.openxmlformats.org/package/2006/relationships"><Relationship Id="rId1" Type="http://schemas.openxmlformats.org/officeDocument/2006/relationships/image" Target="../media/image29.png"/><Relationship Id="rId2" Type="http://schemas.openxmlformats.org/officeDocument/2006/relationships/image" Target="../media/image30.png"/><Relationship Id="rId3" Type="http://schemas.openxmlformats.org/officeDocument/2006/relationships/image" Target="../media/image31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0.xml"/>
</Relationships>
</file>

<file path=ppt/slides/_rels/slide11.xml.rels><?xml version="1.0" encoding="UTF-8"?>
<Relationships xmlns="http://schemas.openxmlformats.org/package/2006/relationships"><Relationship Id="rId1" Type="http://schemas.openxmlformats.org/officeDocument/2006/relationships/image" Target="../media/image32.png"/><Relationship Id="rId2" Type="http://schemas.openxmlformats.org/officeDocument/2006/relationships/image" Target="../media/image33.png"/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11.xml"/>
</Relationships>
</file>

<file path=ppt/slides/_rels/slide12.xml.rels><?xml version="1.0" encoding="UTF-8"?>
<Relationships xmlns="http://schemas.openxmlformats.org/package/2006/relationships"><Relationship Id="rId1" Type="http://schemas.openxmlformats.org/officeDocument/2006/relationships/image" Target="../media/image34.png"/><Relationship Id="rId2" Type="http://schemas.openxmlformats.org/officeDocument/2006/relationships/image" Target="../media/image35.png"/><Relationship Id="rId3" Type="http://schemas.openxmlformats.org/officeDocument/2006/relationships/image" Target="../media/image36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2.xml"/>
</Relationships>
</file>

<file path=ppt/slides/_rels/slide13.xml.rels><?xml version="1.0" encoding="UTF-8"?>
<Relationships xmlns="http://schemas.openxmlformats.org/package/2006/relationships"><Relationship Id="rId1" Type="http://schemas.openxmlformats.org/officeDocument/2006/relationships/image" Target="../media/image37.png"/><Relationship Id="rId2" Type="http://schemas.openxmlformats.org/officeDocument/2006/relationships/image" Target="../media/image38.png"/><Relationship Id="rId3" Type="http://schemas.openxmlformats.org/officeDocument/2006/relationships/image" Target="../media/image39.png"/><Relationship Id="rId4" Type="http://schemas.openxmlformats.org/officeDocument/2006/relationships/slideLayout" Target="../slideLayouts/slideLayout13.xml"/><Relationship Id="rId5" Type="http://schemas.openxmlformats.org/officeDocument/2006/relationships/notesSlide" Target="../notesSlides/notesSlide13.xml"/>
</Relationships>
</file>

<file path=ppt/slides/_rels/slide14.xml.rels><?xml version="1.0" encoding="UTF-8"?>
<Relationships xmlns="http://schemas.openxmlformats.org/package/2006/relationships"><Relationship Id="rId1" Type="http://schemas.openxmlformats.org/officeDocument/2006/relationships/image" Target="../media/image40.png"/><Relationship Id="rId2" Type="http://schemas.openxmlformats.org/officeDocument/2006/relationships/image" Target="../media/image41.png"/><Relationship Id="rId3" Type="http://schemas.openxmlformats.org/officeDocument/2006/relationships/image" Target="../media/image42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4.xml"/>
</Relationships>
</file>

<file path=ppt/slides/_rels/slide15.xml.rels><?xml version="1.0" encoding="UTF-8"?>
<Relationships xmlns="http://schemas.openxmlformats.org/package/2006/relationships"><Relationship Id="rId1" Type="http://schemas.openxmlformats.org/officeDocument/2006/relationships/image" Target="../media/image43.png"/><Relationship Id="rId2" Type="http://schemas.openxmlformats.org/officeDocument/2006/relationships/image" Target="../media/image44.png"/><Relationship Id="rId3" Type="http://schemas.openxmlformats.org/officeDocument/2006/relationships/image" Target="../media/image45.png"/><Relationship Id="rId4" Type="http://schemas.openxmlformats.org/officeDocument/2006/relationships/slideLayout" Target="../slideLayouts/slideLayout13.xml"/><Relationship Id="rId5" Type="http://schemas.openxmlformats.org/officeDocument/2006/relationships/notesSlide" Target="../notesSlides/notesSlide15.xml"/>
</Relationships>
</file>

<file path=ppt/slides/_rels/slide16.xml.rels><?xml version="1.0" encoding="UTF-8"?>
<Relationships xmlns="http://schemas.openxmlformats.org/package/2006/relationships"><Relationship Id="rId1" Type="http://schemas.openxmlformats.org/officeDocument/2006/relationships/image" Target="../media/image46.png"/><Relationship Id="rId2" Type="http://schemas.openxmlformats.org/officeDocument/2006/relationships/image" Target="../media/image47.png"/><Relationship Id="rId3" Type="http://schemas.openxmlformats.org/officeDocument/2006/relationships/image" Target="../media/image48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16.xml"/>
</Relationships>
</file>

<file path=ppt/slides/_rels/slide17.xml.rels><?xml version="1.0" encoding="UTF-8"?>
<Relationships xmlns="http://schemas.openxmlformats.org/package/2006/relationships"><Relationship Id="rId1" Type="http://schemas.openxmlformats.org/officeDocument/2006/relationships/image" Target="../media/image49.png"/><Relationship Id="rId2" Type="http://schemas.openxmlformats.org/officeDocument/2006/relationships/image" Target="../media/image50.png"/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17.xml"/>
</Relationships>
</file>

<file path=ppt/slides/_rels/slide18.xml.rels><?xml version="1.0" encoding="UTF-8"?>
<Relationships xmlns="http://schemas.openxmlformats.org/package/2006/relationships"><Relationship Id="rId1" Type="http://schemas.openxmlformats.org/officeDocument/2006/relationships/image" Target="../media/image51.png"/><Relationship Id="rId2" Type="http://schemas.openxmlformats.org/officeDocument/2006/relationships/image" Target="../media/image52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18.xml"/>
</Relationships>
</file>

<file path=ppt/slides/_rels/slide19.xml.rels><?xml version="1.0" encoding="UTF-8"?>
<Relationships xmlns="http://schemas.openxmlformats.org/package/2006/relationships"><Relationship Id="rId1" Type="http://schemas.openxmlformats.org/officeDocument/2006/relationships/image" Target="../media/image53.png"/><Relationship Id="rId2" Type="http://schemas.openxmlformats.org/officeDocument/2006/relationships/image" Target="../media/image54.png"/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19.xml"/>
</Relationships>
</file>

<file path=ppt/slides/_rels/slide2.xml.rels><?xml version="1.0" encoding="UTF-8"?>
<Relationships xmlns="http://schemas.openxmlformats.org/package/2006/relationships"><Relationship Id="rId1" Type="http://schemas.openxmlformats.org/officeDocument/2006/relationships/image" Target="../media/image9.png"/><Relationship Id="rId2" Type="http://schemas.openxmlformats.org/officeDocument/2006/relationships/image" Target="../media/image10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.xml"/>
</Relationships>
</file>

<file path=ppt/slides/_rels/slide20.xml.rels><?xml version="1.0" encoding="UTF-8"?>
<Relationships xmlns="http://schemas.openxmlformats.org/package/2006/relationships"><Relationship Id="rId1" Type="http://schemas.openxmlformats.org/officeDocument/2006/relationships/image" Target="../media/image55.png"/><Relationship Id="rId2" Type="http://schemas.openxmlformats.org/officeDocument/2006/relationships/image" Target="../media/image56.png"/><Relationship Id="rId3" Type="http://schemas.openxmlformats.org/officeDocument/2006/relationships/slideLayout" Target="../slideLayouts/slideLayout1.xml"/><Relationship Id="rId4" Type="http://schemas.openxmlformats.org/officeDocument/2006/relationships/notesSlide" Target="../notesSlides/notesSlide20.xml"/>
</Relationships>
</file>

<file path=ppt/slides/_rels/slide21.xml.rels><?xml version="1.0" encoding="UTF-8"?>
<Relationships xmlns="http://schemas.openxmlformats.org/package/2006/relationships"><Relationship Id="rId1" Type="http://schemas.openxmlformats.org/officeDocument/2006/relationships/image" Target="../media/image57.png"/><Relationship Id="rId2" Type="http://schemas.openxmlformats.org/officeDocument/2006/relationships/image" Target="../media/image58.png"/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21.xml"/>
</Relationships>
</file>

<file path=ppt/slides/_rels/slide22.xml.rels><?xml version="1.0" encoding="UTF-8"?>
<Relationships xmlns="http://schemas.openxmlformats.org/package/2006/relationships"><Relationship Id="rId1" Type="http://schemas.openxmlformats.org/officeDocument/2006/relationships/image" Target="../media/image59.png"/><Relationship Id="rId2" Type="http://schemas.openxmlformats.org/officeDocument/2006/relationships/image" Target="../media/image60.png"/><Relationship Id="rId3" Type="http://schemas.openxmlformats.org/officeDocument/2006/relationships/image" Target="../media/image61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22.xml"/>
</Relationships>
</file>

<file path=ppt/slides/_rels/slide23.xml.rels><?xml version="1.0" encoding="UTF-8"?>
<Relationships xmlns="http://schemas.openxmlformats.org/package/2006/relationships"><Relationship Id="rId1" Type="http://schemas.openxmlformats.org/officeDocument/2006/relationships/image" Target="../media/image62.png"/><Relationship Id="rId2" Type="http://schemas.openxmlformats.org/officeDocument/2006/relationships/slideLayout" Target="../slideLayouts/slideLayout1.xml"/><Relationship Id="rId3" Type="http://schemas.openxmlformats.org/officeDocument/2006/relationships/notesSlide" Target="../notesSlides/notesSlide23.xml"/>
</Relationships>
</file>

<file path=ppt/slides/_rels/slide3.xml.rels><?xml version="1.0" encoding="UTF-8"?>
<Relationships xmlns="http://schemas.openxmlformats.org/package/2006/relationships"><Relationship Id="rId1" Type="http://schemas.openxmlformats.org/officeDocument/2006/relationships/image" Target="../media/image11.png"/><Relationship Id="rId2" Type="http://schemas.openxmlformats.org/officeDocument/2006/relationships/image" Target="../media/image12.png"/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3.xml"/>
</Relationships>
</file>

<file path=ppt/slides/_rels/slide4.xml.rels><?xml version="1.0" encoding="UTF-8"?>
<Relationships xmlns="http://schemas.openxmlformats.org/package/2006/relationships"><Relationship Id="rId1" Type="http://schemas.openxmlformats.org/officeDocument/2006/relationships/image" Target="../media/image13.png"/><Relationship Id="rId2" Type="http://schemas.openxmlformats.org/officeDocument/2006/relationships/image" Target="../media/image14.png"/><Relationship Id="rId3" Type="http://schemas.openxmlformats.org/officeDocument/2006/relationships/image" Target="../media/image15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4.xml"/>
</Relationships>
</file>

<file path=ppt/slides/_rels/slide5.xml.rels><?xml version="1.0" encoding="UTF-8"?>
<Relationships xmlns="http://schemas.openxmlformats.org/package/2006/relationships"><Relationship Id="rId1" Type="http://schemas.openxmlformats.org/officeDocument/2006/relationships/image" Target="../media/image16.png"/><Relationship Id="rId2" Type="http://schemas.openxmlformats.org/officeDocument/2006/relationships/image" Target="../media/image17.png"/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5.xml"/>
</Relationships>
</file>

<file path=ppt/slides/_rels/slide6.xml.rels><?xml version="1.0" encoding="UTF-8"?>
<Relationships xmlns="http://schemas.openxmlformats.org/package/2006/relationships"><Relationship Id="rId1" Type="http://schemas.openxmlformats.org/officeDocument/2006/relationships/image" Target="../media/image18.png"/><Relationship Id="rId2" Type="http://schemas.openxmlformats.org/officeDocument/2006/relationships/image" Target="../media/image19.png"/><Relationship Id="rId3" Type="http://schemas.openxmlformats.org/officeDocument/2006/relationships/image" Target="../media/image20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6.xml"/>
</Relationships>
</file>

<file path=ppt/slides/_rels/slide7.xml.rels><?xml version="1.0" encoding="UTF-8"?>
<Relationships xmlns="http://schemas.openxmlformats.org/package/2006/relationships"><Relationship Id="rId1" Type="http://schemas.openxmlformats.org/officeDocument/2006/relationships/image" Target="../media/image21.png"/><Relationship Id="rId2" Type="http://schemas.openxmlformats.org/officeDocument/2006/relationships/image" Target="../media/image22.png"/><Relationship Id="rId3" Type="http://schemas.openxmlformats.org/officeDocument/2006/relationships/image" Target="../media/image23.png"/><Relationship Id="rId4" Type="http://schemas.openxmlformats.org/officeDocument/2006/relationships/slideLayout" Target="../slideLayouts/slideLayout13.xml"/><Relationship Id="rId5" Type="http://schemas.openxmlformats.org/officeDocument/2006/relationships/notesSlide" Target="../notesSlides/notesSlide7.xml"/>
</Relationships>
</file>

<file path=ppt/slides/_rels/slide8.xml.rels><?xml version="1.0" encoding="UTF-8"?>
<Relationships xmlns="http://schemas.openxmlformats.org/package/2006/relationships"><Relationship Id="rId1" Type="http://schemas.openxmlformats.org/officeDocument/2006/relationships/image" Target="../media/image24.png"/><Relationship Id="rId2" Type="http://schemas.openxmlformats.org/officeDocument/2006/relationships/image" Target="../media/image25.png"/><Relationship Id="rId3" Type="http://schemas.openxmlformats.org/officeDocument/2006/relationships/image" Target="../media/image26.png"/><Relationship Id="rId4" Type="http://schemas.openxmlformats.org/officeDocument/2006/relationships/slideLayout" Target="../slideLayouts/slideLayout1.xml"/><Relationship Id="rId5" Type="http://schemas.openxmlformats.org/officeDocument/2006/relationships/notesSlide" Target="../notesSlides/notesSlide8.xml"/>
</Relationships>
</file>

<file path=ppt/slides/_rels/slide9.xml.rels><?xml version="1.0" encoding="UTF-8"?>
<Relationships xmlns="http://schemas.openxmlformats.org/package/2006/relationships"><Relationship Id="rId1" Type="http://schemas.openxmlformats.org/officeDocument/2006/relationships/image" Target="../media/image27.png"/><Relationship Id="rId2" Type="http://schemas.openxmlformats.org/officeDocument/2006/relationships/image" Target="../media/image28.png"/><Relationship Id="rId3" Type="http://schemas.openxmlformats.org/officeDocument/2006/relationships/slideLayout" Target="../slideLayouts/slideLayout13.xml"/><Relationship Id="rId4" Type="http://schemas.openxmlformats.org/officeDocument/2006/relationships/notesSlide" Target="../notesSlides/notesSlide9.xml"/>
</Relationships>
</file>

<file path=ppt/slides/slide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2" name="图片 6" descr=""/>
          <p:cNvPicPr/>
          <p:nvPr/>
        </p:nvPicPr>
        <p:blipFill>
          <a:blip r:embed="rId1"/>
          <a:stretch/>
        </p:blipFill>
        <p:spPr>
          <a:xfrm>
            <a:off x="-88920" y="-50040"/>
            <a:ext cx="12279240" cy="6906240"/>
          </a:xfrm>
          <a:prstGeom prst="rect">
            <a:avLst/>
          </a:prstGeom>
          <a:ln>
            <a:noFill/>
          </a:ln>
        </p:spPr>
      </p:pic>
      <p:pic>
        <p:nvPicPr>
          <p:cNvPr id="83" name="Picture 1" descr="">
            <a:hlinkClick r:id="" action="ppaction://media"/>
          </p:cNvPr>
          <p:cNvPicPr/>
          <p:nvPr>
            <a:videoFile r:link="rId2"/>
            <p:extLst>
              <p:ext uri="{DAA4B4D4-6D71-4841-9C94-3DE7FCFB9230}">
                <p14:media r:embed="rId3"/>
              </p:ext>
            </p:extLst>
          </p:nvPr>
        </p:nvPicPr>
        <p:blipFill>
          <a:blip r:embed="rId4"/>
        </p:blipFill>
        <p:spPr>
          <a:xfrm>
            <a:off x="5540040" y="-1533600"/>
            <a:ext cx="607680" cy="607680"/>
          </a:xfrm>
          <a:prstGeom prst="rect">
            <a:avLst/>
          </a:prstGeom>
          <a:ln>
            <a:noFill/>
          </a:ln>
        </p:spPr>
      </p:pic>
      <p:pic>
        <p:nvPicPr>
          <p:cNvPr id="84" name="图片 9" descr=""/>
          <p:cNvPicPr/>
          <p:nvPr/>
        </p:nvPicPr>
        <p:blipFill>
          <a:blip r:embed="rId5"/>
          <a:stretch/>
        </p:blipFill>
        <p:spPr>
          <a:xfrm>
            <a:off x="551520" y="3254400"/>
            <a:ext cx="2109960" cy="2878560"/>
          </a:xfrm>
          <a:prstGeom prst="rect">
            <a:avLst/>
          </a:prstGeom>
          <a:ln>
            <a:noFill/>
          </a:ln>
        </p:spPr>
      </p:pic>
      <p:pic>
        <p:nvPicPr>
          <p:cNvPr id="85" name="图片 11" descr=""/>
          <p:cNvPicPr/>
          <p:nvPr/>
        </p:nvPicPr>
        <p:blipFill>
          <a:blip r:embed="rId6"/>
          <a:stretch/>
        </p:blipFill>
        <p:spPr>
          <a:xfrm>
            <a:off x="2244600" y="1022040"/>
            <a:ext cx="3109680" cy="2153520"/>
          </a:xfrm>
          <a:prstGeom prst="rect">
            <a:avLst/>
          </a:prstGeom>
          <a:ln>
            <a:noFill/>
          </a:ln>
        </p:spPr>
      </p:pic>
      <p:pic>
        <p:nvPicPr>
          <p:cNvPr id="86" name="图片 13" descr=""/>
          <p:cNvPicPr/>
          <p:nvPr/>
        </p:nvPicPr>
        <p:blipFill>
          <a:blip r:embed="rId7"/>
          <a:stretch/>
        </p:blipFill>
        <p:spPr>
          <a:xfrm>
            <a:off x="8953200" y="551160"/>
            <a:ext cx="2130480" cy="1317240"/>
          </a:xfrm>
          <a:prstGeom prst="rect">
            <a:avLst/>
          </a:prstGeom>
          <a:ln>
            <a:noFill/>
          </a:ln>
        </p:spPr>
      </p:pic>
      <p:sp>
        <p:nvSpPr>
          <p:cNvPr id="87" name="CustomShape 1"/>
          <p:cNvSpPr/>
          <p:nvPr/>
        </p:nvSpPr>
        <p:spPr>
          <a:xfrm>
            <a:off x="3096000" y="3744000"/>
            <a:ext cx="8076240" cy="9118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5400" spc="-1" strike="noStrike">
                <a:solidFill>
                  <a:srgbClr val="843c0b"/>
                </a:solidFill>
                <a:latin typeface="华文彩云"/>
                <a:ea typeface="华文彩云"/>
              </a:rPr>
              <a:t>中国古代历史疆域之广度</a:t>
            </a:r>
            <a:endParaRPr b="0" lang="en-US" sz="5400" spc="-1" strike="noStrike">
              <a:latin typeface="Arial"/>
            </a:endParaRPr>
          </a:p>
        </p:txBody>
      </p:sp>
      <p:sp>
        <p:nvSpPr>
          <p:cNvPr id="88" name="CustomShape 2"/>
          <p:cNvSpPr/>
          <p:nvPr/>
        </p:nvSpPr>
        <p:spPr>
          <a:xfrm>
            <a:off x="8136000" y="2418840"/>
            <a:ext cx="3022560" cy="10357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89" name="CustomShape 3"/>
          <p:cNvSpPr/>
          <p:nvPr/>
        </p:nvSpPr>
        <p:spPr>
          <a:xfrm>
            <a:off x="6264000" y="2307960"/>
            <a:ext cx="3382560" cy="10026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6000" spc="-1" strike="noStrike">
                <a:solidFill>
                  <a:srgbClr val="843c0b"/>
                </a:solidFill>
                <a:latin typeface="华文行楷"/>
                <a:ea typeface="华文行楷"/>
              </a:rPr>
              <a:t>第二章</a:t>
            </a:r>
            <a:endParaRPr b="0" lang="en-US" sz="6000" spc="-1" strike="noStrike">
              <a:latin typeface="Arial"/>
            </a:endParaRPr>
          </a:p>
        </p:txBody>
      </p:sp>
    </p:spTree>
  </p:cSld>
  <p:transition spd="med" advTm="5000">
    <p:fade/>
  </p:transition>
  <p:timing>
    <p:tnLst>
      <p:par>
        <p:cTn id="1" dur="indefinite" restart="never" nodeType="tmRoot">
          <p:childTnLst>
            <p:seq>
              <p:cTn id="2" dur="indefinite" nodeType="mainSeq"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afterEffect" fill="hold" presetClass="mediacall">
                                  <p:stCondLst>
                                    <p:cond delay="0"/>
                                  </p:stCondLst>
                                  <p:childTnLst>
                                    <p:cmd type="call">
                                      <p:cBhvr>
                                        <p:cTn id="6" dur="1" fill="hold"/>
                                        <p:tgtEl>
                                          <p:spTgt spid="8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1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nodeType="withEffect" fill="hold" presetClass="entr" presetID="22" presetSubtype="1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wipe(up)" transition="in">
                                      <p:cBhvr additive="repl">
                                        <p:cTn id="14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" name="CustomShape 1"/>
          <p:cNvSpPr/>
          <p:nvPr/>
        </p:nvSpPr>
        <p:spPr>
          <a:xfrm>
            <a:off x="1224000" y="792000"/>
            <a:ext cx="8639640" cy="82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4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第三节   三国两晋南北朝时期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143" name="图片 2" descr=""/>
          <p:cNvPicPr/>
          <p:nvPr/>
        </p:nvPicPr>
        <p:blipFill>
          <a:blip r:embed="rId1"/>
          <a:stretch/>
        </p:blipFill>
        <p:spPr>
          <a:xfrm>
            <a:off x="9624960" y="2797560"/>
            <a:ext cx="1591920" cy="2171520"/>
          </a:xfrm>
          <a:prstGeom prst="rect">
            <a:avLst/>
          </a:prstGeom>
          <a:ln>
            <a:noFill/>
          </a:ln>
        </p:spPr>
      </p:pic>
      <p:sp>
        <p:nvSpPr>
          <p:cNvPr id="144" name="CustomShape 2"/>
          <p:cNvSpPr/>
          <p:nvPr/>
        </p:nvSpPr>
        <p:spPr>
          <a:xfrm>
            <a:off x="6048000" y="5688000"/>
            <a:ext cx="5542560" cy="51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2800" spc="-1" strike="noStrike">
                <a:solidFill>
                  <a:srgbClr val="843c0b"/>
                </a:solidFill>
                <a:latin typeface="楷体"/>
                <a:ea typeface="楷体"/>
              </a:rPr>
              <a:t>第二章  中国古代历史疆域之广度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45" name="CustomShape 3"/>
          <p:cNvSpPr/>
          <p:nvPr/>
        </p:nvSpPr>
        <p:spPr>
          <a:xfrm>
            <a:off x="984240" y="2770560"/>
            <a:ext cx="6054120" cy="1459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46" name="图片 5" descr=""/>
          <p:cNvPicPr/>
          <p:nvPr/>
        </p:nvPicPr>
        <p:blipFill>
          <a:blip r:embed="rId2"/>
          <a:stretch/>
        </p:blipFill>
        <p:spPr>
          <a:xfrm>
            <a:off x="1296000" y="4429440"/>
            <a:ext cx="2129040" cy="1474200"/>
          </a:xfrm>
          <a:prstGeom prst="rect">
            <a:avLst/>
          </a:prstGeom>
          <a:ln>
            <a:noFill/>
          </a:ln>
        </p:spPr>
      </p:pic>
      <p:sp>
        <p:nvSpPr>
          <p:cNvPr id="147" name="CustomShape 4"/>
          <p:cNvSpPr/>
          <p:nvPr/>
        </p:nvSpPr>
        <p:spPr>
          <a:xfrm>
            <a:off x="864000" y="2573280"/>
            <a:ext cx="3095280" cy="738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三国形势图</a:t>
            </a:r>
            <a:endParaRPr b="0" lang="en-US" sz="3600" spc="-1" strike="noStrike">
              <a:latin typeface="Arial"/>
            </a:endParaRPr>
          </a:p>
        </p:txBody>
      </p:sp>
      <p:pic>
        <p:nvPicPr>
          <p:cNvPr id="148" name="" descr=""/>
          <p:cNvPicPr/>
          <p:nvPr/>
        </p:nvPicPr>
        <p:blipFill>
          <a:blip r:embed="rId3"/>
          <a:stretch/>
        </p:blipFill>
        <p:spPr>
          <a:xfrm>
            <a:off x="3888000" y="1872000"/>
            <a:ext cx="5200200" cy="3447720"/>
          </a:xfrm>
          <a:prstGeom prst="rect">
            <a:avLst/>
          </a:prstGeom>
          <a:ln>
            <a:noFill/>
          </a:ln>
        </p:spPr>
      </p:pic>
    </p:spTree>
  </p:cSld>
  <p:transition spd="med" advTm="5000">
    <p:fade/>
  </p:transition>
  <p:timing>
    <p:tnLst>
      <p:par>
        <p:cTn id="91" dur="indefinite" restart="never" nodeType="tmRoot">
          <p:childTnLst>
            <p:seq>
              <p:cTn id="92" dur="indefinite" nodeType="mainSeq">
                <p:childTnLst>
                  <p:par>
                    <p:cTn id="93" fill="hold">
                      <p:stCondLst>
                        <p:cond delay="indefinite"/>
                      </p:stCondLst>
                      <p:childTnLst>
                        <p:par>
                          <p:cTn id="94" fill="hold">
                            <p:stCondLst>
                              <p:cond delay="0"/>
                            </p:stCondLst>
                            <p:childTnLst>
                              <p:par>
                                <p:cTn id="95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9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02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9" name="图片 5" descr=""/>
          <p:cNvPicPr/>
          <p:nvPr/>
        </p:nvPicPr>
        <p:blipFill>
          <a:blip r:embed="rId1"/>
          <a:stretch/>
        </p:blipFill>
        <p:spPr>
          <a:xfrm>
            <a:off x="1821600" y="4533840"/>
            <a:ext cx="2498040" cy="1729800"/>
          </a:xfrm>
          <a:prstGeom prst="rect">
            <a:avLst/>
          </a:prstGeom>
          <a:ln>
            <a:noFill/>
          </a:ln>
        </p:spPr>
      </p:pic>
      <p:sp>
        <p:nvSpPr>
          <p:cNvPr id="150" name="CustomShape 1"/>
          <p:cNvSpPr/>
          <p:nvPr/>
        </p:nvSpPr>
        <p:spPr>
          <a:xfrm>
            <a:off x="1800360" y="1812960"/>
            <a:ext cx="3095280" cy="85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西晋形势图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151" name="CustomShape 2"/>
          <p:cNvSpPr/>
          <p:nvPr/>
        </p:nvSpPr>
        <p:spPr>
          <a:xfrm>
            <a:off x="5400000" y="5760000"/>
            <a:ext cx="5508000" cy="445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843c0b"/>
                </a:solidFill>
                <a:latin typeface="楷体"/>
                <a:ea typeface="楷体"/>
              </a:rPr>
              <a:t>第二章  中国古代历史疆域之广度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52" name="CustomShape 3"/>
          <p:cNvSpPr/>
          <p:nvPr/>
        </p:nvSpPr>
        <p:spPr>
          <a:xfrm>
            <a:off x="1224000" y="792000"/>
            <a:ext cx="8999640" cy="82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4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第三节   三国两晋南北朝时期</a:t>
            </a:r>
            <a:endParaRPr b="0" lang="en-US" sz="4800" spc="-1" strike="noStrike">
              <a:latin typeface="Arial"/>
            </a:endParaRPr>
          </a:p>
        </p:txBody>
      </p:sp>
      <p:sp>
        <p:nvSpPr>
          <p:cNvPr id="153" name="CustomShape 4"/>
          <p:cNvSpPr/>
          <p:nvPr/>
        </p:nvSpPr>
        <p:spPr>
          <a:xfrm>
            <a:off x="1944000" y="2736000"/>
            <a:ext cx="2735640" cy="1278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东至大海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西到甘肃、云南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南至交州（今越南北部）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北到山西、河北及辽东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pic>
        <p:nvPicPr>
          <p:cNvPr id="154" name="" descr=""/>
          <p:cNvPicPr/>
          <p:nvPr/>
        </p:nvPicPr>
        <p:blipFill>
          <a:blip r:embed="rId2"/>
          <a:stretch/>
        </p:blipFill>
        <p:spPr>
          <a:xfrm>
            <a:off x="5112000" y="1656000"/>
            <a:ext cx="6072120" cy="3960000"/>
          </a:xfrm>
          <a:prstGeom prst="rect">
            <a:avLst/>
          </a:prstGeom>
          <a:ln>
            <a:noFill/>
          </a:ln>
        </p:spPr>
      </p:pic>
    </p:spTree>
  </p:cSld>
  <p:transition spd="med" advTm="5000">
    <p:fade/>
  </p:transition>
  <p:timing>
    <p:tnLst>
      <p:par>
        <p:cTn id="103" dur="indefinite" restart="never" nodeType="tmRoot">
          <p:childTnLst>
            <p:seq>
              <p:cTn id="104" dur="indefinite" nodeType="mainSeq">
                <p:childTnLst>
                  <p:par>
                    <p:cTn id="105" fill="hold">
                      <p:stCondLst>
                        <p:cond delay="indefinite"/>
                      </p:stCondLst>
                      <p:childTnLst>
                        <p:par>
                          <p:cTn id="106" fill="hold">
                            <p:stCondLst>
                              <p:cond delay="0"/>
                            </p:stCondLst>
                            <p:childTnLst>
                              <p:par>
                                <p:cTn id="107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09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5" name="CustomShape 1"/>
          <p:cNvSpPr/>
          <p:nvPr/>
        </p:nvSpPr>
        <p:spPr>
          <a:xfrm>
            <a:off x="1224000" y="792000"/>
            <a:ext cx="8639640" cy="82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4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第三节   三国两晋南北朝时期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156" name="图片 2" descr=""/>
          <p:cNvPicPr/>
          <p:nvPr/>
        </p:nvPicPr>
        <p:blipFill>
          <a:blip r:embed="rId1"/>
          <a:stretch/>
        </p:blipFill>
        <p:spPr>
          <a:xfrm>
            <a:off x="8928000" y="2292120"/>
            <a:ext cx="1961280" cy="2675520"/>
          </a:xfrm>
          <a:prstGeom prst="rect">
            <a:avLst/>
          </a:prstGeom>
          <a:ln>
            <a:noFill/>
          </a:ln>
        </p:spPr>
      </p:pic>
      <p:sp>
        <p:nvSpPr>
          <p:cNvPr id="157" name="CustomShape 2"/>
          <p:cNvSpPr/>
          <p:nvPr/>
        </p:nvSpPr>
        <p:spPr>
          <a:xfrm>
            <a:off x="6048000" y="5688000"/>
            <a:ext cx="5542560" cy="51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2800" spc="-1" strike="noStrike">
                <a:solidFill>
                  <a:srgbClr val="843c0b"/>
                </a:solidFill>
                <a:latin typeface="楷体"/>
                <a:ea typeface="楷体"/>
              </a:rPr>
              <a:t>第二章  中国古代历史疆域之广度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58" name="CustomShape 3"/>
          <p:cNvSpPr/>
          <p:nvPr/>
        </p:nvSpPr>
        <p:spPr>
          <a:xfrm>
            <a:off x="720000" y="2859840"/>
            <a:ext cx="6054120" cy="1459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59" name="图片 5" descr=""/>
          <p:cNvPicPr/>
          <p:nvPr/>
        </p:nvPicPr>
        <p:blipFill>
          <a:blip r:embed="rId2"/>
          <a:stretch/>
        </p:blipFill>
        <p:spPr>
          <a:xfrm>
            <a:off x="6048000" y="3637440"/>
            <a:ext cx="2129040" cy="1474200"/>
          </a:xfrm>
          <a:prstGeom prst="rect">
            <a:avLst/>
          </a:prstGeom>
          <a:ln>
            <a:noFill/>
          </a:ln>
        </p:spPr>
      </p:pic>
      <p:pic>
        <p:nvPicPr>
          <p:cNvPr id="160" name="" descr=""/>
          <p:cNvPicPr/>
          <p:nvPr/>
        </p:nvPicPr>
        <p:blipFill>
          <a:blip r:embed="rId3"/>
          <a:stretch/>
        </p:blipFill>
        <p:spPr>
          <a:xfrm>
            <a:off x="1747080" y="1800000"/>
            <a:ext cx="3794400" cy="4368600"/>
          </a:xfrm>
          <a:prstGeom prst="rect">
            <a:avLst/>
          </a:prstGeom>
          <a:ln>
            <a:noFill/>
          </a:ln>
        </p:spPr>
      </p:pic>
      <p:sp>
        <p:nvSpPr>
          <p:cNvPr id="161" name="CustomShape 4"/>
          <p:cNvSpPr/>
          <p:nvPr/>
        </p:nvSpPr>
        <p:spPr>
          <a:xfrm>
            <a:off x="5688360" y="2100960"/>
            <a:ext cx="3095280" cy="85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东晋形势图</a:t>
            </a:r>
            <a:endParaRPr b="0" lang="en-US" sz="3600" spc="-1" strike="noStrike">
              <a:latin typeface="Arial"/>
            </a:endParaRPr>
          </a:p>
        </p:txBody>
      </p:sp>
    </p:spTree>
  </p:cSld>
  <p:transition spd="med" advTm="5000">
    <p:fade/>
  </p:transition>
  <p:timing>
    <p:tnLst>
      <p:par>
        <p:cTn id="110" dur="indefinite" restart="never" nodeType="tmRoot">
          <p:childTnLst>
            <p:seq>
              <p:cTn id="111" dur="indefinite" nodeType="mainSeq">
                <p:childTnLst>
                  <p:par>
                    <p:cTn id="112" fill="hold">
                      <p:stCondLst>
                        <p:cond delay="indefinite"/>
                      </p:stCondLst>
                      <p:childTnLst>
                        <p:par>
                          <p:cTn id="113" fill="hold">
                            <p:stCondLst>
                              <p:cond delay="0"/>
                            </p:stCondLst>
                            <p:childTnLst>
                              <p:par>
                                <p:cTn id="114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16" dur="500"/>
                                        <p:tgtEl>
                                          <p:spTgt spid="1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7" fill="hold">
                      <p:stCondLst>
                        <p:cond delay="indefinite"/>
                      </p:stCondLst>
                      <p:childTnLst>
                        <p:par>
                          <p:cTn id="118" fill="hold">
                            <p:stCondLst>
                              <p:cond delay="0"/>
                            </p:stCondLst>
                            <p:childTnLst>
                              <p:par>
                                <p:cTn id="119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21" dur="500"/>
                                        <p:tgtEl>
                                          <p:spTgt spid="1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2" name="图片 5" descr=""/>
          <p:cNvPicPr/>
          <p:nvPr/>
        </p:nvPicPr>
        <p:blipFill>
          <a:blip r:embed="rId1"/>
          <a:stretch/>
        </p:blipFill>
        <p:spPr>
          <a:xfrm>
            <a:off x="7869600" y="3121560"/>
            <a:ext cx="3290040" cy="2278080"/>
          </a:xfrm>
          <a:prstGeom prst="rect">
            <a:avLst/>
          </a:prstGeom>
          <a:ln>
            <a:noFill/>
          </a:ln>
        </p:spPr>
      </p:pic>
      <p:sp>
        <p:nvSpPr>
          <p:cNvPr id="163" name="CustomShape 1"/>
          <p:cNvSpPr/>
          <p:nvPr/>
        </p:nvSpPr>
        <p:spPr>
          <a:xfrm>
            <a:off x="5976000" y="2100960"/>
            <a:ext cx="3095280" cy="85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南北朝形势图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164" name="CustomShape 2"/>
          <p:cNvSpPr/>
          <p:nvPr/>
        </p:nvSpPr>
        <p:spPr>
          <a:xfrm>
            <a:off x="5760000" y="5818320"/>
            <a:ext cx="5543640" cy="373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843c0b"/>
                </a:solidFill>
                <a:latin typeface="楷体"/>
                <a:ea typeface="楷体"/>
              </a:rPr>
              <a:t>第二章  中国古代历史疆域之广度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65" name="CustomShape 3"/>
          <p:cNvSpPr/>
          <p:nvPr/>
        </p:nvSpPr>
        <p:spPr>
          <a:xfrm>
            <a:off x="1224000" y="792000"/>
            <a:ext cx="8999640" cy="82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4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第三节   三国两晋南北朝时期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166" name="" descr=""/>
          <p:cNvPicPr/>
          <p:nvPr/>
        </p:nvPicPr>
        <p:blipFill>
          <a:blip r:embed="rId2"/>
          <a:stretch/>
        </p:blipFill>
        <p:spPr>
          <a:xfrm>
            <a:off x="1728000" y="1728000"/>
            <a:ext cx="3815640" cy="4438080"/>
          </a:xfrm>
          <a:prstGeom prst="rect">
            <a:avLst/>
          </a:prstGeom>
          <a:ln>
            <a:noFill/>
          </a:ln>
        </p:spPr>
      </p:pic>
      <p:pic>
        <p:nvPicPr>
          <p:cNvPr id="167" name="图片 2" descr=""/>
          <p:cNvPicPr/>
          <p:nvPr/>
        </p:nvPicPr>
        <p:blipFill>
          <a:blip r:embed="rId3"/>
          <a:stretch/>
        </p:blipFill>
        <p:spPr>
          <a:xfrm>
            <a:off x="5918760" y="3672000"/>
            <a:ext cx="1424880" cy="1944000"/>
          </a:xfrm>
          <a:prstGeom prst="rect">
            <a:avLst/>
          </a:prstGeom>
          <a:ln>
            <a:noFill/>
          </a:ln>
        </p:spPr>
      </p:pic>
    </p:spTree>
  </p:cSld>
  <p:transition spd="med" advTm="5000">
    <p:fade/>
  </p:transition>
  <p:timing>
    <p:tnLst>
      <p:par>
        <p:cTn id="122" dur="indefinite" restart="never" nodeType="tmRoot">
          <p:childTnLst>
            <p:seq>
              <p:cTn id="123" dur="indefinite" nodeType="mainSeq">
                <p:childTnLst>
                  <p:par>
                    <p:cTn id="124" fill="hold">
                      <p:stCondLst>
                        <p:cond delay="indefinite"/>
                      </p:stCondLst>
                      <p:childTnLst>
                        <p:par>
                          <p:cTn id="125" fill="hold">
                            <p:stCondLst>
                              <p:cond delay="0"/>
                            </p:stCondLst>
                            <p:childTnLst>
                              <p:par>
                                <p:cTn id="126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28" dur="500"/>
                                        <p:tgtEl>
                                          <p:spTgt spid="1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8" name="CustomShape 1"/>
          <p:cNvSpPr/>
          <p:nvPr/>
        </p:nvSpPr>
        <p:spPr>
          <a:xfrm>
            <a:off x="1224000" y="792000"/>
            <a:ext cx="8639640" cy="82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4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第四节   隋唐时期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169" name="图片 2" descr=""/>
          <p:cNvPicPr/>
          <p:nvPr/>
        </p:nvPicPr>
        <p:blipFill>
          <a:blip r:embed="rId1"/>
          <a:stretch/>
        </p:blipFill>
        <p:spPr>
          <a:xfrm>
            <a:off x="9216000" y="2611800"/>
            <a:ext cx="1726920" cy="2355840"/>
          </a:xfrm>
          <a:prstGeom prst="rect">
            <a:avLst/>
          </a:prstGeom>
          <a:ln>
            <a:noFill/>
          </a:ln>
        </p:spPr>
      </p:pic>
      <p:sp>
        <p:nvSpPr>
          <p:cNvPr id="170" name="CustomShape 2"/>
          <p:cNvSpPr/>
          <p:nvPr/>
        </p:nvSpPr>
        <p:spPr>
          <a:xfrm>
            <a:off x="6048000" y="5688000"/>
            <a:ext cx="5542560" cy="51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2800" spc="-1" strike="noStrike">
                <a:solidFill>
                  <a:srgbClr val="843c0b"/>
                </a:solidFill>
                <a:latin typeface="楷体"/>
                <a:ea typeface="楷体"/>
              </a:rPr>
              <a:t>第二章  中国古代历史疆域之广度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71" name="CustomShape 3"/>
          <p:cNvSpPr/>
          <p:nvPr/>
        </p:nvSpPr>
        <p:spPr>
          <a:xfrm>
            <a:off x="984240" y="2770560"/>
            <a:ext cx="6054120" cy="1459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72" name="图片 5" descr=""/>
          <p:cNvPicPr/>
          <p:nvPr/>
        </p:nvPicPr>
        <p:blipFill>
          <a:blip r:embed="rId2"/>
          <a:stretch/>
        </p:blipFill>
        <p:spPr>
          <a:xfrm>
            <a:off x="1182600" y="4573440"/>
            <a:ext cx="2129040" cy="1474200"/>
          </a:xfrm>
          <a:prstGeom prst="rect">
            <a:avLst/>
          </a:prstGeom>
          <a:ln>
            <a:noFill/>
          </a:ln>
        </p:spPr>
      </p:pic>
      <p:pic>
        <p:nvPicPr>
          <p:cNvPr id="173" name="" descr=""/>
          <p:cNvPicPr/>
          <p:nvPr/>
        </p:nvPicPr>
        <p:blipFill>
          <a:blip r:embed="rId3"/>
          <a:stretch/>
        </p:blipFill>
        <p:spPr>
          <a:xfrm>
            <a:off x="4032000" y="1853640"/>
            <a:ext cx="4605840" cy="3834000"/>
          </a:xfrm>
          <a:prstGeom prst="rect">
            <a:avLst/>
          </a:prstGeom>
          <a:ln>
            <a:noFill/>
          </a:ln>
        </p:spPr>
      </p:pic>
      <p:sp>
        <p:nvSpPr>
          <p:cNvPr id="174" name="CustomShape 4"/>
          <p:cNvSpPr/>
          <p:nvPr/>
        </p:nvSpPr>
        <p:spPr>
          <a:xfrm>
            <a:off x="1440000" y="2880000"/>
            <a:ext cx="2231640" cy="1494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东临东海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南至越南北部一带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西到新疆以西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北至东北辽宁一带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sp>
        <p:nvSpPr>
          <p:cNvPr id="175" name="CustomShape 5"/>
          <p:cNvSpPr/>
          <p:nvPr/>
        </p:nvSpPr>
        <p:spPr>
          <a:xfrm>
            <a:off x="864360" y="1997280"/>
            <a:ext cx="3095280" cy="738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隋朝形势图</a:t>
            </a:r>
            <a:endParaRPr b="0" lang="en-US" sz="3600" spc="-1" strike="noStrike">
              <a:latin typeface="Arial"/>
            </a:endParaRPr>
          </a:p>
        </p:txBody>
      </p:sp>
    </p:spTree>
  </p:cSld>
  <p:transition spd="med" advTm="5000">
    <p:fade/>
  </p:transition>
  <p:timing>
    <p:tnLst>
      <p:par>
        <p:cTn id="129" dur="indefinite" restart="never" nodeType="tmRoot">
          <p:childTnLst>
            <p:seq>
              <p:cTn id="130" dur="indefinite" nodeType="mainSeq">
                <p:childTnLst>
                  <p:par>
                    <p:cTn id="131" fill="hold">
                      <p:stCondLst>
                        <p:cond delay="indefinite"/>
                      </p:stCondLst>
                      <p:childTnLst>
                        <p:par>
                          <p:cTn id="132" fill="hold">
                            <p:stCondLst>
                              <p:cond delay="0"/>
                            </p:stCondLst>
                            <p:childTnLst>
                              <p:par>
                                <p:cTn id="133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35" dur="500"/>
                                        <p:tgtEl>
                                          <p:spTgt spid="1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6" fill="hold">
                      <p:stCondLst>
                        <p:cond delay="indefinite"/>
                      </p:stCondLst>
                      <p:childTnLst>
                        <p:par>
                          <p:cTn id="137" fill="hold">
                            <p:stCondLst>
                              <p:cond delay="0"/>
                            </p:stCondLst>
                            <p:childTnLst>
                              <p:par>
                                <p:cTn id="138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40" dur="500"/>
                                        <p:tgtEl>
                                          <p:spTgt spid="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6" name="图片 5" descr=""/>
          <p:cNvPicPr/>
          <p:nvPr/>
        </p:nvPicPr>
        <p:blipFill>
          <a:blip r:embed="rId1"/>
          <a:stretch/>
        </p:blipFill>
        <p:spPr>
          <a:xfrm>
            <a:off x="6797520" y="4878720"/>
            <a:ext cx="1194120" cy="826920"/>
          </a:xfrm>
          <a:prstGeom prst="rect">
            <a:avLst/>
          </a:prstGeom>
          <a:ln>
            <a:noFill/>
          </a:ln>
        </p:spPr>
      </p:pic>
      <p:sp>
        <p:nvSpPr>
          <p:cNvPr id="177" name="CustomShape 1"/>
          <p:cNvSpPr/>
          <p:nvPr/>
        </p:nvSpPr>
        <p:spPr>
          <a:xfrm>
            <a:off x="6264000" y="2100960"/>
            <a:ext cx="3095280" cy="85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唐朝形势图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178" name="CustomShape 2"/>
          <p:cNvSpPr/>
          <p:nvPr/>
        </p:nvSpPr>
        <p:spPr>
          <a:xfrm>
            <a:off x="5400000" y="5760000"/>
            <a:ext cx="5508000" cy="445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843c0b"/>
                </a:solidFill>
                <a:latin typeface="楷体"/>
                <a:ea typeface="楷体"/>
              </a:rPr>
              <a:t>第二章  中国古代历史疆域之广度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79" name="CustomShape 3"/>
          <p:cNvSpPr/>
          <p:nvPr/>
        </p:nvSpPr>
        <p:spPr>
          <a:xfrm>
            <a:off x="1224000" y="792000"/>
            <a:ext cx="8999640" cy="82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4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第四节   隋唐时期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180" name="" descr=""/>
          <p:cNvPicPr/>
          <p:nvPr/>
        </p:nvPicPr>
        <p:blipFill>
          <a:blip r:embed="rId2"/>
          <a:stretch/>
        </p:blipFill>
        <p:spPr>
          <a:xfrm>
            <a:off x="1751760" y="1800000"/>
            <a:ext cx="4367880" cy="3939840"/>
          </a:xfrm>
          <a:prstGeom prst="rect">
            <a:avLst/>
          </a:prstGeom>
          <a:ln>
            <a:noFill/>
          </a:ln>
        </p:spPr>
      </p:pic>
      <p:pic>
        <p:nvPicPr>
          <p:cNvPr id="181" name="图片 2" descr=""/>
          <p:cNvPicPr/>
          <p:nvPr/>
        </p:nvPicPr>
        <p:blipFill>
          <a:blip r:embed="rId3"/>
          <a:stretch/>
        </p:blipFill>
        <p:spPr>
          <a:xfrm>
            <a:off x="9216000" y="3240000"/>
            <a:ext cx="1621440" cy="2211840"/>
          </a:xfrm>
          <a:prstGeom prst="rect">
            <a:avLst/>
          </a:prstGeom>
          <a:ln>
            <a:noFill/>
          </a:ln>
        </p:spPr>
      </p:pic>
      <p:sp>
        <p:nvSpPr>
          <p:cNvPr id="182" name="CustomShape 4"/>
          <p:cNvSpPr/>
          <p:nvPr/>
        </p:nvSpPr>
        <p:spPr>
          <a:xfrm>
            <a:off x="6696000" y="3096000"/>
            <a:ext cx="2231640" cy="1494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东到大海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南及南海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西越巴尔喀什湖 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东北至黑龙江以北外兴安岭一带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</p:spTree>
  </p:cSld>
  <p:transition spd="med" advTm="5000">
    <p:fade/>
  </p:transition>
  <p:timing>
    <p:tnLst>
      <p:par>
        <p:cTn id="141" dur="indefinite" restart="never" nodeType="tmRoot">
          <p:childTnLst>
            <p:seq>
              <p:cTn id="142" dur="indefinite" nodeType="mainSeq">
                <p:childTnLst>
                  <p:par>
                    <p:cTn id="143" fill="hold">
                      <p:stCondLst>
                        <p:cond delay="indefinite"/>
                      </p:stCondLst>
                      <p:childTnLst>
                        <p:par>
                          <p:cTn id="144" fill="hold">
                            <p:stCondLst>
                              <p:cond delay="0"/>
                            </p:stCondLst>
                            <p:childTnLst>
                              <p:par>
                                <p:cTn id="145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47" dur="500"/>
                                        <p:tgtEl>
                                          <p:spTgt spid="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3" name="CustomShape 1"/>
          <p:cNvSpPr/>
          <p:nvPr/>
        </p:nvSpPr>
        <p:spPr>
          <a:xfrm>
            <a:off x="1224000" y="792000"/>
            <a:ext cx="8639640" cy="82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4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第五节   辽宋夏金元时期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184" name="图片 2" descr=""/>
          <p:cNvPicPr/>
          <p:nvPr/>
        </p:nvPicPr>
        <p:blipFill>
          <a:blip r:embed="rId1"/>
          <a:stretch/>
        </p:blipFill>
        <p:spPr>
          <a:xfrm>
            <a:off x="9307800" y="2520000"/>
            <a:ext cx="1635840" cy="2231640"/>
          </a:xfrm>
          <a:prstGeom prst="rect">
            <a:avLst/>
          </a:prstGeom>
          <a:ln>
            <a:noFill/>
          </a:ln>
        </p:spPr>
      </p:pic>
      <p:sp>
        <p:nvSpPr>
          <p:cNvPr id="185" name="CustomShape 2"/>
          <p:cNvSpPr/>
          <p:nvPr/>
        </p:nvSpPr>
        <p:spPr>
          <a:xfrm>
            <a:off x="6048000" y="5688000"/>
            <a:ext cx="5542560" cy="51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2800" spc="-1" strike="noStrike">
                <a:solidFill>
                  <a:srgbClr val="843c0b"/>
                </a:solidFill>
                <a:latin typeface="楷体"/>
                <a:ea typeface="楷体"/>
              </a:rPr>
              <a:t>第二章  中国古代历史疆域之广度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86" name="CustomShape 3"/>
          <p:cNvSpPr/>
          <p:nvPr/>
        </p:nvSpPr>
        <p:spPr>
          <a:xfrm>
            <a:off x="984240" y="2770560"/>
            <a:ext cx="6054120" cy="1459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87" name="图片 5" descr=""/>
          <p:cNvPicPr/>
          <p:nvPr/>
        </p:nvPicPr>
        <p:blipFill>
          <a:blip r:embed="rId2"/>
          <a:stretch/>
        </p:blipFill>
        <p:spPr>
          <a:xfrm>
            <a:off x="1152000" y="3997440"/>
            <a:ext cx="2129040" cy="1474200"/>
          </a:xfrm>
          <a:prstGeom prst="rect">
            <a:avLst/>
          </a:prstGeom>
          <a:ln>
            <a:noFill/>
          </a:ln>
        </p:spPr>
      </p:pic>
      <p:pic>
        <p:nvPicPr>
          <p:cNvPr id="188" name="" descr=""/>
          <p:cNvPicPr/>
          <p:nvPr/>
        </p:nvPicPr>
        <p:blipFill>
          <a:blip r:embed="rId3"/>
          <a:stretch/>
        </p:blipFill>
        <p:spPr>
          <a:xfrm>
            <a:off x="3672000" y="1800000"/>
            <a:ext cx="5111640" cy="3801960"/>
          </a:xfrm>
          <a:prstGeom prst="rect">
            <a:avLst/>
          </a:prstGeom>
          <a:ln>
            <a:noFill/>
          </a:ln>
        </p:spPr>
      </p:pic>
      <p:sp>
        <p:nvSpPr>
          <p:cNvPr id="189" name="CustomShape 4"/>
          <p:cNvSpPr/>
          <p:nvPr/>
        </p:nvSpPr>
        <p:spPr>
          <a:xfrm>
            <a:off x="864360" y="2770560"/>
            <a:ext cx="3095280" cy="85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北宋形势图</a:t>
            </a:r>
            <a:endParaRPr b="0" lang="en-US" sz="3600" spc="-1" strike="noStrike">
              <a:latin typeface="Arial"/>
            </a:endParaRPr>
          </a:p>
        </p:txBody>
      </p:sp>
    </p:spTree>
  </p:cSld>
  <p:transition spd="med" advTm="5000">
    <p:fade/>
  </p:transition>
  <p:timing>
    <p:tnLst>
      <p:par>
        <p:cTn id="148" dur="indefinite" restart="never" nodeType="tmRoot">
          <p:childTnLst>
            <p:seq>
              <p:cTn id="149" dur="indefinite" nodeType="mainSeq">
                <p:childTnLst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54" dur="500"/>
                                        <p:tgtEl>
                                          <p:spTgt spid="1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5" fill="hold">
                      <p:stCondLst>
                        <p:cond delay="indefinite"/>
                      </p:stCondLst>
                      <p:childTnLst>
                        <p:par>
                          <p:cTn id="156" fill="hold">
                            <p:stCondLst>
                              <p:cond delay="0"/>
                            </p:stCondLst>
                            <p:childTnLst>
                              <p:par>
                                <p:cTn id="157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59" dur="500"/>
                                        <p:tgtEl>
                                          <p:spTgt spid="1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0" name="图片 5" descr=""/>
          <p:cNvPicPr/>
          <p:nvPr/>
        </p:nvPicPr>
        <p:blipFill>
          <a:blip r:embed="rId1"/>
          <a:stretch/>
        </p:blipFill>
        <p:spPr>
          <a:xfrm>
            <a:off x="1296000" y="3481560"/>
            <a:ext cx="3290040" cy="2278080"/>
          </a:xfrm>
          <a:prstGeom prst="rect">
            <a:avLst/>
          </a:prstGeom>
          <a:ln>
            <a:noFill/>
          </a:ln>
        </p:spPr>
      </p:pic>
      <p:sp>
        <p:nvSpPr>
          <p:cNvPr id="191" name="CustomShape 1"/>
          <p:cNvSpPr/>
          <p:nvPr/>
        </p:nvSpPr>
        <p:spPr>
          <a:xfrm>
            <a:off x="1512000" y="2172960"/>
            <a:ext cx="3095280" cy="85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南宋形势图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192" name="CustomShape 2"/>
          <p:cNvSpPr/>
          <p:nvPr/>
        </p:nvSpPr>
        <p:spPr>
          <a:xfrm>
            <a:off x="5400000" y="5760000"/>
            <a:ext cx="5508000" cy="445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843c0b"/>
                </a:solidFill>
                <a:latin typeface="楷体"/>
                <a:ea typeface="楷体"/>
              </a:rPr>
              <a:t>第二章  中国古代历史疆域之广度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93" name="CustomShape 3"/>
          <p:cNvSpPr/>
          <p:nvPr/>
        </p:nvSpPr>
        <p:spPr>
          <a:xfrm>
            <a:off x="1224000" y="792000"/>
            <a:ext cx="8999640" cy="82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4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第五节   辽宋夏金元时期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194" name="" descr=""/>
          <p:cNvPicPr/>
          <p:nvPr/>
        </p:nvPicPr>
        <p:blipFill>
          <a:blip r:embed="rId2"/>
          <a:stretch/>
        </p:blipFill>
        <p:spPr>
          <a:xfrm>
            <a:off x="4968000" y="1656000"/>
            <a:ext cx="5399640" cy="4049640"/>
          </a:xfrm>
          <a:prstGeom prst="rect">
            <a:avLst/>
          </a:prstGeom>
          <a:ln>
            <a:noFill/>
          </a:ln>
        </p:spPr>
      </p:pic>
    </p:spTree>
  </p:cSld>
  <p:transition spd="med" advTm="5000">
    <p:fade/>
  </p:transition>
  <p:timing>
    <p:tnLst>
      <p:par>
        <p:cTn id="160" dur="indefinite" restart="never" nodeType="tmRoot">
          <p:childTnLst>
            <p:seq>
              <p:cTn id="161" dur="indefinite" nodeType="mainSeq">
                <p:childTnLst>
                  <p:par>
                    <p:cTn id="162" fill="hold">
                      <p:stCondLst>
                        <p:cond delay="indefinite"/>
                      </p:stCondLst>
                      <p:childTnLst>
                        <p:par>
                          <p:cTn id="163" fill="hold">
                            <p:stCondLst>
                              <p:cond delay="0"/>
                            </p:stCondLst>
                            <p:childTnLst>
                              <p:par>
                                <p:cTn id="164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66" dur="500"/>
                                        <p:tgtEl>
                                          <p:spTgt spid="1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5" name="CustomShape 1"/>
          <p:cNvSpPr/>
          <p:nvPr/>
        </p:nvSpPr>
        <p:spPr>
          <a:xfrm>
            <a:off x="1224000" y="792000"/>
            <a:ext cx="8639640" cy="82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4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第五节   辽宋夏金元时期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196" name="图片 2" descr=""/>
          <p:cNvPicPr/>
          <p:nvPr/>
        </p:nvPicPr>
        <p:blipFill>
          <a:blip r:embed="rId1"/>
          <a:stretch/>
        </p:blipFill>
        <p:spPr>
          <a:xfrm>
            <a:off x="10152000" y="3384000"/>
            <a:ext cx="1539000" cy="2099520"/>
          </a:xfrm>
          <a:prstGeom prst="rect">
            <a:avLst/>
          </a:prstGeom>
          <a:ln>
            <a:noFill/>
          </a:ln>
        </p:spPr>
      </p:pic>
      <p:sp>
        <p:nvSpPr>
          <p:cNvPr id="197" name="CustomShape 2"/>
          <p:cNvSpPr/>
          <p:nvPr/>
        </p:nvSpPr>
        <p:spPr>
          <a:xfrm>
            <a:off x="6048000" y="5688000"/>
            <a:ext cx="5542560" cy="51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2800" spc="-1" strike="noStrike">
                <a:solidFill>
                  <a:srgbClr val="843c0b"/>
                </a:solidFill>
                <a:latin typeface="楷体"/>
                <a:ea typeface="楷体"/>
              </a:rPr>
              <a:t>第二章  中国古代历史疆域之广度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98" name="CustomShape 3"/>
          <p:cNvSpPr/>
          <p:nvPr/>
        </p:nvSpPr>
        <p:spPr>
          <a:xfrm>
            <a:off x="984240" y="2770560"/>
            <a:ext cx="6054120" cy="1459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199" name="CustomShape 4"/>
          <p:cNvSpPr/>
          <p:nvPr/>
        </p:nvSpPr>
        <p:spPr>
          <a:xfrm>
            <a:off x="5904360" y="1812960"/>
            <a:ext cx="3095280" cy="85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元朝形势图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200" name="CustomShape 5"/>
          <p:cNvSpPr/>
          <p:nvPr/>
        </p:nvSpPr>
        <p:spPr>
          <a:xfrm>
            <a:off x="6075720" y="2663640"/>
            <a:ext cx="3932280" cy="3023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东达鄂霍次克海、库页岛、朝鲜半岛东北部、辽阳、黄海、东海澎湖列岛和台湾岛；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南至南海南沙群岛，往西南，包括今克什米尔地区，以及喜马拉雅山南麓的不丹、锡金等地，今缅甸东北部和泰国北部；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西至喜马拉雅山靠近巴基斯坦一带；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北到岭北，即内蒙古等地区，包括今内蒙古和俄罗斯西伯利亚中部一带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pic>
        <p:nvPicPr>
          <p:cNvPr id="201" name="" descr=""/>
          <p:cNvPicPr/>
          <p:nvPr/>
        </p:nvPicPr>
        <p:blipFill>
          <a:blip r:embed="rId2"/>
          <a:stretch/>
        </p:blipFill>
        <p:spPr>
          <a:xfrm>
            <a:off x="792000" y="2232000"/>
            <a:ext cx="5200200" cy="3209400"/>
          </a:xfrm>
          <a:prstGeom prst="rect">
            <a:avLst/>
          </a:prstGeom>
          <a:ln>
            <a:noFill/>
          </a:ln>
        </p:spPr>
      </p:pic>
    </p:spTree>
  </p:cSld>
  <p:transition spd="med" advTm="5000">
    <p:fade/>
  </p:transition>
  <p:timing>
    <p:tnLst>
      <p:par>
        <p:cTn id="167" dur="indefinite" restart="never" nodeType="tmRoot">
          <p:childTnLst>
            <p:seq>
              <p:cTn id="168" dur="indefinite" nodeType="mainSeq">
                <p:childTnLst>
                  <p:par>
                    <p:cTn id="169" fill="hold">
                      <p:stCondLst>
                        <p:cond delay="indefinite"/>
                      </p:stCondLst>
                      <p:childTnLst>
                        <p:par>
                          <p:cTn id="170" fill="hold">
                            <p:stCondLst>
                              <p:cond delay="0"/>
                            </p:stCondLst>
                            <p:childTnLst>
                              <p:par>
                                <p:cTn id="171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73" dur="500"/>
                                        <p:tgtEl>
                                          <p:spTgt spid="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4" fill="hold">
                      <p:stCondLst>
                        <p:cond delay="indefinite"/>
                      </p:stCondLst>
                      <p:childTnLst>
                        <p:par>
                          <p:cTn id="175" fill="hold">
                            <p:stCondLst>
                              <p:cond delay="0"/>
                            </p:stCondLst>
                            <p:childTnLst>
                              <p:par>
                                <p:cTn id="176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78" dur="500"/>
                                        <p:tgtEl>
                                          <p:spTgt spid="1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2" name="图片 5" descr=""/>
          <p:cNvPicPr/>
          <p:nvPr/>
        </p:nvPicPr>
        <p:blipFill>
          <a:blip r:embed="rId1"/>
          <a:stretch/>
        </p:blipFill>
        <p:spPr>
          <a:xfrm>
            <a:off x="1965600" y="4530600"/>
            <a:ext cx="2354040" cy="1629720"/>
          </a:xfrm>
          <a:prstGeom prst="rect">
            <a:avLst/>
          </a:prstGeom>
          <a:ln>
            <a:noFill/>
          </a:ln>
        </p:spPr>
      </p:pic>
      <p:sp>
        <p:nvSpPr>
          <p:cNvPr id="203" name="CustomShape 1"/>
          <p:cNvSpPr/>
          <p:nvPr/>
        </p:nvSpPr>
        <p:spPr>
          <a:xfrm>
            <a:off x="1872360" y="1884960"/>
            <a:ext cx="3095280" cy="85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明朝形势图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204" name="CustomShape 2"/>
          <p:cNvSpPr/>
          <p:nvPr/>
        </p:nvSpPr>
        <p:spPr>
          <a:xfrm>
            <a:off x="5400000" y="5760000"/>
            <a:ext cx="5508000" cy="445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843c0b"/>
                </a:solidFill>
                <a:latin typeface="楷体"/>
                <a:ea typeface="楷体"/>
              </a:rPr>
              <a:t>第二章  中国古代历史疆域之广度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205" name="CustomShape 3"/>
          <p:cNvSpPr/>
          <p:nvPr/>
        </p:nvSpPr>
        <p:spPr>
          <a:xfrm>
            <a:off x="1224000" y="792000"/>
            <a:ext cx="8999640" cy="82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4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第六节   明清时期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206" name="" descr=""/>
          <p:cNvPicPr/>
          <p:nvPr/>
        </p:nvPicPr>
        <p:blipFill>
          <a:blip r:embed="rId2"/>
          <a:stretch/>
        </p:blipFill>
        <p:spPr>
          <a:xfrm>
            <a:off x="5601960" y="1728000"/>
            <a:ext cx="4837680" cy="4031640"/>
          </a:xfrm>
          <a:prstGeom prst="rect">
            <a:avLst/>
          </a:prstGeom>
          <a:ln>
            <a:noFill/>
          </a:ln>
        </p:spPr>
      </p:pic>
      <p:sp>
        <p:nvSpPr>
          <p:cNvPr id="207" name="CustomShape 4"/>
          <p:cNvSpPr/>
          <p:nvPr/>
        </p:nvSpPr>
        <p:spPr>
          <a:xfrm>
            <a:off x="2952000" y="2609280"/>
            <a:ext cx="1367640" cy="1494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东起朝鲜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西据吐蕃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南包安南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北距大碛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面积</a:t>
            </a: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1100</a:t>
            </a: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万平方千米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</p:spTree>
  </p:cSld>
  <p:transition spd="med" advTm="5000">
    <p:fade/>
  </p:transition>
  <p:timing>
    <p:tnLst>
      <p:par>
        <p:cTn id="179" dur="indefinite" restart="never" nodeType="tmRoot">
          <p:childTnLst>
            <p:seq>
              <p:cTn id="180" dur="indefinite" nodeType="mainSeq">
                <p:childTnLst>
                  <p:par>
                    <p:cTn id="181" fill="hold">
                      <p:stCondLst>
                        <p:cond delay="indefinite"/>
                      </p:stCondLst>
                      <p:childTnLst>
                        <p:par>
                          <p:cTn id="182" fill="hold">
                            <p:stCondLst>
                              <p:cond delay="0"/>
                            </p:stCondLst>
                            <p:childTnLst>
                              <p:par>
                                <p:cTn id="183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85" dur="500"/>
                                        <p:tgtEl>
                                          <p:spTgt spid="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" name="CustomShape 1"/>
          <p:cNvSpPr/>
          <p:nvPr/>
        </p:nvSpPr>
        <p:spPr>
          <a:xfrm>
            <a:off x="1224000" y="792000"/>
            <a:ext cx="5758920" cy="82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4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第一节   夏商周时期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91" name="图片 2" descr=""/>
          <p:cNvPicPr/>
          <p:nvPr/>
        </p:nvPicPr>
        <p:blipFill>
          <a:blip r:embed="rId1"/>
          <a:stretch/>
        </p:blipFill>
        <p:spPr>
          <a:xfrm>
            <a:off x="9216000" y="3168000"/>
            <a:ext cx="1582920" cy="2159640"/>
          </a:xfrm>
          <a:prstGeom prst="rect">
            <a:avLst/>
          </a:prstGeom>
          <a:ln>
            <a:noFill/>
          </a:ln>
        </p:spPr>
      </p:pic>
      <p:sp>
        <p:nvSpPr>
          <p:cNvPr id="92" name="CustomShape 2"/>
          <p:cNvSpPr/>
          <p:nvPr/>
        </p:nvSpPr>
        <p:spPr>
          <a:xfrm>
            <a:off x="6048000" y="5688000"/>
            <a:ext cx="5542560" cy="51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2800" spc="-1" strike="noStrike">
                <a:solidFill>
                  <a:srgbClr val="843c0b"/>
                </a:solidFill>
                <a:latin typeface="楷体"/>
                <a:ea typeface="楷体"/>
              </a:rPr>
              <a:t>第二章  中国古代历史疆域之广度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93" name="CustomShape 3"/>
          <p:cNvSpPr/>
          <p:nvPr/>
        </p:nvSpPr>
        <p:spPr>
          <a:xfrm>
            <a:off x="984240" y="2770560"/>
            <a:ext cx="6054120" cy="1459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94" name="" descr=""/>
          <p:cNvPicPr/>
          <p:nvPr/>
        </p:nvPicPr>
        <p:blipFill>
          <a:blip r:embed="rId2"/>
          <a:stretch/>
        </p:blipFill>
        <p:spPr>
          <a:xfrm>
            <a:off x="1296000" y="2002680"/>
            <a:ext cx="5687640" cy="3396960"/>
          </a:xfrm>
          <a:prstGeom prst="rect">
            <a:avLst/>
          </a:prstGeom>
          <a:ln>
            <a:noFill/>
          </a:ln>
        </p:spPr>
      </p:pic>
      <p:sp>
        <p:nvSpPr>
          <p:cNvPr id="95" name="CustomShape 4"/>
          <p:cNvSpPr/>
          <p:nvPr/>
        </p:nvSpPr>
        <p:spPr>
          <a:xfrm>
            <a:off x="1728000" y="5544000"/>
            <a:ext cx="1439640" cy="359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夏朝形势图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96" name="CustomShape 5"/>
          <p:cNvSpPr/>
          <p:nvPr/>
        </p:nvSpPr>
        <p:spPr>
          <a:xfrm>
            <a:off x="7056000" y="1909440"/>
            <a:ext cx="4391640" cy="1186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西起河南省西部、山西省南部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东至河南省、山东省和河北省三省交界处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南达湖北省北部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北及河北省南部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</p:spTree>
  </p:cSld>
  <p:transition spd="med" advTm="5000">
    <p:fade/>
  </p:transition>
  <p:timing>
    <p:tnLst>
      <p:par>
        <p:cTn id="15" dur="indefinite" restart="never" nodeType="tmRoot">
          <p:childTnLst>
            <p:seq>
              <p:cTn id="16" dur="indefinite" nodeType="mainSeq">
                <p:childTnLst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21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26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8" name="CustomShape 1"/>
          <p:cNvSpPr/>
          <p:nvPr/>
        </p:nvSpPr>
        <p:spPr>
          <a:xfrm>
            <a:off x="1224000" y="792000"/>
            <a:ext cx="8639640" cy="82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4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第五节   辽宋夏金元时期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209" name="图片 2" descr=""/>
          <p:cNvPicPr/>
          <p:nvPr/>
        </p:nvPicPr>
        <p:blipFill>
          <a:blip r:embed="rId1"/>
          <a:stretch/>
        </p:blipFill>
        <p:spPr>
          <a:xfrm>
            <a:off x="8928000" y="2520000"/>
            <a:ext cx="1855800" cy="2531520"/>
          </a:xfrm>
          <a:prstGeom prst="rect">
            <a:avLst/>
          </a:prstGeom>
          <a:ln>
            <a:noFill/>
          </a:ln>
        </p:spPr>
      </p:pic>
      <p:sp>
        <p:nvSpPr>
          <p:cNvPr id="210" name="CustomShape 2"/>
          <p:cNvSpPr/>
          <p:nvPr/>
        </p:nvSpPr>
        <p:spPr>
          <a:xfrm>
            <a:off x="5833080" y="5688000"/>
            <a:ext cx="5542560" cy="51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2800" spc="-1" strike="noStrike">
                <a:solidFill>
                  <a:srgbClr val="843c0b"/>
                </a:solidFill>
                <a:latin typeface="楷体"/>
                <a:ea typeface="楷体"/>
              </a:rPr>
              <a:t>第二章  中国古代历史疆域之广度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211" name="CustomShape 3"/>
          <p:cNvSpPr/>
          <p:nvPr/>
        </p:nvSpPr>
        <p:spPr>
          <a:xfrm>
            <a:off x="984240" y="2770560"/>
            <a:ext cx="6054120" cy="1459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12" name="CustomShape 4"/>
          <p:cNvSpPr/>
          <p:nvPr/>
        </p:nvSpPr>
        <p:spPr>
          <a:xfrm>
            <a:off x="5616000" y="1884960"/>
            <a:ext cx="3095280" cy="85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清朝形势图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213" name="CustomShape 5"/>
          <p:cNvSpPr/>
          <p:nvPr/>
        </p:nvSpPr>
        <p:spPr>
          <a:xfrm>
            <a:off x="5976000" y="2952000"/>
            <a:ext cx="2663640" cy="2303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西跨葱岭，西北达巴尔喀什湖北岸，北接西伯利亚，东北至鄂霍次克海、外兴安岭和库页岛一带，东临太平洋，东南到台湾及其附属岛屿钓鱼岛、赤尾屿，南包南海诸岛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pic>
        <p:nvPicPr>
          <p:cNvPr id="214" name="" descr=""/>
          <p:cNvPicPr/>
          <p:nvPr/>
        </p:nvPicPr>
        <p:blipFill>
          <a:blip r:embed="rId2"/>
          <a:stretch/>
        </p:blipFill>
        <p:spPr>
          <a:xfrm>
            <a:off x="1008000" y="1872000"/>
            <a:ext cx="4519440" cy="4070160"/>
          </a:xfrm>
          <a:prstGeom prst="rect">
            <a:avLst/>
          </a:prstGeom>
          <a:ln>
            <a:noFill/>
          </a:ln>
        </p:spPr>
      </p:pic>
    </p:spTree>
  </p:cSld>
  <p:transition spd="med" advTm="5000">
    <p:fade/>
  </p:transition>
  <p:timing>
    <p:tnLst>
      <p:par>
        <p:cTn id="186" dur="indefinite" restart="never" nodeType="tmRoot">
          <p:childTnLst>
            <p:seq>
              <p:cTn id="187" dur="indefinite" nodeType="mainSeq">
                <p:childTnLst>
                  <p:par>
                    <p:cTn id="188" fill="hold">
                      <p:stCondLst>
                        <p:cond delay="indefinite"/>
                      </p:stCondLst>
                      <p:childTnLst>
                        <p:par>
                          <p:cTn id="189" fill="hold">
                            <p:stCondLst>
                              <p:cond delay="0"/>
                            </p:stCondLst>
                            <p:childTnLst>
                              <p:par>
                                <p:cTn id="190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92" dur="500"/>
                                        <p:tgtEl>
                                          <p:spTgt spid="2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3" fill="hold">
                      <p:stCondLst>
                        <p:cond delay="indefinite"/>
                      </p:stCondLst>
                      <p:childTnLst>
                        <p:par>
                          <p:cTn id="194" fill="hold">
                            <p:stCondLst>
                              <p:cond delay="0"/>
                            </p:stCondLst>
                            <p:childTnLst>
                              <p:par>
                                <p:cTn id="195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197" dur="500"/>
                                        <p:tgtEl>
                                          <p:spTgt spid="2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1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" name="图片 5" descr=""/>
          <p:cNvPicPr/>
          <p:nvPr/>
        </p:nvPicPr>
        <p:blipFill>
          <a:blip r:embed="rId1"/>
          <a:stretch/>
        </p:blipFill>
        <p:spPr>
          <a:xfrm>
            <a:off x="957600" y="3830400"/>
            <a:ext cx="3290040" cy="2278080"/>
          </a:xfrm>
          <a:prstGeom prst="rect">
            <a:avLst/>
          </a:prstGeom>
          <a:ln>
            <a:noFill/>
          </a:ln>
        </p:spPr>
      </p:pic>
      <p:sp>
        <p:nvSpPr>
          <p:cNvPr id="216" name="CustomShape 1"/>
          <p:cNvSpPr/>
          <p:nvPr/>
        </p:nvSpPr>
        <p:spPr>
          <a:xfrm>
            <a:off x="1656360" y="2304000"/>
            <a:ext cx="3095280" cy="85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南宋形势图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217" name="CustomShape 2"/>
          <p:cNvSpPr/>
          <p:nvPr/>
        </p:nvSpPr>
        <p:spPr>
          <a:xfrm>
            <a:off x="5400000" y="5760000"/>
            <a:ext cx="5508000" cy="445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843c0b"/>
                </a:solidFill>
                <a:latin typeface="楷体"/>
                <a:ea typeface="楷体"/>
              </a:rPr>
              <a:t>第二章  中国古代历史疆域之广度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218" name="CustomShape 3"/>
          <p:cNvSpPr/>
          <p:nvPr/>
        </p:nvSpPr>
        <p:spPr>
          <a:xfrm>
            <a:off x="1224000" y="792000"/>
            <a:ext cx="8999640" cy="82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4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第五节   辽宋夏金元时期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219" name="" descr=""/>
          <p:cNvPicPr/>
          <p:nvPr/>
        </p:nvPicPr>
        <p:blipFill>
          <a:blip r:embed="rId2"/>
          <a:stretch/>
        </p:blipFill>
        <p:spPr>
          <a:xfrm>
            <a:off x="5256000" y="1728000"/>
            <a:ext cx="5119920" cy="3839760"/>
          </a:xfrm>
          <a:prstGeom prst="rect">
            <a:avLst/>
          </a:prstGeom>
          <a:ln>
            <a:noFill/>
          </a:ln>
        </p:spPr>
      </p:pic>
    </p:spTree>
  </p:cSld>
  <p:transition spd="med" advTm="5000">
    <p:fade/>
  </p:transition>
  <p:timing>
    <p:tnLst>
      <p:par>
        <p:cTn id="198" dur="indefinite" restart="never" nodeType="tmRoot">
          <p:childTnLst>
            <p:seq>
              <p:cTn id="199" dur="indefinite" nodeType="mainSeq">
                <p:childTnLst>
                  <p:par>
                    <p:cTn id="200" fill="hold">
                      <p:stCondLst>
                        <p:cond delay="indefinite"/>
                      </p:stCondLst>
                      <p:childTnLst>
                        <p:par>
                          <p:cTn id="201" fill="hold">
                            <p:stCondLst>
                              <p:cond delay="0"/>
                            </p:stCondLst>
                            <p:childTnLst>
                              <p:par>
                                <p:cTn id="202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204" dur="500"/>
                                        <p:tgtEl>
                                          <p:spTgt spid="2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0" name="CustomShape 1"/>
          <p:cNvSpPr/>
          <p:nvPr/>
        </p:nvSpPr>
        <p:spPr>
          <a:xfrm>
            <a:off x="1224000" y="792000"/>
            <a:ext cx="8639640" cy="82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4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第五节   辽宋夏金元时期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221" name="图片 2" descr=""/>
          <p:cNvPicPr/>
          <p:nvPr/>
        </p:nvPicPr>
        <p:blipFill>
          <a:blip r:embed="rId1"/>
          <a:stretch/>
        </p:blipFill>
        <p:spPr>
          <a:xfrm>
            <a:off x="8909640" y="1800000"/>
            <a:ext cx="1961280" cy="2675520"/>
          </a:xfrm>
          <a:prstGeom prst="rect">
            <a:avLst/>
          </a:prstGeom>
          <a:ln>
            <a:noFill/>
          </a:ln>
        </p:spPr>
      </p:pic>
      <p:sp>
        <p:nvSpPr>
          <p:cNvPr id="222" name="CustomShape 2"/>
          <p:cNvSpPr/>
          <p:nvPr/>
        </p:nvSpPr>
        <p:spPr>
          <a:xfrm>
            <a:off x="6048000" y="5688000"/>
            <a:ext cx="5542560" cy="51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2800" spc="-1" strike="noStrike">
                <a:solidFill>
                  <a:srgbClr val="843c0b"/>
                </a:solidFill>
                <a:latin typeface="楷体"/>
                <a:ea typeface="楷体"/>
              </a:rPr>
              <a:t>第二章  中国古代历史疆域之广度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223" name="CustomShape 3"/>
          <p:cNvSpPr/>
          <p:nvPr/>
        </p:nvSpPr>
        <p:spPr>
          <a:xfrm>
            <a:off x="984240" y="2770560"/>
            <a:ext cx="6054120" cy="1459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sp>
        <p:nvSpPr>
          <p:cNvPr id="224" name="CustomShape 4"/>
          <p:cNvSpPr/>
          <p:nvPr/>
        </p:nvSpPr>
        <p:spPr>
          <a:xfrm>
            <a:off x="1440000" y="3168000"/>
            <a:ext cx="1322640" cy="3182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北宋形势图</a:t>
            </a:r>
            <a:endParaRPr b="0" lang="en-US" sz="1800" spc="-1" strike="noStrike">
              <a:latin typeface="Arial"/>
            </a:endParaRPr>
          </a:p>
        </p:txBody>
      </p:sp>
      <p:pic>
        <p:nvPicPr>
          <p:cNvPr id="225" name="图片 5" descr=""/>
          <p:cNvPicPr/>
          <p:nvPr/>
        </p:nvPicPr>
        <p:blipFill>
          <a:blip r:embed="rId2"/>
          <a:stretch/>
        </p:blipFill>
        <p:spPr>
          <a:xfrm>
            <a:off x="792000" y="4861440"/>
            <a:ext cx="2129040" cy="1474200"/>
          </a:xfrm>
          <a:prstGeom prst="rect">
            <a:avLst/>
          </a:prstGeom>
          <a:ln>
            <a:noFill/>
          </a:ln>
        </p:spPr>
      </p:pic>
      <p:pic>
        <p:nvPicPr>
          <p:cNvPr id="226" name="" descr=""/>
          <p:cNvPicPr/>
          <p:nvPr/>
        </p:nvPicPr>
        <p:blipFill>
          <a:blip r:embed="rId3"/>
          <a:stretch/>
        </p:blipFill>
        <p:spPr>
          <a:xfrm>
            <a:off x="3295800" y="1872000"/>
            <a:ext cx="4839840" cy="3599640"/>
          </a:xfrm>
          <a:prstGeom prst="rect">
            <a:avLst/>
          </a:prstGeom>
          <a:ln>
            <a:noFill/>
          </a:ln>
        </p:spPr>
      </p:pic>
    </p:spTree>
  </p:cSld>
  <p:transition spd="med" advTm="5000">
    <p:fade/>
  </p:transition>
  <p:timing>
    <p:tnLst>
      <p:par>
        <p:cTn id="205" dur="indefinite" restart="never" nodeType="tmRoot">
          <p:childTnLst>
            <p:seq>
              <p:cTn id="206" dur="indefinite" nodeType="mainSeq">
                <p:childTnLst>
                  <p:par>
                    <p:cTn id="207" fill="hold">
                      <p:stCondLst>
                        <p:cond delay="indefinite"/>
                      </p:stCondLst>
                      <p:childTnLst>
                        <p:par>
                          <p:cTn id="208" fill="hold">
                            <p:stCondLst>
                              <p:cond delay="0"/>
                            </p:stCondLst>
                            <p:childTnLst>
                              <p:par>
                                <p:cTn id="209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211" dur="500"/>
                                        <p:tgtEl>
                                          <p:spTgt spid="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2" fill="hold">
                      <p:stCondLst>
                        <p:cond delay="indefinite"/>
                      </p:stCondLst>
                      <p:childTnLst>
                        <p:par>
                          <p:cTn id="213" fill="hold">
                            <p:stCondLst>
                              <p:cond delay="0"/>
                            </p:stCondLst>
                            <p:childTnLst>
                              <p:par>
                                <p:cTn id="214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216" dur="500"/>
                                        <p:tgtEl>
                                          <p:spTgt spid="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7" name="CustomShape 1"/>
          <p:cNvSpPr/>
          <p:nvPr/>
        </p:nvSpPr>
        <p:spPr>
          <a:xfrm>
            <a:off x="10035000" y="1150200"/>
            <a:ext cx="1414080" cy="1331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228" name="图片 3" descr=""/>
          <p:cNvPicPr/>
          <p:nvPr/>
        </p:nvPicPr>
        <p:blipFill>
          <a:blip r:embed="rId1"/>
          <a:stretch/>
        </p:blipFill>
        <p:spPr>
          <a:xfrm rot="2421600">
            <a:off x="837720" y="2768760"/>
            <a:ext cx="5614920" cy="3472200"/>
          </a:xfrm>
          <a:prstGeom prst="rect">
            <a:avLst/>
          </a:prstGeom>
          <a:ln>
            <a:noFill/>
          </a:ln>
        </p:spPr>
      </p:pic>
      <p:sp>
        <p:nvSpPr>
          <p:cNvPr id="229" name="CustomShape 2"/>
          <p:cNvSpPr/>
          <p:nvPr/>
        </p:nvSpPr>
        <p:spPr>
          <a:xfrm>
            <a:off x="6030000" y="2304000"/>
            <a:ext cx="4004640" cy="1943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简答题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1.</a:t>
            </a: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见第</a:t>
            </a: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32-33</a:t>
            </a: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页，以及</a:t>
            </a: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16-17</a:t>
            </a: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页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“</a:t>
            </a: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辽宋夏金元”等章节内容。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2.</a:t>
            </a: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见第</a:t>
            </a: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34</a:t>
            </a: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页。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3.</a:t>
            </a: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见第</a:t>
            </a: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34</a:t>
            </a: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页。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4.</a:t>
            </a: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见第</a:t>
            </a: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35</a:t>
            </a: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页。</a:t>
            </a:r>
            <a:endParaRPr b="0" lang="en-US" sz="1800" spc="-1" strike="noStrike">
              <a:latin typeface="Arial"/>
            </a:endParaRPr>
          </a:p>
        </p:txBody>
      </p:sp>
      <p:sp>
        <p:nvSpPr>
          <p:cNvPr id="230" name="CustomShape 3"/>
          <p:cNvSpPr/>
          <p:nvPr/>
        </p:nvSpPr>
        <p:spPr>
          <a:xfrm>
            <a:off x="1944000" y="1380960"/>
            <a:ext cx="5327280" cy="85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巩固性练习 </a:t>
            </a:r>
            <a:r>
              <a:rPr b="0" lang="en-US" sz="36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· </a:t>
            </a:r>
            <a:r>
              <a:rPr b="0" lang="en-US" sz="36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参考答案</a:t>
            </a:r>
            <a:endParaRPr b="0" lang="en-US" sz="3600" spc="-1" strike="noStrike">
              <a:latin typeface="Arial"/>
            </a:endParaRPr>
          </a:p>
        </p:txBody>
      </p:sp>
    </p:spTree>
  </p:cSld>
  <p:timing>
    <p:tnLst>
      <p:par>
        <p:cTn id="217" dur="indefinite" restart="never" nodeType="tmRoot">
          <p:childTnLst>
            <p:seq>
              <p:cTn id="218" dur="indefinite" nodeType="mainSeq">
                <p:childTnLst>
                  <p:par>
                    <p:cTn id="219" fill="hold">
                      <p:stCondLst>
                        <p:cond delay="0"/>
                      </p:stCondLst>
                      <p:childTnLst>
                        <p:par>
                          <p:cTn id="220" fill="hold">
                            <p:stCondLst>
                              <p:cond delay="0"/>
                            </p:stCondLst>
                            <p:childTnLst>
                              <p:par>
                                <p:cTn id="221" nodeType="afterEffect" fill="hold" presetClass="entr" presetID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3" dur="500"/>
                                        <p:tgtEl>
                                          <p:spTgt spid="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4" fill="hold">
                            <p:stCondLst>
                              <p:cond delay="500"/>
                            </p:stCondLst>
                            <p:childTnLst>
                              <p:par>
                                <p:cTn id="225" nodeType="afterEffect" fill="hold" presetClass="entr" presetID="42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fade" transition="in">
                                      <p:cBhvr additive="repl">
                                        <p:cTn id="227" dur="1000"/>
                                        <p:tgtEl>
                                          <p:spTgt spid="229"/>
                                        </p:tgtEl>
                                      </p:cBhvr>
                                    </p:animEffect>
                                    <p:anim calcmode="lin" valueType="num">
                                      <p:cBhvr additive="repl">
                                        <p:cTn id="228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repl">
                                        <p:cTn id="229" dur="1000" fill="hold"/>
                                        <p:tgtEl>
                                          <p:spTgt spid="2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7" name="图片 5" descr=""/>
          <p:cNvPicPr/>
          <p:nvPr/>
        </p:nvPicPr>
        <p:blipFill>
          <a:blip r:embed="rId1"/>
          <a:stretch/>
        </p:blipFill>
        <p:spPr>
          <a:xfrm>
            <a:off x="957600" y="4335120"/>
            <a:ext cx="2561040" cy="1773360"/>
          </a:xfrm>
          <a:prstGeom prst="rect">
            <a:avLst/>
          </a:prstGeom>
          <a:ln>
            <a:noFill/>
          </a:ln>
        </p:spPr>
      </p:pic>
      <p:sp>
        <p:nvSpPr>
          <p:cNvPr id="98" name="CustomShape 1"/>
          <p:cNvSpPr/>
          <p:nvPr/>
        </p:nvSpPr>
        <p:spPr>
          <a:xfrm>
            <a:off x="1656000" y="1800000"/>
            <a:ext cx="3095280" cy="85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商朝形势图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99" name="CustomShape 2"/>
          <p:cNvSpPr/>
          <p:nvPr/>
        </p:nvSpPr>
        <p:spPr>
          <a:xfrm>
            <a:off x="5400000" y="5760000"/>
            <a:ext cx="5508000" cy="445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843c0b"/>
                </a:solidFill>
                <a:latin typeface="楷体"/>
                <a:ea typeface="楷体"/>
              </a:rPr>
              <a:t>第二章  中国古代历史疆域之广度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00" name="CustomShape 3"/>
          <p:cNvSpPr/>
          <p:nvPr/>
        </p:nvSpPr>
        <p:spPr>
          <a:xfrm>
            <a:off x="1224000" y="792000"/>
            <a:ext cx="5758920" cy="82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4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第一节   夏商周时期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101" name="" descr=""/>
          <p:cNvPicPr/>
          <p:nvPr/>
        </p:nvPicPr>
        <p:blipFill>
          <a:blip r:embed="rId2"/>
          <a:stretch/>
        </p:blipFill>
        <p:spPr>
          <a:xfrm>
            <a:off x="4570200" y="1800000"/>
            <a:ext cx="6349680" cy="3599640"/>
          </a:xfrm>
          <a:prstGeom prst="rect">
            <a:avLst/>
          </a:prstGeom>
          <a:ln>
            <a:noFill/>
          </a:ln>
        </p:spPr>
      </p:pic>
      <p:sp>
        <p:nvSpPr>
          <p:cNvPr id="102" name="CustomShape 4"/>
          <p:cNvSpPr/>
          <p:nvPr/>
        </p:nvSpPr>
        <p:spPr>
          <a:xfrm>
            <a:off x="2088000" y="2845440"/>
            <a:ext cx="2591640" cy="11862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                 </a:t>
            </a: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东到海滨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           </a:t>
            </a: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西达陕西西部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              </a:t>
            </a: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东北到辽宁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南至长江以南湖北地区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</p:spTree>
  </p:cSld>
  <p:transition spd="med" advTm="5000">
    <p:fade/>
  </p:transition>
  <p:timing>
    <p:tnLst>
      <p:par>
        <p:cTn id="27" dur="indefinite" restart="never" nodeType="tmRoot">
          <p:childTnLst>
            <p:seq>
              <p:cTn id="28" dur="indefinite" nodeType="mainSeq">
                <p:childTnLst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33" dur="5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CustomShape 1"/>
          <p:cNvSpPr/>
          <p:nvPr/>
        </p:nvSpPr>
        <p:spPr>
          <a:xfrm>
            <a:off x="1224000" y="792000"/>
            <a:ext cx="5758920" cy="82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4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第一节   夏商周时期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104" name="图片 2" descr=""/>
          <p:cNvPicPr/>
          <p:nvPr/>
        </p:nvPicPr>
        <p:blipFill>
          <a:blip r:embed="rId1"/>
          <a:stretch/>
        </p:blipFill>
        <p:spPr>
          <a:xfrm>
            <a:off x="9144000" y="2160000"/>
            <a:ext cx="1802880" cy="2459520"/>
          </a:xfrm>
          <a:prstGeom prst="rect">
            <a:avLst/>
          </a:prstGeom>
          <a:ln>
            <a:noFill/>
          </a:ln>
        </p:spPr>
      </p:pic>
      <p:sp>
        <p:nvSpPr>
          <p:cNvPr id="105" name="CustomShape 2"/>
          <p:cNvSpPr/>
          <p:nvPr/>
        </p:nvSpPr>
        <p:spPr>
          <a:xfrm>
            <a:off x="5760000" y="5676120"/>
            <a:ext cx="5542560" cy="51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2800" spc="-1" strike="noStrike">
                <a:solidFill>
                  <a:srgbClr val="843c0b"/>
                </a:solidFill>
                <a:latin typeface="楷体"/>
                <a:ea typeface="楷体"/>
              </a:rPr>
              <a:t>第二章  中国古代历史疆域之广度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06" name="CustomShape 3"/>
          <p:cNvSpPr/>
          <p:nvPr/>
        </p:nvSpPr>
        <p:spPr>
          <a:xfrm>
            <a:off x="984240" y="2770560"/>
            <a:ext cx="6054120" cy="1459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07" name="" descr=""/>
          <p:cNvPicPr/>
          <p:nvPr/>
        </p:nvPicPr>
        <p:blipFill>
          <a:blip r:embed="rId2"/>
          <a:stretch/>
        </p:blipFill>
        <p:spPr>
          <a:xfrm rot="21592200">
            <a:off x="3820320" y="1675440"/>
            <a:ext cx="4815720" cy="3646080"/>
          </a:xfrm>
          <a:prstGeom prst="rect">
            <a:avLst/>
          </a:prstGeom>
          <a:ln>
            <a:noFill/>
          </a:ln>
        </p:spPr>
      </p:pic>
      <p:pic>
        <p:nvPicPr>
          <p:cNvPr id="108" name="图片 5" descr=""/>
          <p:cNvPicPr/>
          <p:nvPr/>
        </p:nvPicPr>
        <p:blipFill>
          <a:blip r:embed="rId3"/>
          <a:stretch/>
        </p:blipFill>
        <p:spPr>
          <a:xfrm>
            <a:off x="1254600" y="4464000"/>
            <a:ext cx="2129040" cy="1474200"/>
          </a:xfrm>
          <a:prstGeom prst="rect">
            <a:avLst/>
          </a:prstGeom>
          <a:ln>
            <a:noFill/>
          </a:ln>
        </p:spPr>
      </p:pic>
      <p:sp>
        <p:nvSpPr>
          <p:cNvPr id="109" name="CustomShape 4"/>
          <p:cNvSpPr/>
          <p:nvPr/>
        </p:nvSpPr>
        <p:spPr>
          <a:xfrm>
            <a:off x="1296000" y="2736000"/>
            <a:ext cx="2375640" cy="1367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东自大海，西抵羌戎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北达鬼方，南至荆楚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注：鬼方是商周时居于我国西北方的部落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sp>
        <p:nvSpPr>
          <p:cNvPr id="110" name="CustomShape 5"/>
          <p:cNvSpPr/>
          <p:nvPr/>
        </p:nvSpPr>
        <p:spPr>
          <a:xfrm>
            <a:off x="864360" y="1872000"/>
            <a:ext cx="3095280" cy="85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西周形势图</a:t>
            </a:r>
            <a:endParaRPr b="0" lang="en-US" sz="3600" spc="-1" strike="noStrike">
              <a:latin typeface="Arial"/>
            </a:endParaRPr>
          </a:p>
        </p:txBody>
      </p:sp>
    </p:spTree>
  </p:cSld>
  <p:transition spd="med" advTm="5000">
    <p:fade/>
  </p:transition>
  <p:timing>
    <p:tnLst>
      <p:par>
        <p:cTn id="34" dur="indefinite" restart="never" nodeType="tmRoot">
          <p:childTnLst>
            <p:seq>
              <p:cTn id="35" dur="indefinite" nodeType="mainSeq">
                <p:childTnLst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40" dur="500"/>
                                        <p:tgtEl>
                                          <p:spTgt spid="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45" dur="5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1" name="图片 5" descr=""/>
          <p:cNvPicPr/>
          <p:nvPr/>
        </p:nvPicPr>
        <p:blipFill>
          <a:blip r:embed="rId1"/>
          <a:stretch/>
        </p:blipFill>
        <p:spPr>
          <a:xfrm>
            <a:off x="957600" y="3830400"/>
            <a:ext cx="3290040" cy="2278080"/>
          </a:xfrm>
          <a:prstGeom prst="rect">
            <a:avLst/>
          </a:prstGeom>
          <a:ln>
            <a:noFill/>
          </a:ln>
        </p:spPr>
      </p:pic>
      <p:sp>
        <p:nvSpPr>
          <p:cNvPr id="112" name="CustomShape 1"/>
          <p:cNvSpPr/>
          <p:nvPr/>
        </p:nvSpPr>
        <p:spPr>
          <a:xfrm>
            <a:off x="2376000" y="2592000"/>
            <a:ext cx="3095280" cy="85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春秋形势图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113" name="CustomShape 2"/>
          <p:cNvSpPr/>
          <p:nvPr/>
        </p:nvSpPr>
        <p:spPr>
          <a:xfrm>
            <a:off x="5400000" y="5760000"/>
            <a:ext cx="5508000" cy="445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843c0b"/>
                </a:solidFill>
                <a:latin typeface="楷体"/>
                <a:ea typeface="楷体"/>
              </a:rPr>
              <a:t>第二章  中国古代历史疆域之广度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14" name="CustomShape 3"/>
          <p:cNvSpPr/>
          <p:nvPr/>
        </p:nvSpPr>
        <p:spPr>
          <a:xfrm>
            <a:off x="1224000" y="792000"/>
            <a:ext cx="5758920" cy="82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4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第一节   夏商周时期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115" name="" descr=""/>
          <p:cNvPicPr/>
          <p:nvPr/>
        </p:nvPicPr>
        <p:blipFill>
          <a:blip r:embed="rId2"/>
          <a:stretch/>
        </p:blipFill>
        <p:spPr>
          <a:xfrm>
            <a:off x="6077520" y="1800000"/>
            <a:ext cx="4434120" cy="3724560"/>
          </a:xfrm>
          <a:prstGeom prst="rect">
            <a:avLst/>
          </a:prstGeom>
          <a:ln>
            <a:noFill/>
          </a:ln>
        </p:spPr>
      </p:pic>
    </p:spTree>
  </p:cSld>
  <p:transition spd="med" advTm="5000">
    <p:fade/>
  </p:transition>
  <p:timing>
    <p:tnLst>
      <p:par>
        <p:cTn id="46" dur="indefinite" restart="never" nodeType="tmRoot">
          <p:childTnLst>
            <p:seq>
              <p:cTn id="47" dur="indefinite" nodeType="mainSeq">
                <p:childTnLst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52" dur="5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6" name="CustomShape 1"/>
          <p:cNvSpPr/>
          <p:nvPr/>
        </p:nvSpPr>
        <p:spPr>
          <a:xfrm>
            <a:off x="1224000" y="792000"/>
            <a:ext cx="5758920" cy="82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4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第一节   夏商周时期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117" name="图片 2" descr=""/>
          <p:cNvPicPr/>
          <p:nvPr/>
        </p:nvPicPr>
        <p:blipFill>
          <a:blip r:embed="rId1"/>
          <a:stretch/>
        </p:blipFill>
        <p:spPr>
          <a:xfrm>
            <a:off x="1296000" y="2880000"/>
            <a:ext cx="1582920" cy="2159640"/>
          </a:xfrm>
          <a:prstGeom prst="rect">
            <a:avLst/>
          </a:prstGeom>
          <a:ln>
            <a:noFill/>
          </a:ln>
        </p:spPr>
      </p:pic>
      <p:sp>
        <p:nvSpPr>
          <p:cNvPr id="118" name="CustomShape 2"/>
          <p:cNvSpPr/>
          <p:nvPr/>
        </p:nvSpPr>
        <p:spPr>
          <a:xfrm>
            <a:off x="6048000" y="5688000"/>
            <a:ext cx="5542560" cy="51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2800" spc="-1" strike="noStrike">
                <a:solidFill>
                  <a:srgbClr val="843c0b"/>
                </a:solidFill>
                <a:latin typeface="楷体"/>
                <a:ea typeface="楷体"/>
              </a:rPr>
              <a:t>第二章  中国古代历史疆域之广度</a:t>
            </a:r>
            <a:endParaRPr b="0" lang="en-US" sz="2800" spc="-1" strike="noStrike">
              <a:latin typeface="Arial"/>
            </a:endParaRPr>
          </a:p>
        </p:txBody>
      </p:sp>
      <p:pic>
        <p:nvPicPr>
          <p:cNvPr id="119" name="" descr=""/>
          <p:cNvPicPr/>
          <p:nvPr/>
        </p:nvPicPr>
        <p:blipFill>
          <a:blip r:embed="rId2"/>
          <a:stretch/>
        </p:blipFill>
        <p:spPr>
          <a:xfrm>
            <a:off x="3110760" y="1844280"/>
            <a:ext cx="4017600" cy="3615840"/>
          </a:xfrm>
          <a:prstGeom prst="rect">
            <a:avLst/>
          </a:prstGeom>
          <a:ln>
            <a:noFill/>
          </a:ln>
        </p:spPr>
      </p:pic>
      <p:pic>
        <p:nvPicPr>
          <p:cNvPr id="120" name="图片 5" descr=""/>
          <p:cNvPicPr/>
          <p:nvPr/>
        </p:nvPicPr>
        <p:blipFill>
          <a:blip r:embed="rId3"/>
          <a:stretch/>
        </p:blipFill>
        <p:spPr>
          <a:xfrm>
            <a:off x="7448760" y="2448000"/>
            <a:ext cx="2910960" cy="2015640"/>
          </a:xfrm>
          <a:prstGeom prst="rect">
            <a:avLst/>
          </a:prstGeom>
          <a:ln>
            <a:noFill/>
          </a:ln>
        </p:spPr>
      </p:pic>
      <p:sp>
        <p:nvSpPr>
          <p:cNvPr id="121" name="CustomShape 3"/>
          <p:cNvSpPr/>
          <p:nvPr/>
        </p:nvSpPr>
        <p:spPr>
          <a:xfrm>
            <a:off x="2736000" y="5412960"/>
            <a:ext cx="3095280" cy="85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战国形势图</a:t>
            </a:r>
            <a:endParaRPr b="0" lang="en-US" sz="3600" spc="-1" strike="noStrike">
              <a:latin typeface="Arial"/>
            </a:endParaRPr>
          </a:p>
        </p:txBody>
      </p:sp>
    </p:spTree>
  </p:cSld>
  <p:transition spd="med" advTm="5000">
    <p:fade/>
  </p:transition>
  <p:timing>
    <p:tnLst>
      <p:par>
        <p:cTn id="53" dur="indefinite" restart="never" nodeType="tmRoot">
          <p:childTnLst>
            <p:seq>
              <p:cTn id="54" dur="indefinite" nodeType="mainSeq">
                <p:childTnLst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59" dur="500"/>
                                        <p:tgtEl>
                                          <p:spTgt spid="1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64" dur="500"/>
                                        <p:tgtEl>
                                          <p:spTgt spid="1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" name="图片 5" descr=""/>
          <p:cNvPicPr/>
          <p:nvPr/>
        </p:nvPicPr>
        <p:blipFill>
          <a:blip r:embed="rId1"/>
          <a:stretch/>
        </p:blipFill>
        <p:spPr>
          <a:xfrm>
            <a:off x="685440" y="4999320"/>
            <a:ext cx="1618200" cy="1120320"/>
          </a:xfrm>
          <a:prstGeom prst="rect">
            <a:avLst/>
          </a:prstGeom>
          <a:ln>
            <a:noFill/>
          </a:ln>
        </p:spPr>
      </p:pic>
      <p:sp>
        <p:nvSpPr>
          <p:cNvPr id="123" name="CustomShape 1"/>
          <p:cNvSpPr/>
          <p:nvPr/>
        </p:nvSpPr>
        <p:spPr>
          <a:xfrm>
            <a:off x="5184360" y="2172960"/>
            <a:ext cx="3095280" cy="8506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秦朝形势图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124" name="CustomShape 2"/>
          <p:cNvSpPr/>
          <p:nvPr/>
        </p:nvSpPr>
        <p:spPr>
          <a:xfrm>
            <a:off x="5400000" y="5760000"/>
            <a:ext cx="5508000" cy="445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843c0b"/>
                </a:solidFill>
                <a:latin typeface="楷体"/>
                <a:ea typeface="楷体"/>
              </a:rPr>
              <a:t>第二章  中国古代历史疆域之广度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25" name="CustomShape 3"/>
          <p:cNvSpPr/>
          <p:nvPr/>
        </p:nvSpPr>
        <p:spPr>
          <a:xfrm>
            <a:off x="1224000" y="792000"/>
            <a:ext cx="5758920" cy="82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4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第二节   秦汉时期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126" name="" descr=""/>
          <p:cNvPicPr/>
          <p:nvPr/>
        </p:nvPicPr>
        <p:blipFill>
          <a:blip r:embed="rId2"/>
          <a:stretch/>
        </p:blipFill>
        <p:spPr>
          <a:xfrm>
            <a:off x="2448000" y="1800000"/>
            <a:ext cx="2927160" cy="3959640"/>
          </a:xfrm>
          <a:prstGeom prst="rect">
            <a:avLst/>
          </a:prstGeom>
          <a:ln>
            <a:noFill/>
          </a:ln>
        </p:spPr>
      </p:pic>
      <p:pic>
        <p:nvPicPr>
          <p:cNvPr id="127" name="图片 2" descr=""/>
          <p:cNvPicPr/>
          <p:nvPr/>
        </p:nvPicPr>
        <p:blipFill>
          <a:blip r:embed="rId3"/>
          <a:stretch/>
        </p:blipFill>
        <p:spPr>
          <a:xfrm>
            <a:off x="8352000" y="2160000"/>
            <a:ext cx="2101320" cy="2866680"/>
          </a:xfrm>
          <a:prstGeom prst="rect">
            <a:avLst/>
          </a:prstGeom>
          <a:ln>
            <a:noFill/>
          </a:ln>
        </p:spPr>
      </p:pic>
      <p:sp>
        <p:nvSpPr>
          <p:cNvPr id="128" name="CustomShape 4"/>
          <p:cNvSpPr/>
          <p:nvPr/>
        </p:nvSpPr>
        <p:spPr>
          <a:xfrm>
            <a:off x="5760000" y="3528000"/>
            <a:ext cx="2015640" cy="201564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东至东海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西到陇西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北至长城一带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南达南海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</p:spTree>
  </p:cSld>
  <p:transition spd="med" advTm="5000">
    <p:fade/>
  </p:transition>
  <p:timing>
    <p:tnLst>
      <p:par>
        <p:cTn id="65" dur="indefinite" restart="never" nodeType="tmRoot">
          <p:childTnLst>
            <p:seq>
              <p:cTn id="66" dur="indefinite" nodeType="mainSeq">
                <p:childTnLst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71" dur="500"/>
                                        <p:tgtEl>
                                          <p:spTgt spid="1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9" name="CustomShape 1"/>
          <p:cNvSpPr/>
          <p:nvPr/>
        </p:nvSpPr>
        <p:spPr>
          <a:xfrm>
            <a:off x="1224000" y="792000"/>
            <a:ext cx="5758920" cy="82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4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第二节   秦汉时期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130" name="图片 2" descr=""/>
          <p:cNvPicPr/>
          <p:nvPr/>
        </p:nvPicPr>
        <p:blipFill>
          <a:blip r:embed="rId1"/>
          <a:stretch/>
        </p:blipFill>
        <p:spPr>
          <a:xfrm>
            <a:off x="9432000" y="2580120"/>
            <a:ext cx="1750320" cy="2387520"/>
          </a:xfrm>
          <a:prstGeom prst="rect">
            <a:avLst/>
          </a:prstGeom>
          <a:ln>
            <a:noFill/>
          </a:ln>
        </p:spPr>
      </p:pic>
      <p:sp>
        <p:nvSpPr>
          <p:cNvPr id="131" name="CustomShape 2"/>
          <p:cNvSpPr/>
          <p:nvPr/>
        </p:nvSpPr>
        <p:spPr>
          <a:xfrm>
            <a:off x="6048000" y="5688000"/>
            <a:ext cx="5542560" cy="5155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2800" spc="-1" strike="noStrike">
                <a:solidFill>
                  <a:srgbClr val="843c0b"/>
                </a:solidFill>
                <a:latin typeface="楷体"/>
                <a:ea typeface="楷体"/>
              </a:rPr>
              <a:t>第二章  中国古代历史疆域之广度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32" name="CustomShape 3"/>
          <p:cNvSpPr/>
          <p:nvPr/>
        </p:nvSpPr>
        <p:spPr>
          <a:xfrm>
            <a:off x="984240" y="2770560"/>
            <a:ext cx="6054120" cy="145980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</p:sp>
      <p:pic>
        <p:nvPicPr>
          <p:cNvPr id="133" name="图片 5" descr=""/>
          <p:cNvPicPr/>
          <p:nvPr/>
        </p:nvPicPr>
        <p:blipFill>
          <a:blip r:embed="rId2"/>
          <a:stretch/>
        </p:blipFill>
        <p:spPr>
          <a:xfrm>
            <a:off x="1038600" y="4645440"/>
            <a:ext cx="2129040" cy="1474200"/>
          </a:xfrm>
          <a:prstGeom prst="rect">
            <a:avLst/>
          </a:prstGeom>
          <a:ln>
            <a:noFill/>
          </a:ln>
        </p:spPr>
      </p:pic>
      <p:sp>
        <p:nvSpPr>
          <p:cNvPr id="134" name="CustomShape 4"/>
          <p:cNvSpPr/>
          <p:nvPr/>
        </p:nvSpPr>
        <p:spPr>
          <a:xfrm>
            <a:off x="648000" y="2736000"/>
            <a:ext cx="3167640" cy="1494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东北灭卫满朝鲜，设东北四郡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西域设郡，西南到云南哀牢山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和高贡黎山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r>
              <a:rPr b="0" lang="en-US" sz="1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北击匈奴，南灭闽越平南越， 占海南岛，设十郡</a:t>
            </a: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  <a:p>
            <a:pPr>
              <a:lnSpc>
                <a:spcPct val="100000"/>
              </a:lnSpc>
            </a:pPr>
            <a:endParaRPr b="0" lang="en-US" sz="1800" spc="-1" strike="noStrike">
              <a:latin typeface="Arial"/>
            </a:endParaRPr>
          </a:p>
        </p:txBody>
      </p:sp>
      <p:sp>
        <p:nvSpPr>
          <p:cNvPr id="135" name="CustomShape 5"/>
          <p:cNvSpPr/>
          <p:nvPr/>
        </p:nvSpPr>
        <p:spPr>
          <a:xfrm>
            <a:off x="864360" y="1872000"/>
            <a:ext cx="3095280" cy="738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西汉形势图</a:t>
            </a:r>
            <a:endParaRPr b="0" lang="en-US" sz="3600" spc="-1" strike="noStrike">
              <a:latin typeface="Arial"/>
            </a:endParaRPr>
          </a:p>
        </p:txBody>
      </p:sp>
      <p:pic>
        <p:nvPicPr>
          <p:cNvPr id="136" name="" descr=""/>
          <p:cNvPicPr/>
          <p:nvPr/>
        </p:nvPicPr>
        <p:blipFill>
          <a:blip r:embed="rId3"/>
          <a:stretch/>
        </p:blipFill>
        <p:spPr>
          <a:xfrm>
            <a:off x="3888000" y="1800000"/>
            <a:ext cx="5238360" cy="3524040"/>
          </a:xfrm>
          <a:prstGeom prst="rect">
            <a:avLst/>
          </a:prstGeom>
          <a:ln>
            <a:noFill/>
          </a:ln>
        </p:spPr>
      </p:pic>
    </p:spTree>
  </p:cSld>
  <p:transition spd="med" advTm="5000">
    <p:fade/>
  </p:transition>
  <p:timing>
    <p:tnLst>
      <p:par>
        <p:cTn id="72" dur="indefinite" restart="never" nodeType="tmRoot">
          <p:childTnLst>
            <p:seq>
              <p:cTn id="73" dur="indefinite" nodeType="mainSeq">
                <p:childTnLst>
                  <p:par>
                    <p:cTn id="74" fill="hold">
                      <p:stCondLst>
                        <p:cond delay="indefinite"/>
                      </p:stCondLst>
                      <p:childTnLst>
                        <p:par>
                          <p:cTn id="75" fill="hold">
                            <p:stCondLst>
                              <p:cond delay="0"/>
                            </p:stCondLst>
                            <p:childTnLst>
                              <p:par>
                                <p:cTn id="76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78" dur="500"/>
                                        <p:tgtEl>
                                          <p:spTgt spid="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83" dur="500"/>
                                        <p:tgtEl>
                                          <p:spTgt spid="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p="http://schemas.openxmlformats.org/presentationml/2006/main" xmlns:r="http://schemas.openxmlformats.org/officeDocument/2006/relationships" xmlns:p14="http://schemas.microsoft.com/office/powerpoint/2010/main" xmlns:p15="http://schemas.microsoft.com/office/powerpoint/2012/main" xmlns:mc="http://schemas.openxmlformats.org/markup-compatibility/2006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7" name="图片 5" descr=""/>
          <p:cNvPicPr/>
          <p:nvPr/>
        </p:nvPicPr>
        <p:blipFill>
          <a:blip r:embed="rId1"/>
          <a:stretch/>
        </p:blipFill>
        <p:spPr>
          <a:xfrm>
            <a:off x="1533600" y="4137120"/>
            <a:ext cx="3002040" cy="2078640"/>
          </a:xfrm>
          <a:prstGeom prst="rect">
            <a:avLst/>
          </a:prstGeom>
          <a:ln>
            <a:noFill/>
          </a:ln>
        </p:spPr>
      </p:pic>
      <p:sp>
        <p:nvSpPr>
          <p:cNvPr id="138" name="CustomShape 1"/>
          <p:cNvSpPr/>
          <p:nvPr/>
        </p:nvSpPr>
        <p:spPr>
          <a:xfrm>
            <a:off x="2232360" y="2592000"/>
            <a:ext cx="3095280" cy="73836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36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东汉形势图</a:t>
            </a:r>
            <a:endParaRPr b="0" lang="en-US" sz="3600" spc="-1" strike="noStrike">
              <a:latin typeface="Arial"/>
            </a:endParaRPr>
          </a:p>
        </p:txBody>
      </p:sp>
      <p:sp>
        <p:nvSpPr>
          <p:cNvPr id="139" name="CustomShape 2"/>
          <p:cNvSpPr/>
          <p:nvPr/>
        </p:nvSpPr>
        <p:spPr>
          <a:xfrm>
            <a:off x="5400000" y="5760000"/>
            <a:ext cx="5508000" cy="44532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>
              <a:lnSpc>
                <a:spcPct val="100000"/>
              </a:lnSpc>
            </a:pPr>
            <a:r>
              <a:rPr b="0" lang="en-US" sz="2800" spc="-1" strike="noStrike">
                <a:solidFill>
                  <a:srgbClr val="843c0b"/>
                </a:solidFill>
                <a:latin typeface="楷体"/>
                <a:ea typeface="楷体"/>
              </a:rPr>
              <a:t>第二章  中国古代历史疆域之广度</a:t>
            </a:r>
            <a:endParaRPr b="0" lang="en-US" sz="2800" spc="-1" strike="noStrike">
              <a:latin typeface="Arial"/>
            </a:endParaRPr>
          </a:p>
        </p:txBody>
      </p:sp>
      <p:sp>
        <p:nvSpPr>
          <p:cNvPr id="140" name="CustomShape 3"/>
          <p:cNvSpPr/>
          <p:nvPr/>
        </p:nvSpPr>
        <p:spPr>
          <a:xfrm>
            <a:off x="1224000" y="792000"/>
            <a:ext cx="5758920" cy="820080"/>
          </a:xfrm>
          <a:prstGeom prst="rect">
            <a:avLst/>
          </a:prstGeom>
          <a:noFill/>
          <a:ln>
            <a:noFill/>
          </a:ln>
        </p:spPr>
        <p:style>
          <a:lnRef idx="0"/>
          <a:fillRef idx="0"/>
          <a:effectRef idx="0"/>
          <a:fontRef idx="minor"/>
        </p:style>
        <p:txBody>
          <a:bodyPr lIns="90000" rIns="90000" tIns="45000" bIns="45000"/>
          <a:p>
            <a:pPr algn="ctr">
              <a:lnSpc>
                <a:spcPct val="100000"/>
              </a:lnSpc>
            </a:pPr>
            <a:r>
              <a:rPr b="0" lang="en-US" sz="4800" spc="-1" strike="noStrike">
                <a:solidFill>
                  <a:srgbClr val="3c3c3c"/>
                </a:solidFill>
                <a:latin typeface="仓耳今楷05-6763 W05"/>
                <a:ea typeface="仓耳今楷05-6763 W05"/>
              </a:rPr>
              <a:t>第二节   秦汉时期</a:t>
            </a:r>
            <a:endParaRPr b="0" lang="en-US" sz="4800" spc="-1" strike="noStrike">
              <a:latin typeface="Arial"/>
            </a:endParaRPr>
          </a:p>
        </p:txBody>
      </p:sp>
      <p:pic>
        <p:nvPicPr>
          <p:cNvPr id="141" name="" descr=""/>
          <p:cNvPicPr/>
          <p:nvPr/>
        </p:nvPicPr>
        <p:blipFill>
          <a:blip r:embed="rId2"/>
          <a:stretch/>
        </p:blipFill>
        <p:spPr>
          <a:xfrm>
            <a:off x="5400000" y="1765440"/>
            <a:ext cx="5976000" cy="3845520"/>
          </a:xfrm>
          <a:prstGeom prst="rect">
            <a:avLst/>
          </a:prstGeom>
          <a:ln>
            <a:noFill/>
          </a:ln>
        </p:spPr>
      </p:pic>
    </p:spTree>
  </p:cSld>
  <p:transition spd="med" advTm="5000">
    <p:fade/>
  </p:transition>
  <p:timing>
    <p:tnLst>
      <p:par>
        <p:cTn id="84" dur="indefinite" restart="never" nodeType="tmRoot">
          <p:childTnLst>
            <p:seq>
              <p:cTn id="85" dur="indefinite" nodeType="mainSeq">
                <p:childTnLst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nodeType="clickEffect" fill="hold" presetClass="entr" presetID="14" presetSubtype="10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filter="randombar(horizontal)" transition="in">
                                      <p:cBhvr additive="repl">
                                        <p:cTn id="90" dur="500"/>
                                        <p:tgtEl>
                                          <p:spTgt spid="1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delay="0" evt="onPrev">
                  <p:tgtEl>
                    <p:sldTgt/>
                  </p:tgtEl>
                </p:cond>
              </p:prevCondLst>
              <p:nextCondLst>
                <p:cond delay="0" evt="onNext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Arial"/>
        <a:ea typeface="DejaVu Sans"/>
        <a:cs typeface="DejaVu Sans"/>
      </a:majorFont>
      <a:minorFont>
        <a:latin typeface="Arial"/>
        <a:ea typeface="DejaVu Sans"/>
        <a:cs typeface="DejaVu Sans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4110</TotalTime>
  <Application>LibreOffice/6.0.4.2$Windows_x86 LibreOffice_project/9b0d9b32d5dcda91d2f1a96dc04c645c450872bf</Application>
  <Words>2170</Words>
  <Paragraphs>165</Paragraphs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created xsi:type="dcterms:W3CDTF">2019-02-25T05:30:11Z</dcterms:created>
  <dc:creator>衡 李</dc:creator>
  <dc:description/>
  <dc:language>zh-CN</dc:language>
  <cp:lastModifiedBy/>
  <dcterms:modified xsi:type="dcterms:W3CDTF">2019-10-08T15:36:31Z</dcterms:modified>
  <cp:revision>396</cp:revision>
  <dc:subject/>
  <dc:title>通用产品介绍</dc:titl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AppVersion">
    <vt:lpwstr>16.0000</vt:lpwstr>
  </property>
  <property fmtid="{D5CDD505-2E9C-101B-9397-08002B2CF9AE}" pid="3" name="HiddenSlides">
    <vt:i4>0</vt:i4>
  </property>
  <property fmtid="{D5CDD505-2E9C-101B-9397-08002B2CF9AE}" pid="4" name="HyperlinksChanged">
    <vt:bool>0</vt:bool>
  </property>
  <property fmtid="{D5CDD505-2E9C-101B-9397-08002B2CF9AE}" pid="5" name="LinksUpToDate">
    <vt:bool>0</vt:bool>
  </property>
  <property fmtid="{D5CDD505-2E9C-101B-9397-08002B2CF9AE}" pid="6" name="MMClips">
    <vt:i4>1</vt:i4>
  </property>
  <property fmtid="{D5CDD505-2E9C-101B-9397-08002B2CF9AE}" pid="7" name="Notes">
    <vt:i4>24</vt:i4>
  </property>
  <property fmtid="{D5CDD505-2E9C-101B-9397-08002B2CF9AE}" pid="8" name="PresentationFormat">
    <vt:lpwstr>宽屏</vt:lpwstr>
  </property>
  <property fmtid="{D5CDD505-2E9C-101B-9397-08002B2CF9AE}" pid="9" name="ScaleCrop">
    <vt:bool>0</vt:bool>
  </property>
  <property fmtid="{D5CDD505-2E9C-101B-9397-08002B2CF9AE}" pid="10" name="ShareDoc">
    <vt:bool>0</vt:bool>
  </property>
  <property fmtid="{D5CDD505-2E9C-101B-9397-08002B2CF9AE}" pid="11" name="Slides">
    <vt:i4>25</vt:i4>
  </property>
</Properties>
</file>