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ppt/diagrams/data10.xml" ContentType="application/vnd.openxmlformats-officedocument.drawingml.diagramData+xml"/>
  <Override PartName="/ppt/diagrams/layout10.xml" ContentType="application/vnd.openxmlformats-officedocument.drawingml.diagramLayout+xml"/>
  <Override PartName="/ppt/diagrams/quickStyle10.xml" ContentType="application/vnd.openxmlformats-officedocument.drawingml.diagramStyle+xml"/>
  <Override PartName="/ppt/diagrams/colors10.xml" ContentType="application/vnd.openxmlformats-officedocument.drawingml.diagramColors+xml"/>
  <Override PartName="/ppt/diagrams/drawing10.xml" ContentType="application/vnd.ms-office.drawingml.diagramDrawing+xml"/>
  <Override PartName="/ppt/diagrams/data11.xml" ContentType="application/vnd.openxmlformats-officedocument.drawingml.diagramData+xml"/>
  <Override PartName="/ppt/diagrams/layout11.xml" ContentType="application/vnd.openxmlformats-officedocument.drawingml.diagramLayout+xml"/>
  <Override PartName="/ppt/diagrams/quickStyle11.xml" ContentType="application/vnd.openxmlformats-officedocument.drawingml.diagramStyle+xml"/>
  <Override PartName="/ppt/diagrams/colors11.xml" ContentType="application/vnd.openxmlformats-officedocument.drawingml.diagramColors+xml"/>
  <Override PartName="/ppt/diagrams/drawing11.xml" ContentType="application/vnd.ms-office.drawingml.diagramDrawing+xml"/>
  <Override PartName="/ppt/diagrams/data12.xml" ContentType="application/vnd.openxmlformats-officedocument.drawingml.diagramData+xml"/>
  <Override PartName="/ppt/diagrams/layout12.xml" ContentType="application/vnd.openxmlformats-officedocument.drawingml.diagramLayout+xml"/>
  <Override PartName="/ppt/diagrams/quickStyle12.xml" ContentType="application/vnd.openxmlformats-officedocument.drawingml.diagramStyle+xml"/>
  <Override PartName="/ppt/diagrams/colors12.xml" ContentType="application/vnd.openxmlformats-officedocument.drawingml.diagramColors+xml"/>
  <Override PartName="/ppt/diagrams/drawing12.xml" ContentType="application/vnd.ms-office.drawingml.diagramDrawing+xml"/>
  <Override PartName="/ppt/diagrams/data13.xml" ContentType="application/vnd.openxmlformats-officedocument.drawingml.diagramData+xml"/>
  <Override PartName="/ppt/diagrams/layout13.xml" ContentType="application/vnd.openxmlformats-officedocument.drawingml.diagramLayout+xml"/>
  <Override PartName="/ppt/diagrams/quickStyle13.xml" ContentType="application/vnd.openxmlformats-officedocument.drawingml.diagramStyle+xml"/>
  <Override PartName="/ppt/diagrams/colors13.xml" ContentType="application/vnd.openxmlformats-officedocument.drawingml.diagramColors+xml"/>
  <Override PartName="/ppt/diagrams/drawing13.xml" ContentType="application/vnd.ms-office.drawingml.diagramDrawing+xml"/>
  <Override PartName="/ppt/diagrams/data14.xml" ContentType="application/vnd.openxmlformats-officedocument.drawingml.diagramData+xml"/>
  <Override PartName="/ppt/diagrams/layout14.xml" ContentType="application/vnd.openxmlformats-officedocument.drawingml.diagramLayout+xml"/>
  <Override PartName="/ppt/diagrams/quickStyle14.xml" ContentType="application/vnd.openxmlformats-officedocument.drawingml.diagramStyle+xml"/>
  <Override PartName="/ppt/diagrams/colors14.xml" ContentType="application/vnd.openxmlformats-officedocument.drawingml.diagramColors+xml"/>
  <Override PartName="/ppt/diagrams/drawing14.xml" ContentType="application/vnd.ms-office.drawingml.diagramDrawing+xml"/>
  <Override PartName="/ppt/diagrams/data15.xml" ContentType="application/vnd.openxmlformats-officedocument.drawingml.diagramData+xml"/>
  <Override PartName="/ppt/diagrams/layout15.xml" ContentType="application/vnd.openxmlformats-officedocument.drawingml.diagramLayout+xml"/>
  <Override PartName="/ppt/diagrams/quickStyle15.xml" ContentType="application/vnd.openxmlformats-officedocument.drawingml.diagramStyle+xml"/>
  <Override PartName="/ppt/diagrams/colors15.xml" ContentType="application/vnd.openxmlformats-officedocument.drawingml.diagramColors+xml"/>
  <Override PartName="/ppt/diagrams/drawing15.xml" ContentType="application/vnd.ms-office.drawingml.diagramDrawing+xml"/>
  <Override PartName="/ppt/diagrams/data16.xml" ContentType="application/vnd.openxmlformats-officedocument.drawingml.diagramData+xml"/>
  <Override PartName="/ppt/diagrams/layout16.xml" ContentType="application/vnd.openxmlformats-officedocument.drawingml.diagramLayout+xml"/>
  <Override PartName="/ppt/diagrams/quickStyle16.xml" ContentType="application/vnd.openxmlformats-officedocument.drawingml.diagramStyle+xml"/>
  <Override PartName="/ppt/diagrams/colors16.xml" ContentType="application/vnd.openxmlformats-officedocument.drawingml.diagramColors+xml"/>
  <Override PartName="/ppt/diagrams/drawing16.xml" ContentType="application/vnd.ms-office.drawingml.diagramDrawing+xml"/>
  <Override PartName="/ppt/diagrams/data17.xml" ContentType="application/vnd.openxmlformats-officedocument.drawingml.diagramData+xml"/>
  <Override PartName="/ppt/diagrams/layout17.xml" ContentType="application/vnd.openxmlformats-officedocument.drawingml.diagramLayout+xml"/>
  <Override PartName="/ppt/diagrams/quickStyle17.xml" ContentType="application/vnd.openxmlformats-officedocument.drawingml.diagramStyle+xml"/>
  <Override PartName="/ppt/diagrams/colors17.xml" ContentType="application/vnd.openxmlformats-officedocument.drawingml.diagramColors+xml"/>
  <Override PartName="/ppt/diagrams/drawing17.xml" ContentType="application/vnd.ms-office.drawingml.diagramDrawing+xml"/>
  <Override PartName="/ppt/diagrams/data18.xml" ContentType="application/vnd.openxmlformats-officedocument.drawingml.diagramData+xml"/>
  <Override PartName="/ppt/diagrams/layout18.xml" ContentType="application/vnd.openxmlformats-officedocument.drawingml.diagramLayout+xml"/>
  <Override PartName="/ppt/diagrams/quickStyle18.xml" ContentType="application/vnd.openxmlformats-officedocument.drawingml.diagramStyle+xml"/>
  <Override PartName="/ppt/diagrams/colors18.xml" ContentType="application/vnd.openxmlformats-officedocument.drawingml.diagramColors+xml"/>
  <Override PartName="/ppt/diagrams/drawing18.xml" ContentType="application/vnd.ms-office.drawingml.diagramDrawing+xml"/>
  <Override PartName="/ppt/diagrams/data19.xml" ContentType="application/vnd.openxmlformats-officedocument.drawingml.diagramData+xml"/>
  <Override PartName="/ppt/diagrams/layout19.xml" ContentType="application/vnd.openxmlformats-officedocument.drawingml.diagramLayout+xml"/>
  <Override PartName="/ppt/diagrams/quickStyle19.xml" ContentType="application/vnd.openxmlformats-officedocument.drawingml.diagramStyle+xml"/>
  <Override PartName="/ppt/diagrams/colors19.xml" ContentType="application/vnd.openxmlformats-officedocument.drawingml.diagramColors+xml"/>
  <Override PartName="/ppt/diagrams/drawing19.xml" ContentType="application/vnd.ms-office.drawingml.diagramDrawing+xml"/>
  <Override PartName="/ppt/diagrams/data20.xml" ContentType="application/vnd.openxmlformats-officedocument.drawingml.diagramData+xml"/>
  <Override PartName="/ppt/diagrams/layout20.xml" ContentType="application/vnd.openxmlformats-officedocument.drawingml.diagramLayout+xml"/>
  <Override PartName="/ppt/diagrams/quickStyle20.xml" ContentType="application/vnd.openxmlformats-officedocument.drawingml.diagramStyle+xml"/>
  <Override PartName="/ppt/diagrams/colors20.xml" ContentType="application/vnd.openxmlformats-officedocument.drawingml.diagramColors+xml"/>
  <Override PartName="/ppt/diagrams/drawing20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72" r:id="rId1"/>
  </p:sldMasterIdLst>
  <p:sldIdLst>
    <p:sldId id="256" r:id="rId2"/>
    <p:sldId id="279" r:id="rId3"/>
    <p:sldId id="283" r:id="rId4"/>
    <p:sldId id="284" r:id="rId5"/>
    <p:sldId id="285" r:id="rId6"/>
    <p:sldId id="286" r:id="rId7"/>
    <p:sldId id="287" r:id="rId8"/>
    <p:sldId id="288" r:id="rId9"/>
    <p:sldId id="257" r:id="rId10"/>
    <p:sldId id="268" r:id="rId11"/>
    <p:sldId id="263" r:id="rId12"/>
    <p:sldId id="264" r:id="rId13"/>
    <p:sldId id="289" r:id="rId14"/>
    <p:sldId id="261" r:id="rId15"/>
    <p:sldId id="267" r:id="rId16"/>
    <p:sldId id="260" r:id="rId17"/>
    <p:sldId id="269" r:id="rId18"/>
    <p:sldId id="290" r:id="rId19"/>
    <p:sldId id="270" r:id="rId20"/>
    <p:sldId id="271" r:id="rId21"/>
    <p:sldId id="291" r:id="rId22"/>
    <p:sldId id="272" r:id="rId23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503D00"/>
    <a:srgbClr val="5C4600"/>
    <a:srgbClr val="7A5D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86" d="100"/>
          <a:sy n="86" d="100"/>
        </p:scale>
        <p:origin x="562" y="6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0.xml><?xml version="1.0" encoding="utf-8"?>
<dgm:colorsDef xmlns:dgm="http://schemas.openxmlformats.org/drawingml/2006/diagram" xmlns:a="http://schemas.openxmlformats.org/drawingml/2006/main" uniqueId="urn:microsoft.com/office/officeart/2005/8/colors/accent1_2#4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2.xml><?xml version="1.0" encoding="utf-8"?>
<dgm:colorsDef xmlns:dgm="http://schemas.openxmlformats.org/drawingml/2006/diagram" xmlns:a="http://schemas.openxmlformats.org/drawingml/2006/main" uniqueId="urn:microsoft.com/office/officeart/2005/8/colors/accent1_2#5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3.xml><?xml version="1.0" encoding="utf-8"?>
<dgm:colorsDef xmlns:dgm="http://schemas.openxmlformats.org/drawingml/2006/diagram" xmlns:a="http://schemas.openxmlformats.org/drawingml/2006/main" uniqueId="urn:microsoft.com/office/officeart/2005/8/colors/accent1_2#6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4.xml><?xml version="1.0" encoding="utf-8"?>
<dgm:colorsDef xmlns:dgm="http://schemas.openxmlformats.org/drawingml/2006/diagram" xmlns:a="http://schemas.openxmlformats.org/drawingml/2006/main" uniqueId="urn:microsoft.com/office/officeart/2005/8/colors/accent1_2#7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5.xml><?xml version="1.0" encoding="utf-8"?>
<dgm:colorsDef xmlns:dgm="http://schemas.openxmlformats.org/drawingml/2006/diagram" xmlns:a="http://schemas.openxmlformats.org/drawingml/2006/main" uniqueId="urn:microsoft.com/office/officeart/2005/8/colors/accent1_2#8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17.xml><?xml version="1.0" encoding="utf-8"?>
<dgm:colorsDef xmlns:dgm="http://schemas.openxmlformats.org/drawingml/2006/diagram" xmlns:a="http://schemas.openxmlformats.org/drawingml/2006/main" uniqueId="urn:microsoft.com/office/officeart/2005/8/colors/accent1_2#9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8.xml><?xml version="1.0" encoding="utf-8"?>
<dgm:colorsDef xmlns:dgm="http://schemas.openxmlformats.org/drawingml/2006/diagram" xmlns:a="http://schemas.openxmlformats.org/drawingml/2006/main" uniqueId="urn:microsoft.com/office/officeart/2005/8/colors/accent1_2#10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19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0.xml><?xml version="1.0" encoding="utf-8"?>
<dgm:colorsDef xmlns:dgm="http://schemas.openxmlformats.org/drawingml/2006/diagram" xmlns:a="http://schemas.openxmlformats.org/drawingml/2006/main" uniqueId="urn:microsoft.com/office/officeart/2005/8/colors/accent1_2#1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2#1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#2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2#3">
  <dgm:title val=""/>
  <dgm:desc val=""/>
  <dgm:catLst>
    <dgm:cat type="accent1" pri="11200"/>
  </dgm:catLst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8671154-0959-42CF-A458-AEF3BA426DFC}" type="doc">
      <dgm:prSet loTypeId="urn:microsoft.com/office/officeart/2005/8/layout/list1" loCatId="list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7D97266D-80F7-4094-BC24-13A8B9D33217}">
      <dgm:prSet phldrT="[文本]"/>
      <dgm:spPr/>
      <dgm:t>
        <a:bodyPr/>
        <a:lstStyle/>
        <a:p>
          <a:r>
            <a:rPr lang="zh-CN" altLang="en-US" b="1" dirty="0">
              <a:solidFill>
                <a:srgbClr val="7A5D00"/>
              </a:solidFill>
            </a:rPr>
            <a:t>原始社会阶段</a:t>
          </a:r>
        </a:p>
      </dgm:t>
    </dgm:pt>
    <dgm:pt modelId="{AB590735-4CA5-475E-AE30-47375C97F243}" type="parTrans" cxnId="{70D00333-99D0-475D-9BE7-84ABB43F0405}">
      <dgm:prSet/>
      <dgm:spPr/>
      <dgm:t>
        <a:bodyPr/>
        <a:lstStyle/>
        <a:p>
          <a:endParaRPr lang="zh-CN" altLang="en-US"/>
        </a:p>
      </dgm:t>
    </dgm:pt>
    <dgm:pt modelId="{0522819D-E9E2-4501-A2A9-C10A41D2F9BA}" type="sibTrans" cxnId="{70D00333-99D0-475D-9BE7-84ABB43F0405}">
      <dgm:prSet/>
      <dgm:spPr/>
      <dgm:t>
        <a:bodyPr/>
        <a:lstStyle/>
        <a:p>
          <a:endParaRPr lang="zh-CN" altLang="en-US"/>
        </a:p>
      </dgm:t>
    </dgm:pt>
    <dgm:pt modelId="{26D34EE0-ABED-40EC-B7D2-A98ABB09A8E3}">
      <dgm:prSet phldrT="[文本]"/>
      <dgm:spPr/>
      <dgm:t>
        <a:bodyPr/>
        <a:lstStyle/>
        <a:p>
          <a:r>
            <a:rPr lang="zh-CN" altLang="en-US" b="1" dirty="0">
              <a:solidFill>
                <a:srgbClr val="7A5D00"/>
              </a:solidFill>
            </a:rPr>
            <a:t>奴隶社会阶段</a:t>
          </a:r>
        </a:p>
      </dgm:t>
    </dgm:pt>
    <dgm:pt modelId="{95C3CA27-B9B9-43F3-8864-8984D455C6FC}" type="parTrans" cxnId="{B590CE28-9193-4C24-93B5-9CED8E629195}">
      <dgm:prSet/>
      <dgm:spPr/>
      <dgm:t>
        <a:bodyPr/>
        <a:lstStyle/>
        <a:p>
          <a:endParaRPr lang="zh-CN" altLang="en-US"/>
        </a:p>
      </dgm:t>
    </dgm:pt>
    <dgm:pt modelId="{3CFEEBC3-2F2E-4A7D-803B-CE5F90A38694}" type="sibTrans" cxnId="{B590CE28-9193-4C24-93B5-9CED8E629195}">
      <dgm:prSet/>
      <dgm:spPr/>
      <dgm:t>
        <a:bodyPr/>
        <a:lstStyle/>
        <a:p>
          <a:endParaRPr lang="zh-CN" altLang="en-US"/>
        </a:p>
      </dgm:t>
    </dgm:pt>
    <dgm:pt modelId="{5FDD8763-7A21-4102-8E21-B06BFC4D9E84}">
      <dgm:prSet phldrT="[文本]"/>
      <dgm:spPr/>
      <dgm:t>
        <a:bodyPr/>
        <a:lstStyle/>
        <a:p>
          <a:r>
            <a:rPr lang="zh-CN" altLang="en-US" b="1" dirty="0">
              <a:solidFill>
                <a:srgbClr val="7A5D00"/>
              </a:solidFill>
            </a:rPr>
            <a:t>封建社会形成阶段</a:t>
          </a:r>
        </a:p>
      </dgm:t>
    </dgm:pt>
    <dgm:pt modelId="{0C97109B-CD59-4EBE-AADD-59B9771844E9}" type="parTrans" cxnId="{FB48CBFF-2602-42D9-B227-50C02F6CB0E4}">
      <dgm:prSet/>
      <dgm:spPr/>
      <dgm:t>
        <a:bodyPr/>
        <a:lstStyle/>
        <a:p>
          <a:endParaRPr lang="zh-CN" altLang="en-US"/>
        </a:p>
      </dgm:t>
    </dgm:pt>
    <dgm:pt modelId="{6C1E8A82-C0C7-4B77-8D79-F5CB79091F51}" type="sibTrans" cxnId="{FB48CBFF-2602-42D9-B227-50C02F6CB0E4}">
      <dgm:prSet/>
      <dgm:spPr/>
      <dgm:t>
        <a:bodyPr/>
        <a:lstStyle/>
        <a:p>
          <a:endParaRPr lang="zh-CN" altLang="en-US"/>
        </a:p>
      </dgm:t>
    </dgm:pt>
    <dgm:pt modelId="{2E817090-2245-4C03-94D3-FC7BCF852E07}" type="pres">
      <dgm:prSet presAssocID="{68671154-0959-42CF-A458-AEF3BA426DFC}" presName="linear" presStyleCnt="0">
        <dgm:presLayoutVars>
          <dgm:dir/>
          <dgm:animLvl val="lvl"/>
          <dgm:resizeHandles val="exact"/>
        </dgm:presLayoutVars>
      </dgm:prSet>
      <dgm:spPr/>
    </dgm:pt>
    <dgm:pt modelId="{D62A409B-ADE7-4C12-9C19-6F7B481F6DEF}" type="pres">
      <dgm:prSet presAssocID="{7D97266D-80F7-4094-BC24-13A8B9D33217}" presName="parentLin" presStyleCnt="0"/>
      <dgm:spPr/>
    </dgm:pt>
    <dgm:pt modelId="{D486CDF1-296E-4D3A-BFB7-1FF9DE9AFB80}" type="pres">
      <dgm:prSet presAssocID="{7D97266D-80F7-4094-BC24-13A8B9D33217}" presName="parentLeftMargin" presStyleLbl="node1" presStyleIdx="0" presStyleCnt="3"/>
      <dgm:spPr/>
    </dgm:pt>
    <dgm:pt modelId="{2E1E59E5-9E50-4C7D-B2AC-47B9BE745796}" type="pres">
      <dgm:prSet presAssocID="{7D97266D-80F7-4094-BC24-13A8B9D33217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3CAC0F18-5E3B-4899-B73D-88DE98E9EAA4}" type="pres">
      <dgm:prSet presAssocID="{7D97266D-80F7-4094-BC24-13A8B9D33217}" presName="negativeSpace" presStyleCnt="0"/>
      <dgm:spPr/>
    </dgm:pt>
    <dgm:pt modelId="{D2ACE54F-EBBA-4543-8952-7BAF3C7F703D}" type="pres">
      <dgm:prSet presAssocID="{7D97266D-80F7-4094-BC24-13A8B9D33217}" presName="childText" presStyleLbl="conFgAcc1" presStyleIdx="0" presStyleCnt="3">
        <dgm:presLayoutVars>
          <dgm:bulletEnabled val="1"/>
        </dgm:presLayoutVars>
      </dgm:prSet>
      <dgm:spPr/>
    </dgm:pt>
    <dgm:pt modelId="{DFD4C133-045D-4DD3-9FC3-5F6505F2822C}" type="pres">
      <dgm:prSet presAssocID="{0522819D-E9E2-4501-A2A9-C10A41D2F9BA}" presName="spaceBetweenRectangles" presStyleCnt="0"/>
      <dgm:spPr/>
    </dgm:pt>
    <dgm:pt modelId="{8BE5FC9F-0061-49D3-A583-4A98E35A6167}" type="pres">
      <dgm:prSet presAssocID="{26D34EE0-ABED-40EC-B7D2-A98ABB09A8E3}" presName="parentLin" presStyleCnt="0"/>
      <dgm:spPr/>
    </dgm:pt>
    <dgm:pt modelId="{836CAD9C-5C6E-4816-BD9F-D1F5226CB41C}" type="pres">
      <dgm:prSet presAssocID="{26D34EE0-ABED-40EC-B7D2-A98ABB09A8E3}" presName="parentLeftMargin" presStyleLbl="node1" presStyleIdx="0" presStyleCnt="3"/>
      <dgm:spPr/>
    </dgm:pt>
    <dgm:pt modelId="{7A65A1EA-18B4-4AEC-9AFA-317643AD47C9}" type="pres">
      <dgm:prSet presAssocID="{26D34EE0-ABED-40EC-B7D2-A98ABB09A8E3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ECA87BD3-D116-459F-8D8E-0CE6B328BFEB}" type="pres">
      <dgm:prSet presAssocID="{26D34EE0-ABED-40EC-B7D2-A98ABB09A8E3}" presName="negativeSpace" presStyleCnt="0"/>
      <dgm:spPr/>
    </dgm:pt>
    <dgm:pt modelId="{74ACE105-AA45-4676-BE7B-D149693A2A8C}" type="pres">
      <dgm:prSet presAssocID="{26D34EE0-ABED-40EC-B7D2-A98ABB09A8E3}" presName="childText" presStyleLbl="conFgAcc1" presStyleIdx="1" presStyleCnt="3">
        <dgm:presLayoutVars>
          <dgm:bulletEnabled val="1"/>
        </dgm:presLayoutVars>
      </dgm:prSet>
      <dgm:spPr/>
    </dgm:pt>
    <dgm:pt modelId="{84F16871-9510-48E5-854F-37160DB0F75F}" type="pres">
      <dgm:prSet presAssocID="{3CFEEBC3-2F2E-4A7D-803B-CE5F90A38694}" presName="spaceBetweenRectangles" presStyleCnt="0"/>
      <dgm:spPr/>
    </dgm:pt>
    <dgm:pt modelId="{4230EE57-53DF-4F5B-82A4-8C00D0BDA531}" type="pres">
      <dgm:prSet presAssocID="{5FDD8763-7A21-4102-8E21-B06BFC4D9E84}" presName="parentLin" presStyleCnt="0"/>
      <dgm:spPr/>
    </dgm:pt>
    <dgm:pt modelId="{477EBD1B-991A-4B44-907A-9B58AAF44647}" type="pres">
      <dgm:prSet presAssocID="{5FDD8763-7A21-4102-8E21-B06BFC4D9E84}" presName="parentLeftMargin" presStyleLbl="node1" presStyleIdx="1" presStyleCnt="3"/>
      <dgm:spPr/>
    </dgm:pt>
    <dgm:pt modelId="{A270B808-8948-4E1B-9EB0-0EBBF4242B36}" type="pres">
      <dgm:prSet presAssocID="{5FDD8763-7A21-4102-8E21-B06BFC4D9E84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15F93355-6FC3-4F22-A8DE-0E8C03DB66E9}" type="pres">
      <dgm:prSet presAssocID="{5FDD8763-7A21-4102-8E21-B06BFC4D9E84}" presName="negativeSpace" presStyleCnt="0"/>
      <dgm:spPr/>
    </dgm:pt>
    <dgm:pt modelId="{E5F96874-735C-4D70-A719-D2D7530FD78D}" type="pres">
      <dgm:prSet presAssocID="{5FDD8763-7A21-4102-8E21-B06BFC4D9E84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D1DCCC11-4C5C-4B26-8587-B520C814F4C6}" type="presOf" srcId="{7D97266D-80F7-4094-BC24-13A8B9D33217}" destId="{D486CDF1-296E-4D3A-BFB7-1FF9DE9AFB80}" srcOrd="0" destOrd="0" presId="urn:microsoft.com/office/officeart/2005/8/layout/list1"/>
    <dgm:cxn modelId="{B590CE28-9193-4C24-93B5-9CED8E629195}" srcId="{68671154-0959-42CF-A458-AEF3BA426DFC}" destId="{26D34EE0-ABED-40EC-B7D2-A98ABB09A8E3}" srcOrd="1" destOrd="0" parTransId="{95C3CA27-B9B9-43F3-8864-8984D455C6FC}" sibTransId="{3CFEEBC3-2F2E-4A7D-803B-CE5F90A38694}"/>
    <dgm:cxn modelId="{70D00333-99D0-475D-9BE7-84ABB43F0405}" srcId="{68671154-0959-42CF-A458-AEF3BA426DFC}" destId="{7D97266D-80F7-4094-BC24-13A8B9D33217}" srcOrd="0" destOrd="0" parTransId="{AB590735-4CA5-475E-AE30-47375C97F243}" sibTransId="{0522819D-E9E2-4501-A2A9-C10A41D2F9BA}"/>
    <dgm:cxn modelId="{30BCDC33-FF7A-49D7-9A06-7C6F8B3715D8}" type="presOf" srcId="{68671154-0959-42CF-A458-AEF3BA426DFC}" destId="{2E817090-2245-4C03-94D3-FC7BCF852E07}" srcOrd="0" destOrd="0" presId="urn:microsoft.com/office/officeart/2005/8/layout/list1"/>
    <dgm:cxn modelId="{C646E26A-5D58-40AF-B654-D7EDD92D4799}" type="presOf" srcId="{5FDD8763-7A21-4102-8E21-B06BFC4D9E84}" destId="{A270B808-8948-4E1B-9EB0-0EBBF4242B36}" srcOrd="1" destOrd="0" presId="urn:microsoft.com/office/officeart/2005/8/layout/list1"/>
    <dgm:cxn modelId="{DE0A658F-EF69-4C37-B7D1-D343CDFF1B43}" type="presOf" srcId="{26D34EE0-ABED-40EC-B7D2-A98ABB09A8E3}" destId="{836CAD9C-5C6E-4816-BD9F-D1F5226CB41C}" srcOrd="0" destOrd="0" presId="urn:microsoft.com/office/officeart/2005/8/layout/list1"/>
    <dgm:cxn modelId="{7ADD82BE-94BE-491E-8B7D-88C5BB3FD8E7}" type="presOf" srcId="{5FDD8763-7A21-4102-8E21-B06BFC4D9E84}" destId="{477EBD1B-991A-4B44-907A-9B58AAF44647}" srcOrd="0" destOrd="0" presId="urn:microsoft.com/office/officeart/2005/8/layout/list1"/>
    <dgm:cxn modelId="{DE720EBF-5280-4D94-8A50-2BC031D9122A}" type="presOf" srcId="{26D34EE0-ABED-40EC-B7D2-A98ABB09A8E3}" destId="{7A65A1EA-18B4-4AEC-9AFA-317643AD47C9}" srcOrd="1" destOrd="0" presId="urn:microsoft.com/office/officeart/2005/8/layout/list1"/>
    <dgm:cxn modelId="{D1A0DFD5-4931-4C39-8F98-0D98E70C6829}" type="presOf" srcId="{7D97266D-80F7-4094-BC24-13A8B9D33217}" destId="{2E1E59E5-9E50-4C7D-B2AC-47B9BE745796}" srcOrd="1" destOrd="0" presId="urn:microsoft.com/office/officeart/2005/8/layout/list1"/>
    <dgm:cxn modelId="{FB48CBFF-2602-42D9-B227-50C02F6CB0E4}" srcId="{68671154-0959-42CF-A458-AEF3BA426DFC}" destId="{5FDD8763-7A21-4102-8E21-B06BFC4D9E84}" srcOrd="2" destOrd="0" parTransId="{0C97109B-CD59-4EBE-AADD-59B9771844E9}" sibTransId="{6C1E8A82-C0C7-4B77-8D79-F5CB79091F51}"/>
    <dgm:cxn modelId="{91179D93-7A1E-4841-B783-909FD777D86D}" type="presParOf" srcId="{2E817090-2245-4C03-94D3-FC7BCF852E07}" destId="{D62A409B-ADE7-4C12-9C19-6F7B481F6DEF}" srcOrd="0" destOrd="0" presId="urn:microsoft.com/office/officeart/2005/8/layout/list1"/>
    <dgm:cxn modelId="{C5335E1A-4B38-4A83-B556-23D6EA07BA83}" type="presParOf" srcId="{D62A409B-ADE7-4C12-9C19-6F7B481F6DEF}" destId="{D486CDF1-296E-4D3A-BFB7-1FF9DE9AFB80}" srcOrd="0" destOrd="0" presId="urn:microsoft.com/office/officeart/2005/8/layout/list1"/>
    <dgm:cxn modelId="{A5262196-4C3D-4B13-94C8-9C5107587D9D}" type="presParOf" srcId="{D62A409B-ADE7-4C12-9C19-6F7B481F6DEF}" destId="{2E1E59E5-9E50-4C7D-B2AC-47B9BE745796}" srcOrd="1" destOrd="0" presId="urn:microsoft.com/office/officeart/2005/8/layout/list1"/>
    <dgm:cxn modelId="{76F0B474-BF06-488F-A623-C9A8CAE9B67B}" type="presParOf" srcId="{2E817090-2245-4C03-94D3-FC7BCF852E07}" destId="{3CAC0F18-5E3B-4899-B73D-88DE98E9EAA4}" srcOrd="1" destOrd="0" presId="urn:microsoft.com/office/officeart/2005/8/layout/list1"/>
    <dgm:cxn modelId="{4D0A34CE-88D5-4B7C-AF34-FACDCC3C3D81}" type="presParOf" srcId="{2E817090-2245-4C03-94D3-FC7BCF852E07}" destId="{D2ACE54F-EBBA-4543-8952-7BAF3C7F703D}" srcOrd="2" destOrd="0" presId="urn:microsoft.com/office/officeart/2005/8/layout/list1"/>
    <dgm:cxn modelId="{159FE7EC-37A9-4A92-8849-5D2A581B48FF}" type="presParOf" srcId="{2E817090-2245-4C03-94D3-FC7BCF852E07}" destId="{DFD4C133-045D-4DD3-9FC3-5F6505F2822C}" srcOrd="3" destOrd="0" presId="urn:microsoft.com/office/officeart/2005/8/layout/list1"/>
    <dgm:cxn modelId="{F88CBCC7-CC9D-424C-83CE-1B1EFC1B2CD8}" type="presParOf" srcId="{2E817090-2245-4C03-94D3-FC7BCF852E07}" destId="{8BE5FC9F-0061-49D3-A583-4A98E35A6167}" srcOrd="4" destOrd="0" presId="urn:microsoft.com/office/officeart/2005/8/layout/list1"/>
    <dgm:cxn modelId="{0EDA0D0D-728A-419E-824D-0F6F9D21523C}" type="presParOf" srcId="{8BE5FC9F-0061-49D3-A583-4A98E35A6167}" destId="{836CAD9C-5C6E-4816-BD9F-D1F5226CB41C}" srcOrd="0" destOrd="0" presId="urn:microsoft.com/office/officeart/2005/8/layout/list1"/>
    <dgm:cxn modelId="{8F16228A-7A6A-4655-8066-76DE1064119E}" type="presParOf" srcId="{8BE5FC9F-0061-49D3-A583-4A98E35A6167}" destId="{7A65A1EA-18B4-4AEC-9AFA-317643AD47C9}" srcOrd="1" destOrd="0" presId="urn:microsoft.com/office/officeart/2005/8/layout/list1"/>
    <dgm:cxn modelId="{FF506FDA-2FE4-4944-94B3-DAEDC4B13433}" type="presParOf" srcId="{2E817090-2245-4C03-94D3-FC7BCF852E07}" destId="{ECA87BD3-D116-459F-8D8E-0CE6B328BFEB}" srcOrd="5" destOrd="0" presId="urn:microsoft.com/office/officeart/2005/8/layout/list1"/>
    <dgm:cxn modelId="{D50EED3F-4394-4E94-A94B-7745F0E95990}" type="presParOf" srcId="{2E817090-2245-4C03-94D3-FC7BCF852E07}" destId="{74ACE105-AA45-4676-BE7B-D149693A2A8C}" srcOrd="6" destOrd="0" presId="urn:microsoft.com/office/officeart/2005/8/layout/list1"/>
    <dgm:cxn modelId="{9A437144-F24D-4821-B8A9-E8119FA14902}" type="presParOf" srcId="{2E817090-2245-4C03-94D3-FC7BCF852E07}" destId="{84F16871-9510-48E5-854F-37160DB0F75F}" srcOrd="7" destOrd="0" presId="urn:microsoft.com/office/officeart/2005/8/layout/list1"/>
    <dgm:cxn modelId="{A0369705-43BA-4BD6-B203-5B51C706FB61}" type="presParOf" srcId="{2E817090-2245-4C03-94D3-FC7BCF852E07}" destId="{4230EE57-53DF-4F5B-82A4-8C00D0BDA531}" srcOrd="8" destOrd="0" presId="urn:microsoft.com/office/officeart/2005/8/layout/list1"/>
    <dgm:cxn modelId="{25A3583B-39D7-458F-9417-C9775B4B3A30}" type="presParOf" srcId="{4230EE57-53DF-4F5B-82A4-8C00D0BDA531}" destId="{477EBD1B-991A-4B44-907A-9B58AAF44647}" srcOrd="0" destOrd="0" presId="urn:microsoft.com/office/officeart/2005/8/layout/list1"/>
    <dgm:cxn modelId="{FA57451B-7F2D-431D-A5D6-4B2B5755C09C}" type="presParOf" srcId="{4230EE57-53DF-4F5B-82A4-8C00D0BDA531}" destId="{A270B808-8948-4E1B-9EB0-0EBBF4242B36}" srcOrd="1" destOrd="0" presId="urn:microsoft.com/office/officeart/2005/8/layout/list1"/>
    <dgm:cxn modelId="{26D4CAD0-63E8-42D4-AAB2-6A60C9411565}" type="presParOf" srcId="{2E817090-2245-4C03-94D3-FC7BCF852E07}" destId="{15F93355-6FC3-4F22-A8DE-0E8C03DB66E9}" srcOrd="9" destOrd="0" presId="urn:microsoft.com/office/officeart/2005/8/layout/list1"/>
    <dgm:cxn modelId="{06E9D005-4EDD-4C38-8415-F095B4C78BA4}" type="presParOf" srcId="{2E817090-2245-4C03-94D3-FC7BCF852E07}" destId="{E5F96874-735C-4D70-A719-D2D7530FD78D}" srcOrd="10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0.xml><?xml version="1.0" encoding="utf-8"?>
<dgm:dataModel xmlns:dgm="http://schemas.openxmlformats.org/drawingml/2006/diagram" xmlns:a="http://schemas.openxmlformats.org/drawingml/2006/main">
  <dgm:ptLst>
    <dgm:pt modelId="{063AA6F8-01AE-4155-8EAC-A4994E83F0F6}" type="doc">
      <dgm:prSet loTypeId="urn:microsoft.com/office/officeart/2005/8/layout/vProcess5" loCatId="process" qsTypeId="urn:microsoft.com/office/officeart/2009/2/quickstyle/3d8#1" qsCatId="3D" csTypeId="urn:microsoft.com/office/officeart/2005/8/colors/accent1_2#4" csCatId="accent1" phldr="1"/>
      <dgm:spPr/>
      <dgm:t>
        <a:bodyPr/>
        <a:lstStyle/>
        <a:p>
          <a:endParaRPr lang="zh-CN" altLang="en-US"/>
        </a:p>
      </dgm:t>
    </dgm:pt>
    <dgm:pt modelId="{9058D2AA-DD15-46F6-A2DB-73CEC70FCDCD}">
      <dgm:prSet phldrT="[文本]" phldr="0" custT="1"/>
      <dgm:spPr/>
      <dgm:t>
        <a:bodyPr vert="horz" wrap="square"/>
        <a:lstStyle/>
        <a:p>
          <a:pPr algn="ctr"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4100" dirty="0"/>
            <a:t> </a:t>
          </a:r>
          <a:r>
            <a:rPr lang="en-US" altLang="zh-CN" sz="4000" b="1" dirty="0"/>
            <a:t>2.</a:t>
          </a:r>
          <a:r>
            <a:rPr lang="zh-CN" altLang="en-US" sz="4000" b="1" dirty="0"/>
            <a:t>春秋、战国</a:t>
          </a:r>
          <a:endParaRPr sz="6500"/>
        </a:p>
      </dgm:t>
    </dgm:pt>
    <dgm:pt modelId="{0B9B85D8-1133-480B-AD8E-56645DDAB516}" type="parTrans" cxnId="{05C44F52-9723-4FE4-A9D6-8E9D9A4BF337}">
      <dgm:prSet/>
      <dgm:spPr/>
      <dgm:t>
        <a:bodyPr/>
        <a:lstStyle/>
        <a:p>
          <a:endParaRPr lang="zh-CN" altLang="en-US"/>
        </a:p>
      </dgm:t>
    </dgm:pt>
    <dgm:pt modelId="{5720DFBC-0A80-4A16-A86A-8EDEA12191F9}" type="sibTrans" cxnId="{05C44F52-9723-4FE4-A9D6-8E9D9A4BF337}">
      <dgm:prSet/>
      <dgm:spPr/>
      <dgm:t>
        <a:bodyPr/>
        <a:lstStyle/>
        <a:p>
          <a:endParaRPr lang="zh-CN" altLang="en-US"/>
        </a:p>
      </dgm:t>
    </dgm:pt>
    <dgm:pt modelId="{838BACD0-40D7-4989-A2BF-0EDF92E4F60C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39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春秋</a:t>
          </a:r>
          <a:r>
            <a:rPr lang="zh-CN" altLang="en-US" sz="3900" dirty="0"/>
            <a:t> </a:t>
          </a:r>
          <a:r>
            <a:rPr lang="zh-CN" altLang="en-US" sz="2000" b="1" dirty="0"/>
            <a:t>公元前</a:t>
          </a:r>
          <a:r>
            <a:rPr lang="en-US" altLang="zh-CN" sz="2000" b="1" dirty="0"/>
            <a:t>770-</a:t>
          </a:r>
          <a:r>
            <a:rPr lang="zh-CN" altLang="en-US" sz="2000" b="1" dirty="0"/>
            <a:t>前</a:t>
          </a:r>
          <a:r>
            <a:rPr lang="en-US" altLang="zh-CN" sz="2000" b="1" dirty="0"/>
            <a:t>476</a:t>
          </a:r>
          <a:r>
            <a:rPr lang="zh-CN" altLang="en-US" sz="2000" b="1" dirty="0"/>
            <a:t>年</a:t>
          </a:r>
          <a:endParaRPr sz="6500"/>
        </a:p>
      </dgm:t>
    </dgm:pt>
    <dgm:pt modelId="{26CD7A92-9FCF-440F-851B-B462459F5BC9}" type="parTrans" cxnId="{333F3117-E19A-4B80-BE46-E95BDDD3381F}">
      <dgm:prSet/>
      <dgm:spPr/>
      <dgm:t>
        <a:bodyPr/>
        <a:lstStyle/>
        <a:p>
          <a:endParaRPr lang="zh-CN" altLang="en-US"/>
        </a:p>
      </dgm:t>
    </dgm:pt>
    <dgm:pt modelId="{7FCC72E0-4E3E-4C73-B0B7-FAA9EC31C807}" type="sibTrans" cxnId="{333F3117-E19A-4B80-BE46-E95BDDD3381F}">
      <dgm:prSet/>
      <dgm:spPr/>
      <dgm:t>
        <a:bodyPr/>
        <a:lstStyle/>
        <a:p>
          <a:endParaRPr lang="zh-CN" altLang="en-US"/>
        </a:p>
      </dgm:t>
    </dgm:pt>
    <dgm:pt modelId="{D82AAAA6-BF78-4BF8-B702-FD2DB2A9CBD0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战国   </a:t>
          </a:r>
          <a:r>
            <a:rPr lang="zh-CN" altLang="en-US" sz="2000" b="1" dirty="0"/>
            <a:t>公元前</a:t>
          </a:r>
          <a:r>
            <a:rPr lang="en-US" altLang="zh-CN" sz="2000" b="1" dirty="0"/>
            <a:t>475-</a:t>
          </a:r>
          <a:r>
            <a:rPr lang="zh-CN" altLang="en-US" sz="2000" b="1" dirty="0"/>
            <a:t>前</a:t>
          </a:r>
          <a:r>
            <a:rPr lang="en-US" altLang="zh-CN" sz="2000" b="1" dirty="0"/>
            <a:t>221</a:t>
          </a:r>
          <a:r>
            <a:rPr lang="zh-CN" altLang="en-US" sz="2000" b="1" dirty="0"/>
            <a:t>年</a:t>
          </a:r>
        </a:p>
      </dgm:t>
    </dgm:pt>
    <dgm:pt modelId="{120E331A-83AC-4421-B692-187836E2FF59}" type="parTrans" cxnId="{3830627D-0681-473E-A786-AFB21570841C}">
      <dgm:prSet/>
      <dgm:spPr/>
      <dgm:t>
        <a:bodyPr/>
        <a:lstStyle/>
        <a:p>
          <a:endParaRPr lang="zh-CN" altLang="en-US"/>
        </a:p>
      </dgm:t>
    </dgm:pt>
    <dgm:pt modelId="{45BD5DBE-471A-4EC4-8872-021B2B55D225}" type="sibTrans" cxnId="{3830627D-0681-473E-A786-AFB21570841C}">
      <dgm:prSet/>
      <dgm:spPr/>
      <dgm:t>
        <a:bodyPr/>
        <a:lstStyle/>
        <a:p>
          <a:endParaRPr lang="zh-CN" altLang="en-US"/>
        </a:p>
      </dgm:t>
    </dgm:pt>
    <dgm:pt modelId="{57225446-F9B8-4549-963F-1D53A02C5FBC}" type="pres">
      <dgm:prSet presAssocID="{063AA6F8-01AE-4155-8EAC-A4994E83F0F6}" presName="outerComposite" presStyleCnt="0">
        <dgm:presLayoutVars>
          <dgm:chMax val="5"/>
          <dgm:dir/>
          <dgm:resizeHandles val="exact"/>
        </dgm:presLayoutVars>
      </dgm:prSet>
      <dgm:spPr/>
    </dgm:pt>
    <dgm:pt modelId="{74C366B3-EA68-4561-B560-A241BA92D9F8}" type="pres">
      <dgm:prSet presAssocID="{063AA6F8-01AE-4155-8EAC-A4994E83F0F6}" presName="dummyMaxCanvas" presStyleCnt="0">
        <dgm:presLayoutVars/>
      </dgm:prSet>
      <dgm:spPr/>
    </dgm:pt>
    <dgm:pt modelId="{26AF3DFB-51E8-4CEC-88D3-9FF678294170}" type="pres">
      <dgm:prSet presAssocID="{063AA6F8-01AE-4155-8EAC-A4994E83F0F6}" presName="ThreeNodes_1" presStyleLbl="node1" presStyleIdx="0" presStyleCnt="3">
        <dgm:presLayoutVars>
          <dgm:bulletEnabled val="1"/>
        </dgm:presLayoutVars>
      </dgm:prSet>
      <dgm:spPr/>
    </dgm:pt>
    <dgm:pt modelId="{5A306D7D-C3C5-4032-AEB7-8FA7620DBAC5}" type="pres">
      <dgm:prSet presAssocID="{063AA6F8-01AE-4155-8EAC-A4994E83F0F6}" presName="ThreeNodes_2" presStyleLbl="node1" presStyleIdx="1" presStyleCnt="3">
        <dgm:presLayoutVars>
          <dgm:bulletEnabled val="1"/>
        </dgm:presLayoutVars>
      </dgm:prSet>
      <dgm:spPr/>
    </dgm:pt>
    <dgm:pt modelId="{ED7E9CDD-533B-414C-BD16-67830064D390}" type="pres">
      <dgm:prSet presAssocID="{063AA6F8-01AE-4155-8EAC-A4994E83F0F6}" presName="ThreeNodes_3" presStyleLbl="node1" presStyleIdx="2" presStyleCnt="3">
        <dgm:presLayoutVars>
          <dgm:bulletEnabled val="1"/>
        </dgm:presLayoutVars>
      </dgm:prSet>
      <dgm:spPr/>
    </dgm:pt>
    <dgm:pt modelId="{D056C9C9-D2F3-4585-A5FC-DF01D465337C}" type="pres">
      <dgm:prSet presAssocID="{063AA6F8-01AE-4155-8EAC-A4994E83F0F6}" presName="ThreeConn_1-2" presStyleLbl="fgAccFollowNode1" presStyleIdx="0" presStyleCnt="2">
        <dgm:presLayoutVars>
          <dgm:bulletEnabled val="1"/>
        </dgm:presLayoutVars>
      </dgm:prSet>
      <dgm:spPr/>
    </dgm:pt>
    <dgm:pt modelId="{CEE72BAB-6E6A-4514-AAA6-74B2B4FA4548}" type="pres">
      <dgm:prSet presAssocID="{063AA6F8-01AE-4155-8EAC-A4994E83F0F6}" presName="ThreeConn_2-3" presStyleLbl="fgAccFollowNode1" presStyleIdx="1" presStyleCnt="2">
        <dgm:presLayoutVars>
          <dgm:bulletEnabled val="1"/>
        </dgm:presLayoutVars>
      </dgm:prSet>
      <dgm:spPr/>
    </dgm:pt>
    <dgm:pt modelId="{16078293-7B19-4BFE-8D80-24FC01398776}" type="pres">
      <dgm:prSet presAssocID="{063AA6F8-01AE-4155-8EAC-A4994E83F0F6}" presName="ThreeNodes_1_text" presStyleLbl="node1" presStyleIdx="2" presStyleCnt="3">
        <dgm:presLayoutVars>
          <dgm:bulletEnabled val="1"/>
        </dgm:presLayoutVars>
      </dgm:prSet>
      <dgm:spPr/>
    </dgm:pt>
    <dgm:pt modelId="{919878B5-A5EF-476A-95C0-9D99D3079D98}" type="pres">
      <dgm:prSet presAssocID="{063AA6F8-01AE-4155-8EAC-A4994E83F0F6}" presName="ThreeNodes_2_text" presStyleLbl="node1" presStyleIdx="2" presStyleCnt="3">
        <dgm:presLayoutVars>
          <dgm:bulletEnabled val="1"/>
        </dgm:presLayoutVars>
      </dgm:prSet>
      <dgm:spPr/>
    </dgm:pt>
    <dgm:pt modelId="{72E45AC8-6EDD-444B-AD1C-507B0CF489AC}" type="pres">
      <dgm:prSet presAssocID="{063AA6F8-01AE-4155-8EAC-A4994E83F0F6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590DED00-72B7-4AF3-A217-EF7ACD4A8A8A}" type="presOf" srcId="{D82AAAA6-BF78-4BF8-B702-FD2DB2A9CBD0}" destId="{ED7E9CDD-533B-414C-BD16-67830064D390}" srcOrd="0" destOrd="0" presId="urn:microsoft.com/office/officeart/2005/8/layout/vProcess5"/>
    <dgm:cxn modelId="{E5647603-C0B1-40D5-B104-37D95B991332}" type="presOf" srcId="{5720DFBC-0A80-4A16-A86A-8EDEA12191F9}" destId="{D056C9C9-D2F3-4585-A5FC-DF01D465337C}" srcOrd="0" destOrd="0" presId="urn:microsoft.com/office/officeart/2005/8/layout/vProcess5"/>
    <dgm:cxn modelId="{F420A004-0AAB-4567-B103-8A6AAA42FB55}" type="presOf" srcId="{063AA6F8-01AE-4155-8EAC-A4994E83F0F6}" destId="{57225446-F9B8-4549-963F-1D53A02C5FBC}" srcOrd="0" destOrd="0" presId="urn:microsoft.com/office/officeart/2005/8/layout/vProcess5"/>
    <dgm:cxn modelId="{C7274611-0CD5-40A5-BEFE-17A0BFA36299}" type="presOf" srcId="{7FCC72E0-4E3E-4C73-B0B7-FAA9EC31C807}" destId="{CEE72BAB-6E6A-4514-AAA6-74B2B4FA4548}" srcOrd="0" destOrd="0" presId="urn:microsoft.com/office/officeart/2005/8/layout/vProcess5"/>
    <dgm:cxn modelId="{333F3117-E19A-4B80-BE46-E95BDDD3381F}" srcId="{063AA6F8-01AE-4155-8EAC-A4994E83F0F6}" destId="{838BACD0-40D7-4989-A2BF-0EDF92E4F60C}" srcOrd="1" destOrd="0" parTransId="{26CD7A92-9FCF-440F-851B-B462459F5BC9}" sibTransId="{7FCC72E0-4E3E-4C73-B0B7-FAA9EC31C807}"/>
    <dgm:cxn modelId="{05C44F52-9723-4FE4-A9D6-8E9D9A4BF337}" srcId="{063AA6F8-01AE-4155-8EAC-A4994E83F0F6}" destId="{9058D2AA-DD15-46F6-A2DB-73CEC70FCDCD}" srcOrd="0" destOrd="0" parTransId="{0B9B85D8-1133-480B-AD8E-56645DDAB516}" sibTransId="{5720DFBC-0A80-4A16-A86A-8EDEA12191F9}"/>
    <dgm:cxn modelId="{3830627D-0681-473E-A786-AFB21570841C}" srcId="{063AA6F8-01AE-4155-8EAC-A4994E83F0F6}" destId="{D82AAAA6-BF78-4BF8-B702-FD2DB2A9CBD0}" srcOrd="2" destOrd="0" parTransId="{120E331A-83AC-4421-B692-187836E2FF59}" sibTransId="{45BD5DBE-471A-4EC4-8872-021B2B55D225}"/>
    <dgm:cxn modelId="{8FE0AD7D-ACE4-499E-B9A6-F6DD532309D3}" type="presOf" srcId="{D82AAAA6-BF78-4BF8-B702-FD2DB2A9CBD0}" destId="{72E45AC8-6EDD-444B-AD1C-507B0CF489AC}" srcOrd="1" destOrd="0" presId="urn:microsoft.com/office/officeart/2005/8/layout/vProcess5"/>
    <dgm:cxn modelId="{D17562B3-B5E2-485A-AB68-DED1D0E9474A}" type="presOf" srcId="{838BACD0-40D7-4989-A2BF-0EDF92E4F60C}" destId="{919878B5-A5EF-476A-95C0-9D99D3079D98}" srcOrd="1" destOrd="0" presId="urn:microsoft.com/office/officeart/2005/8/layout/vProcess5"/>
    <dgm:cxn modelId="{627704D8-964D-4848-A32C-8B818CC47FC1}" type="presOf" srcId="{838BACD0-40D7-4989-A2BF-0EDF92E4F60C}" destId="{5A306D7D-C3C5-4032-AEB7-8FA7620DBAC5}" srcOrd="0" destOrd="0" presId="urn:microsoft.com/office/officeart/2005/8/layout/vProcess5"/>
    <dgm:cxn modelId="{3F5E5CDB-524B-4CAA-B8E9-F53661D893D1}" type="presOf" srcId="{9058D2AA-DD15-46F6-A2DB-73CEC70FCDCD}" destId="{26AF3DFB-51E8-4CEC-88D3-9FF678294170}" srcOrd="0" destOrd="0" presId="urn:microsoft.com/office/officeart/2005/8/layout/vProcess5"/>
    <dgm:cxn modelId="{C9DBADEB-6140-4E6E-AAD8-8B0FDB7FAFA0}" type="presOf" srcId="{9058D2AA-DD15-46F6-A2DB-73CEC70FCDCD}" destId="{16078293-7B19-4BFE-8D80-24FC01398776}" srcOrd="1" destOrd="0" presId="urn:microsoft.com/office/officeart/2005/8/layout/vProcess5"/>
    <dgm:cxn modelId="{7EBA9088-EFF4-4326-A6C8-DEF061B8B3BB}" type="presParOf" srcId="{57225446-F9B8-4549-963F-1D53A02C5FBC}" destId="{74C366B3-EA68-4561-B560-A241BA92D9F8}" srcOrd="0" destOrd="0" presId="urn:microsoft.com/office/officeart/2005/8/layout/vProcess5"/>
    <dgm:cxn modelId="{BAE4D250-D0A8-444E-B07C-341D90CA3E8F}" type="presParOf" srcId="{57225446-F9B8-4549-963F-1D53A02C5FBC}" destId="{26AF3DFB-51E8-4CEC-88D3-9FF678294170}" srcOrd="1" destOrd="0" presId="urn:microsoft.com/office/officeart/2005/8/layout/vProcess5"/>
    <dgm:cxn modelId="{9AA73D53-F29D-4872-81D8-1B7CD4E7E8C8}" type="presParOf" srcId="{57225446-F9B8-4549-963F-1D53A02C5FBC}" destId="{5A306D7D-C3C5-4032-AEB7-8FA7620DBAC5}" srcOrd="2" destOrd="0" presId="urn:microsoft.com/office/officeart/2005/8/layout/vProcess5"/>
    <dgm:cxn modelId="{718ADC0E-5AE0-4125-9D09-0193FB05DE52}" type="presParOf" srcId="{57225446-F9B8-4549-963F-1D53A02C5FBC}" destId="{ED7E9CDD-533B-414C-BD16-67830064D390}" srcOrd="3" destOrd="0" presId="urn:microsoft.com/office/officeart/2005/8/layout/vProcess5"/>
    <dgm:cxn modelId="{03EAA981-B744-442F-A9FE-B42605D8C675}" type="presParOf" srcId="{57225446-F9B8-4549-963F-1D53A02C5FBC}" destId="{D056C9C9-D2F3-4585-A5FC-DF01D465337C}" srcOrd="4" destOrd="0" presId="urn:microsoft.com/office/officeart/2005/8/layout/vProcess5"/>
    <dgm:cxn modelId="{2F206CE7-5842-454A-81FD-71A3151AFE2A}" type="presParOf" srcId="{57225446-F9B8-4549-963F-1D53A02C5FBC}" destId="{CEE72BAB-6E6A-4514-AAA6-74B2B4FA4548}" srcOrd="5" destOrd="0" presId="urn:microsoft.com/office/officeart/2005/8/layout/vProcess5"/>
    <dgm:cxn modelId="{20CB0ED6-A579-4031-B10A-6BC43C458D4E}" type="presParOf" srcId="{57225446-F9B8-4549-963F-1D53A02C5FBC}" destId="{16078293-7B19-4BFE-8D80-24FC01398776}" srcOrd="6" destOrd="0" presId="urn:microsoft.com/office/officeart/2005/8/layout/vProcess5"/>
    <dgm:cxn modelId="{D2F662F2-448A-4655-8517-30110F70F028}" type="presParOf" srcId="{57225446-F9B8-4549-963F-1D53A02C5FBC}" destId="{919878B5-A5EF-476A-95C0-9D99D3079D98}" srcOrd="7" destOrd="0" presId="urn:microsoft.com/office/officeart/2005/8/layout/vProcess5"/>
    <dgm:cxn modelId="{0ED9BA44-9657-469F-AC87-A89FC488B5FF}" type="presParOf" srcId="{57225446-F9B8-4549-963F-1D53A02C5FBC}" destId="{72E45AC8-6EDD-444B-AD1C-507B0CF489AC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1.xml><?xml version="1.0" encoding="utf-8"?>
<dgm:dataModel xmlns:dgm="http://schemas.openxmlformats.org/drawingml/2006/diagram" xmlns:a="http://schemas.openxmlformats.org/drawingml/2006/main">
  <dgm:ptLst>
    <dgm:pt modelId="{E133CF09-9F03-45C7-9D72-9524B449FCE2}" type="doc">
      <dgm:prSet loTypeId="urn:microsoft.com/office/officeart/2005/8/layout/vProcess5" loCatId="process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BCE2F01-5025-438E-BD67-D2A9F300C514}">
      <dgm:prSet phldrT="[文本]" custT="1"/>
      <dgm:spPr/>
      <dgm:t>
        <a:bodyPr/>
        <a:lstStyle/>
        <a:p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4</a:t>
          </a:r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页“知识导图”</a:t>
          </a:r>
        </a:p>
      </dgm:t>
    </dgm:pt>
    <dgm:pt modelId="{9304213A-3B1F-4CDD-B99A-729D944D1C40}" type="parTrans" cxnId="{AD535163-D55C-46E0-B4CB-1F57B485C538}">
      <dgm:prSet/>
      <dgm:spPr/>
      <dgm:t>
        <a:bodyPr/>
        <a:lstStyle/>
        <a:p>
          <a:endParaRPr lang="zh-CN" altLang="en-US"/>
        </a:p>
      </dgm:t>
    </dgm:pt>
    <dgm:pt modelId="{245EA98D-88AB-488C-B1DE-CD7092A12DAF}" type="sibTrans" cxnId="{AD535163-D55C-46E0-B4CB-1F57B485C538}">
      <dgm:prSet/>
      <dgm:spPr/>
      <dgm:t>
        <a:bodyPr/>
        <a:lstStyle/>
        <a:p>
          <a:endParaRPr lang="zh-CN" altLang="en-US"/>
        </a:p>
      </dgm:t>
    </dgm:pt>
    <dgm:pt modelId="{C2CECEC3-A996-4D71-AC98-39D105DA9B59}">
      <dgm:prSet phldrT="[文本]" custT="1"/>
      <dgm:spPr/>
      <dgm:t>
        <a:bodyPr/>
        <a:lstStyle/>
        <a:p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8-9</a:t>
          </a:r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2800" b="1" dirty="0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800" b="1" dirty="0">
              <a:latin typeface="楷体" panose="02010609060101010101" pitchFamily="49" charset="-122"/>
              <a:ea typeface="楷体" panose="02010609060101010101" pitchFamily="49" charset="-122"/>
            </a:rPr>
            <a:t>4</a:t>
          </a:r>
          <a:endParaRPr lang="zh-CN" altLang="en-US" sz="28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67E62969-03A8-4FA8-9AD5-97DA14D1BD0D}" type="parTrans" cxnId="{805A4ED0-2221-4CA6-A22B-AE48E07DFAEF}">
      <dgm:prSet/>
      <dgm:spPr/>
      <dgm:t>
        <a:bodyPr/>
        <a:lstStyle/>
        <a:p>
          <a:endParaRPr lang="zh-CN" altLang="en-US"/>
        </a:p>
      </dgm:t>
    </dgm:pt>
    <dgm:pt modelId="{0EBD95CA-8371-484C-BD04-3E6B9F1EB370}" type="sibTrans" cxnId="{805A4ED0-2221-4CA6-A22B-AE48E07DFAEF}">
      <dgm:prSet/>
      <dgm:spPr/>
      <dgm:t>
        <a:bodyPr/>
        <a:lstStyle/>
        <a:p>
          <a:endParaRPr lang="zh-CN" altLang="en-US"/>
        </a:p>
      </dgm:t>
    </dgm:pt>
    <dgm:pt modelId="{DD8A1B85-74B2-4DCD-8467-580696C18219}" type="pres">
      <dgm:prSet presAssocID="{E133CF09-9F03-45C7-9D72-9524B449FCE2}" presName="outerComposite" presStyleCnt="0">
        <dgm:presLayoutVars>
          <dgm:chMax val="5"/>
          <dgm:dir/>
          <dgm:resizeHandles val="exact"/>
        </dgm:presLayoutVars>
      </dgm:prSet>
      <dgm:spPr/>
    </dgm:pt>
    <dgm:pt modelId="{827F80FB-36D0-4CB7-8547-6E5B5E069F84}" type="pres">
      <dgm:prSet presAssocID="{E133CF09-9F03-45C7-9D72-9524B449FCE2}" presName="dummyMaxCanvas" presStyleCnt="0">
        <dgm:presLayoutVars/>
      </dgm:prSet>
      <dgm:spPr/>
    </dgm:pt>
    <dgm:pt modelId="{97EDC690-5EF8-46EA-B815-0BCCF58C399C}" type="pres">
      <dgm:prSet presAssocID="{E133CF09-9F03-45C7-9D72-9524B449FCE2}" presName="TwoNodes_1" presStyleLbl="node1" presStyleIdx="0" presStyleCnt="2">
        <dgm:presLayoutVars>
          <dgm:bulletEnabled val="1"/>
        </dgm:presLayoutVars>
      </dgm:prSet>
      <dgm:spPr/>
    </dgm:pt>
    <dgm:pt modelId="{A4AF98AF-86E7-4BC9-B98D-30450335F954}" type="pres">
      <dgm:prSet presAssocID="{E133CF09-9F03-45C7-9D72-9524B449FCE2}" presName="TwoNodes_2" presStyleLbl="node1" presStyleIdx="1" presStyleCnt="2">
        <dgm:presLayoutVars>
          <dgm:bulletEnabled val="1"/>
        </dgm:presLayoutVars>
      </dgm:prSet>
      <dgm:spPr/>
    </dgm:pt>
    <dgm:pt modelId="{0C9BDE31-6F61-468A-9BFF-E8195FCBFCC2}" type="pres">
      <dgm:prSet presAssocID="{E133CF09-9F03-45C7-9D72-9524B449FCE2}" presName="TwoConn_1-2" presStyleLbl="fgAccFollowNode1" presStyleIdx="0" presStyleCnt="1">
        <dgm:presLayoutVars>
          <dgm:bulletEnabled val="1"/>
        </dgm:presLayoutVars>
      </dgm:prSet>
      <dgm:spPr/>
    </dgm:pt>
    <dgm:pt modelId="{9A4E2FCC-C228-4F8F-BDFE-426E1D753C9C}" type="pres">
      <dgm:prSet presAssocID="{E133CF09-9F03-45C7-9D72-9524B449FCE2}" presName="TwoNodes_1_text" presStyleLbl="node1" presStyleIdx="1" presStyleCnt="2">
        <dgm:presLayoutVars>
          <dgm:bulletEnabled val="1"/>
        </dgm:presLayoutVars>
      </dgm:prSet>
      <dgm:spPr/>
    </dgm:pt>
    <dgm:pt modelId="{A36A8048-D4ED-40E4-8C30-4C7AE8F95E43}" type="pres">
      <dgm:prSet presAssocID="{E133CF09-9F03-45C7-9D72-9524B449FCE2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1746042B-20FA-431C-83C1-532D87D7DD1D}" type="presOf" srcId="{C2CECEC3-A996-4D71-AC98-39D105DA9B59}" destId="{A36A8048-D4ED-40E4-8C30-4C7AE8F95E43}" srcOrd="1" destOrd="0" presId="urn:microsoft.com/office/officeart/2005/8/layout/vProcess5"/>
    <dgm:cxn modelId="{AD535163-D55C-46E0-B4CB-1F57B485C538}" srcId="{E133CF09-9F03-45C7-9D72-9524B449FCE2}" destId="{8BCE2F01-5025-438E-BD67-D2A9F300C514}" srcOrd="0" destOrd="0" parTransId="{9304213A-3B1F-4CDD-B99A-729D944D1C40}" sibTransId="{245EA98D-88AB-488C-B1DE-CD7092A12DAF}"/>
    <dgm:cxn modelId="{F8C04444-84B7-41CA-A46A-1521914A60AA}" type="presOf" srcId="{E133CF09-9F03-45C7-9D72-9524B449FCE2}" destId="{DD8A1B85-74B2-4DCD-8467-580696C18219}" srcOrd="0" destOrd="0" presId="urn:microsoft.com/office/officeart/2005/8/layout/vProcess5"/>
    <dgm:cxn modelId="{9D0AD665-5963-413D-BBDC-6B357C2D82D8}" type="presOf" srcId="{245EA98D-88AB-488C-B1DE-CD7092A12DAF}" destId="{0C9BDE31-6F61-468A-9BFF-E8195FCBFCC2}" srcOrd="0" destOrd="0" presId="urn:microsoft.com/office/officeart/2005/8/layout/vProcess5"/>
    <dgm:cxn modelId="{27503891-205D-4A4D-954C-2E84C8FA6F2A}" type="presOf" srcId="{C2CECEC3-A996-4D71-AC98-39D105DA9B59}" destId="{A4AF98AF-86E7-4BC9-B98D-30450335F954}" srcOrd="0" destOrd="0" presId="urn:microsoft.com/office/officeart/2005/8/layout/vProcess5"/>
    <dgm:cxn modelId="{EDBD9E98-1C4F-4CDE-9E78-E7223B9A1514}" type="presOf" srcId="{8BCE2F01-5025-438E-BD67-D2A9F300C514}" destId="{9A4E2FCC-C228-4F8F-BDFE-426E1D753C9C}" srcOrd="1" destOrd="0" presId="urn:microsoft.com/office/officeart/2005/8/layout/vProcess5"/>
    <dgm:cxn modelId="{6E3760BA-DC8C-4D32-A14A-C5C36A3241D3}" type="presOf" srcId="{8BCE2F01-5025-438E-BD67-D2A9F300C514}" destId="{97EDC690-5EF8-46EA-B815-0BCCF58C399C}" srcOrd="0" destOrd="0" presId="urn:microsoft.com/office/officeart/2005/8/layout/vProcess5"/>
    <dgm:cxn modelId="{805A4ED0-2221-4CA6-A22B-AE48E07DFAEF}" srcId="{E133CF09-9F03-45C7-9D72-9524B449FCE2}" destId="{C2CECEC3-A996-4D71-AC98-39D105DA9B59}" srcOrd="1" destOrd="0" parTransId="{67E62969-03A8-4FA8-9AD5-97DA14D1BD0D}" sibTransId="{0EBD95CA-8371-484C-BD04-3E6B9F1EB370}"/>
    <dgm:cxn modelId="{565B413C-958D-4947-AE30-11BF3A79BCD9}" type="presParOf" srcId="{DD8A1B85-74B2-4DCD-8467-580696C18219}" destId="{827F80FB-36D0-4CB7-8547-6E5B5E069F84}" srcOrd="0" destOrd="0" presId="urn:microsoft.com/office/officeart/2005/8/layout/vProcess5"/>
    <dgm:cxn modelId="{CCC399DB-DEE4-43DE-804B-D6FAA966F882}" type="presParOf" srcId="{DD8A1B85-74B2-4DCD-8467-580696C18219}" destId="{97EDC690-5EF8-46EA-B815-0BCCF58C399C}" srcOrd="1" destOrd="0" presId="urn:microsoft.com/office/officeart/2005/8/layout/vProcess5"/>
    <dgm:cxn modelId="{EC31D87D-7901-44A9-B359-5D78C88C9E4A}" type="presParOf" srcId="{DD8A1B85-74B2-4DCD-8467-580696C18219}" destId="{A4AF98AF-86E7-4BC9-B98D-30450335F954}" srcOrd="2" destOrd="0" presId="urn:microsoft.com/office/officeart/2005/8/layout/vProcess5"/>
    <dgm:cxn modelId="{C8FEDECD-F2E6-4A2A-AADC-116E7ADA61C4}" type="presParOf" srcId="{DD8A1B85-74B2-4DCD-8467-580696C18219}" destId="{0C9BDE31-6F61-468A-9BFF-E8195FCBFCC2}" srcOrd="3" destOrd="0" presId="urn:microsoft.com/office/officeart/2005/8/layout/vProcess5"/>
    <dgm:cxn modelId="{2BBB60FE-6031-49F0-AA19-2F7DEFDAB14C}" type="presParOf" srcId="{DD8A1B85-74B2-4DCD-8467-580696C18219}" destId="{9A4E2FCC-C228-4F8F-BDFE-426E1D753C9C}" srcOrd="4" destOrd="0" presId="urn:microsoft.com/office/officeart/2005/8/layout/vProcess5"/>
    <dgm:cxn modelId="{590AD1EC-ED01-4C2B-9832-33617920B006}" type="presParOf" srcId="{DD8A1B85-74B2-4DCD-8467-580696C18219}" destId="{A36A8048-D4ED-40E4-8C30-4C7AE8F95E43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2.xml><?xml version="1.0" encoding="utf-8"?>
<dgm:dataModel xmlns:dgm="http://schemas.openxmlformats.org/drawingml/2006/diagram" xmlns:a="http://schemas.openxmlformats.org/drawingml/2006/main">
  <dgm:ptLst>
    <dgm:pt modelId="{7CBA9B2F-4F74-4AF1-B655-3856096F37D1}" type="doc">
      <dgm:prSet loTypeId="urn:microsoft.com/office/officeart/2005/8/layout/default#1" loCatId="list" qsTypeId="urn:microsoft.com/office/officeart/2005/8/quickstyle/simple1#2" qsCatId="simple" csTypeId="urn:microsoft.com/office/officeart/2005/8/colors/accent1_2#5" csCatId="accent1" phldr="1"/>
      <dgm:spPr/>
      <dgm:t>
        <a:bodyPr/>
        <a:lstStyle/>
        <a:p>
          <a:endParaRPr lang="zh-CN" altLang="en-US"/>
        </a:p>
      </dgm:t>
    </dgm:pt>
    <dgm:pt modelId="{D0C61767-FAF1-46E7-AEC2-552D797D6B9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秦朝</a:t>
          </a:r>
          <a:endParaRPr lang="en-US" altLang="zh-CN" sz="40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221-</a:t>
          </a: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前</a:t>
          </a:r>
          <a:r>
            <a:rPr lang="en-US" altLang="zh-CN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207</a:t>
          </a: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gm:t>
    </dgm:pt>
    <dgm:pt modelId="{B84CD35F-0F1F-41BB-BA7E-234CDA7CCED9}" type="parTrans" cxnId="{2E39E012-DCA9-406D-A317-FE159EA7C9F9}">
      <dgm:prSet/>
      <dgm:spPr/>
      <dgm:t>
        <a:bodyPr/>
        <a:lstStyle/>
        <a:p>
          <a:endParaRPr lang="zh-CN" altLang="en-US"/>
        </a:p>
      </dgm:t>
    </dgm:pt>
    <dgm:pt modelId="{29F16588-8A54-41D1-8CA8-E4EEFBA3CD0E}" type="sibTrans" cxnId="{2E39E012-DCA9-406D-A317-FE159EA7C9F9}">
      <dgm:prSet/>
      <dgm:spPr/>
      <dgm:t>
        <a:bodyPr/>
        <a:lstStyle/>
        <a:p>
          <a:endParaRPr lang="zh-CN" altLang="en-US"/>
        </a:p>
      </dgm:t>
    </dgm:pt>
    <dgm:pt modelId="{DCEF3CF7-B415-4009-8FAF-078F01D4C3E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/>
            <a:t>西楚</a:t>
          </a:r>
          <a:endParaRPr lang="en-US" altLang="zh-CN" sz="2400" b="1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206-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前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202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gm:t>
    </dgm:pt>
    <dgm:pt modelId="{046B75B5-2D39-4464-9566-D1CBF727FDD8}" type="parTrans" cxnId="{5DE2D9F6-14E2-4A7E-B57D-91A5FB0DFD7E}">
      <dgm:prSet/>
      <dgm:spPr/>
      <dgm:t>
        <a:bodyPr/>
        <a:lstStyle/>
        <a:p>
          <a:endParaRPr lang="zh-CN" altLang="en-US"/>
        </a:p>
      </dgm:t>
    </dgm:pt>
    <dgm:pt modelId="{DB94CE34-6360-498A-A78E-5548B8DC3EC1}" type="sibTrans" cxnId="{5DE2D9F6-14E2-4A7E-B57D-91A5FB0DFD7E}">
      <dgm:prSet/>
      <dgm:spPr/>
      <dgm:t>
        <a:bodyPr/>
        <a:lstStyle/>
        <a:p>
          <a:endParaRPr lang="zh-CN" altLang="en-US"/>
        </a:p>
      </dgm:t>
    </dgm:pt>
    <dgm:pt modelId="{7494935B-65F9-47FE-A4AB-BE3D6C8D8485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西汉</a:t>
          </a:r>
          <a:endParaRPr lang="en-US" altLang="zh-CN" sz="40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202-</a:t>
          </a: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9</a:t>
          </a: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gm:t>
    </dgm:pt>
    <dgm:pt modelId="{776A5279-5EB9-44F4-989D-DE2F305DBEA5}" type="parTrans" cxnId="{A1767FC4-498C-446A-BAA9-905B76C1D9AC}">
      <dgm:prSet/>
      <dgm:spPr/>
      <dgm:t>
        <a:bodyPr/>
        <a:lstStyle/>
        <a:p>
          <a:endParaRPr lang="zh-CN" altLang="en-US"/>
        </a:p>
      </dgm:t>
    </dgm:pt>
    <dgm:pt modelId="{9CF375C9-815D-49F1-AD7C-CC1A6874AB2D}" type="sibTrans" cxnId="{A1767FC4-498C-446A-BAA9-905B76C1D9AC}">
      <dgm:prSet/>
      <dgm:spPr/>
      <dgm:t>
        <a:bodyPr/>
        <a:lstStyle/>
        <a:p>
          <a:endParaRPr lang="zh-CN" altLang="en-US"/>
        </a:p>
      </dgm:t>
    </dgm:pt>
    <dgm:pt modelId="{0861B82D-7664-45DE-BFFD-A7690ABE6D53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400" b="1" dirty="0"/>
            <a:t>王莽新政及玄汉</a:t>
          </a:r>
          <a:endParaRPr lang="en-US" altLang="zh-CN" sz="2400" b="1" dirty="0"/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9-25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gm:t>
    </dgm:pt>
    <dgm:pt modelId="{863E3745-505F-4D8A-AAB9-0EE1F80D9EA4}" type="parTrans" cxnId="{80426ADA-3599-423E-983F-2AD788479FE1}">
      <dgm:prSet/>
      <dgm:spPr/>
      <dgm:t>
        <a:bodyPr/>
        <a:lstStyle/>
        <a:p>
          <a:endParaRPr lang="zh-CN" altLang="en-US"/>
        </a:p>
      </dgm:t>
    </dgm:pt>
    <dgm:pt modelId="{57A62689-362C-417B-8DDC-38A8969494F4}" type="sibTrans" cxnId="{80426ADA-3599-423E-983F-2AD788479FE1}">
      <dgm:prSet/>
      <dgm:spPr/>
      <dgm:t>
        <a:bodyPr/>
        <a:lstStyle/>
        <a:p>
          <a:endParaRPr lang="zh-CN" altLang="en-US"/>
        </a:p>
      </dgm:t>
    </dgm:pt>
    <dgm:pt modelId="{C414961D-3716-4649-87D8-D386BAC0239B}">
      <dgm:prSet phldrT="[文本]" phldr="0" custT="1"/>
      <dgm:spPr/>
      <dgm:t>
        <a:bodyPr vert="horz" wrap="square"/>
        <a:lstStyle/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东汉</a:t>
          </a:r>
          <a:endParaRPr lang="en-US" altLang="zh-CN" sz="40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>
            <a:lnSpc>
              <a:spcPct val="100000"/>
            </a:lnSpc>
            <a:spcBef>
              <a:spcPct val="0"/>
            </a:spcBef>
            <a:spcAft>
              <a:spcPct val="35000"/>
            </a:spcAft>
          </a:pP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</a:t>
          </a:r>
          <a:r>
            <a:rPr lang="en-US" altLang="zh-CN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25-220</a:t>
          </a:r>
          <a:r>
            <a:rPr lang="zh-CN" altLang="en-US" sz="18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gm:t>
    </dgm:pt>
    <dgm:pt modelId="{35D0F603-2784-4270-B90D-7C67BD0CCAE1}" type="parTrans" cxnId="{D8C919AE-F02B-47F7-BCE7-49E30A214B25}">
      <dgm:prSet/>
      <dgm:spPr/>
      <dgm:t>
        <a:bodyPr/>
        <a:lstStyle/>
        <a:p>
          <a:endParaRPr lang="zh-CN" altLang="en-US"/>
        </a:p>
      </dgm:t>
    </dgm:pt>
    <dgm:pt modelId="{BC0C1FC6-25EC-43CB-90BC-AF9AAC0EB54B}" type="sibTrans" cxnId="{D8C919AE-F02B-47F7-BCE7-49E30A214B25}">
      <dgm:prSet/>
      <dgm:spPr/>
      <dgm:t>
        <a:bodyPr/>
        <a:lstStyle/>
        <a:p>
          <a:endParaRPr lang="zh-CN" altLang="en-US"/>
        </a:p>
      </dgm:t>
    </dgm:pt>
    <dgm:pt modelId="{523A81C0-65B6-4817-B1B9-0F86AA6D6E0C}" type="pres">
      <dgm:prSet presAssocID="{7CBA9B2F-4F74-4AF1-B655-3856096F37D1}" presName="diagram" presStyleCnt="0">
        <dgm:presLayoutVars>
          <dgm:dir/>
          <dgm:resizeHandles val="exact"/>
        </dgm:presLayoutVars>
      </dgm:prSet>
      <dgm:spPr/>
    </dgm:pt>
    <dgm:pt modelId="{D3928832-ABAD-42B0-8358-DAEC1F453E70}" type="pres">
      <dgm:prSet presAssocID="{D0C61767-FAF1-46E7-AEC2-552D797D6B9B}" presName="node" presStyleLbl="node1" presStyleIdx="0" presStyleCnt="5">
        <dgm:presLayoutVars>
          <dgm:bulletEnabled val="1"/>
        </dgm:presLayoutVars>
      </dgm:prSet>
      <dgm:spPr/>
    </dgm:pt>
    <dgm:pt modelId="{D247CEB8-5169-486D-8B1F-47F09412F94B}" type="pres">
      <dgm:prSet presAssocID="{29F16588-8A54-41D1-8CA8-E4EEFBA3CD0E}" presName="sibTrans" presStyleCnt="0"/>
      <dgm:spPr/>
    </dgm:pt>
    <dgm:pt modelId="{F0D0DBF9-3C4D-4AA2-96AC-393B5DC54A46}" type="pres">
      <dgm:prSet presAssocID="{DCEF3CF7-B415-4009-8FAF-078F01D4C3E3}" presName="node" presStyleLbl="node1" presStyleIdx="1" presStyleCnt="5">
        <dgm:presLayoutVars>
          <dgm:bulletEnabled val="1"/>
        </dgm:presLayoutVars>
      </dgm:prSet>
      <dgm:spPr/>
    </dgm:pt>
    <dgm:pt modelId="{13BAE82C-DF82-48EF-AFB2-89A9C7C29BC7}" type="pres">
      <dgm:prSet presAssocID="{DB94CE34-6360-498A-A78E-5548B8DC3EC1}" presName="sibTrans" presStyleCnt="0"/>
      <dgm:spPr/>
    </dgm:pt>
    <dgm:pt modelId="{30DB6CB2-5AEB-4727-A0CC-2916D3D73FF6}" type="pres">
      <dgm:prSet presAssocID="{7494935B-65F9-47FE-A4AB-BE3D6C8D8485}" presName="node" presStyleLbl="node1" presStyleIdx="2" presStyleCnt="5">
        <dgm:presLayoutVars>
          <dgm:bulletEnabled val="1"/>
        </dgm:presLayoutVars>
      </dgm:prSet>
      <dgm:spPr/>
    </dgm:pt>
    <dgm:pt modelId="{B725E584-116D-495E-B43D-277FE9777754}" type="pres">
      <dgm:prSet presAssocID="{9CF375C9-815D-49F1-AD7C-CC1A6874AB2D}" presName="sibTrans" presStyleCnt="0"/>
      <dgm:spPr/>
    </dgm:pt>
    <dgm:pt modelId="{7E7E1BFE-39AA-4E9F-8F92-F42C89B50ACF}" type="pres">
      <dgm:prSet presAssocID="{0861B82D-7664-45DE-BFFD-A7690ABE6D53}" presName="node" presStyleLbl="node1" presStyleIdx="3" presStyleCnt="5">
        <dgm:presLayoutVars>
          <dgm:bulletEnabled val="1"/>
        </dgm:presLayoutVars>
      </dgm:prSet>
      <dgm:spPr/>
    </dgm:pt>
    <dgm:pt modelId="{8FC91527-BB70-4792-A45F-889A31EBBE17}" type="pres">
      <dgm:prSet presAssocID="{57A62689-362C-417B-8DDC-38A8969494F4}" presName="sibTrans" presStyleCnt="0"/>
      <dgm:spPr/>
    </dgm:pt>
    <dgm:pt modelId="{D69CEEC9-E0F4-47B4-95F9-538729ACCA0F}" type="pres">
      <dgm:prSet presAssocID="{C414961D-3716-4649-87D8-D386BAC0239B}" presName="node" presStyleLbl="node1" presStyleIdx="4" presStyleCnt="5">
        <dgm:presLayoutVars>
          <dgm:bulletEnabled val="1"/>
        </dgm:presLayoutVars>
      </dgm:prSet>
      <dgm:spPr/>
    </dgm:pt>
  </dgm:ptLst>
  <dgm:cxnLst>
    <dgm:cxn modelId="{2E39E012-DCA9-406D-A317-FE159EA7C9F9}" srcId="{7CBA9B2F-4F74-4AF1-B655-3856096F37D1}" destId="{D0C61767-FAF1-46E7-AEC2-552D797D6B9B}" srcOrd="0" destOrd="0" parTransId="{B84CD35F-0F1F-41BB-BA7E-234CDA7CCED9}" sibTransId="{29F16588-8A54-41D1-8CA8-E4EEFBA3CD0E}"/>
    <dgm:cxn modelId="{59DB4940-F400-40DB-BD49-322999FA489A}" type="presOf" srcId="{7CBA9B2F-4F74-4AF1-B655-3856096F37D1}" destId="{523A81C0-65B6-4817-B1B9-0F86AA6D6E0C}" srcOrd="0" destOrd="0" presId="urn:microsoft.com/office/officeart/2005/8/layout/default#1"/>
    <dgm:cxn modelId="{A096BF67-917C-4C9E-9478-F2940DAF5DCB}" type="presOf" srcId="{C414961D-3716-4649-87D8-D386BAC0239B}" destId="{D69CEEC9-E0F4-47B4-95F9-538729ACCA0F}" srcOrd="0" destOrd="0" presId="urn:microsoft.com/office/officeart/2005/8/layout/default#1"/>
    <dgm:cxn modelId="{B02A2857-C703-4DDC-9341-BBB1C2672134}" type="presOf" srcId="{0861B82D-7664-45DE-BFFD-A7690ABE6D53}" destId="{7E7E1BFE-39AA-4E9F-8F92-F42C89B50ACF}" srcOrd="0" destOrd="0" presId="urn:microsoft.com/office/officeart/2005/8/layout/default#1"/>
    <dgm:cxn modelId="{F66133A4-2A86-4252-AA96-E572953410CE}" type="presOf" srcId="{DCEF3CF7-B415-4009-8FAF-078F01D4C3E3}" destId="{F0D0DBF9-3C4D-4AA2-96AC-393B5DC54A46}" srcOrd="0" destOrd="0" presId="urn:microsoft.com/office/officeart/2005/8/layout/default#1"/>
    <dgm:cxn modelId="{D8C919AE-F02B-47F7-BCE7-49E30A214B25}" srcId="{7CBA9B2F-4F74-4AF1-B655-3856096F37D1}" destId="{C414961D-3716-4649-87D8-D386BAC0239B}" srcOrd="4" destOrd="0" parTransId="{35D0F603-2784-4270-B90D-7C67BD0CCAE1}" sibTransId="{BC0C1FC6-25EC-43CB-90BC-AF9AAC0EB54B}"/>
    <dgm:cxn modelId="{5F5865B3-4536-41C2-AD80-87F4F094DB4E}" type="presOf" srcId="{D0C61767-FAF1-46E7-AEC2-552D797D6B9B}" destId="{D3928832-ABAD-42B0-8358-DAEC1F453E70}" srcOrd="0" destOrd="0" presId="urn:microsoft.com/office/officeart/2005/8/layout/default#1"/>
    <dgm:cxn modelId="{A1767FC4-498C-446A-BAA9-905B76C1D9AC}" srcId="{7CBA9B2F-4F74-4AF1-B655-3856096F37D1}" destId="{7494935B-65F9-47FE-A4AB-BE3D6C8D8485}" srcOrd="2" destOrd="0" parTransId="{776A5279-5EB9-44F4-989D-DE2F305DBEA5}" sibTransId="{9CF375C9-815D-49F1-AD7C-CC1A6874AB2D}"/>
    <dgm:cxn modelId="{3DAE72CE-9283-461A-91AA-F5E0A75B54DF}" type="presOf" srcId="{7494935B-65F9-47FE-A4AB-BE3D6C8D8485}" destId="{30DB6CB2-5AEB-4727-A0CC-2916D3D73FF6}" srcOrd="0" destOrd="0" presId="urn:microsoft.com/office/officeart/2005/8/layout/default#1"/>
    <dgm:cxn modelId="{80426ADA-3599-423E-983F-2AD788479FE1}" srcId="{7CBA9B2F-4F74-4AF1-B655-3856096F37D1}" destId="{0861B82D-7664-45DE-BFFD-A7690ABE6D53}" srcOrd="3" destOrd="0" parTransId="{863E3745-505F-4D8A-AAB9-0EE1F80D9EA4}" sibTransId="{57A62689-362C-417B-8DDC-38A8969494F4}"/>
    <dgm:cxn modelId="{5DE2D9F6-14E2-4A7E-B57D-91A5FB0DFD7E}" srcId="{7CBA9B2F-4F74-4AF1-B655-3856096F37D1}" destId="{DCEF3CF7-B415-4009-8FAF-078F01D4C3E3}" srcOrd="1" destOrd="0" parTransId="{046B75B5-2D39-4464-9566-D1CBF727FDD8}" sibTransId="{DB94CE34-6360-498A-A78E-5548B8DC3EC1}"/>
    <dgm:cxn modelId="{DE050741-039B-493D-9B10-291C7B5FF597}" type="presParOf" srcId="{523A81C0-65B6-4817-B1B9-0F86AA6D6E0C}" destId="{D3928832-ABAD-42B0-8358-DAEC1F453E70}" srcOrd="0" destOrd="0" presId="urn:microsoft.com/office/officeart/2005/8/layout/default#1"/>
    <dgm:cxn modelId="{1D18F0B5-4D95-4BF3-96E9-DEA1465D5F30}" type="presParOf" srcId="{523A81C0-65B6-4817-B1B9-0F86AA6D6E0C}" destId="{D247CEB8-5169-486D-8B1F-47F09412F94B}" srcOrd="1" destOrd="0" presId="urn:microsoft.com/office/officeart/2005/8/layout/default#1"/>
    <dgm:cxn modelId="{4C150B59-3E9F-4B04-AEFB-CF24DF98D98F}" type="presParOf" srcId="{523A81C0-65B6-4817-B1B9-0F86AA6D6E0C}" destId="{F0D0DBF9-3C4D-4AA2-96AC-393B5DC54A46}" srcOrd="2" destOrd="0" presId="urn:microsoft.com/office/officeart/2005/8/layout/default#1"/>
    <dgm:cxn modelId="{21E3A2C9-9000-4918-8B91-A5CCE730F3D7}" type="presParOf" srcId="{523A81C0-65B6-4817-B1B9-0F86AA6D6E0C}" destId="{13BAE82C-DF82-48EF-AFB2-89A9C7C29BC7}" srcOrd="3" destOrd="0" presId="urn:microsoft.com/office/officeart/2005/8/layout/default#1"/>
    <dgm:cxn modelId="{5FAD82F0-14C5-44B2-BCE4-7A0541650761}" type="presParOf" srcId="{523A81C0-65B6-4817-B1B9-0F86AA6D6E0C}" destId="{30DB6CB2-5AEB-4727-A0CC-2916D3D73FF6}" srcOrd="4" destOrd="0" presId="urn:microsoft.com/office/officeart/2005/8/layout/default#1"/>
    <dgm:cxn modelId="{A078AC76-2B02-449D-8449-AFF85FDD44E3}" type="presParOf" srcId="{523A81C0-65B6-4817-B1B9-0F86AA6D6E0C}" destId="{B725E584-116D-495E-B43D-277FE9777754}" srcOrd="5" destOrd="0" presId="urn:microsoft.com/office/officeart/2005/8/layout/default#1"/>
    <dgm:cxn modelId="{C07C4565-C80C-4068-A4CA-25E9075F3A36}" type="presParOf" srcId="{523A81C0-65B6-4817-B1B9-0F86AA6D6E0C}" destId="{7E7E1BFE-39AA-4E9F-8F92-F42C89B50ACF}" srcOrd="6" destOrd="0" presId="urn:microsoft.com/office/officeart/2005/8/layout/default#1"/>
    <dgm:cxn modelId="{7800CAAF-BF9E-4204-A363-22A3201CAF7C}" type="presParOf" srcId="{523A81C0-65B6-4817-B1B9-0F86AA6D6E0C}" destId="{8FC91527-BB70-4792-A45F-889A31EBBE17}" srcOrd="7" destOrd="0" presId="urn:microsoft.com/office/officeart/2005/8/layout/default#1"/>
    <dgm:cxn modelId="{6310C611-5587-4DF0-B17D-8DE3588D3E67}" type="presParOf" srcId="{523A81C0-65B6-4817-B1B9-0F86AA6D6E0C}" destId="{D69CEEC9-E0F4-47B4-95F9-538729ACCA0F}" srcOrd="8" destOrd="0" presId="urn:microsoft.com/office/officeart/2005/8/layout/defaul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3.xml><?xml version="1.0" encoding="utf-8"?>
<dgm:dataModel xmlns:dgm="http://schemas.openxmlformats.org/drawingml/2006/diagram" xmlns:a="http://schemas.openxmlformats.org/drawingml/2006/main">
  <dgm:ptLst>
    <dgm:pt modelId="{87243E3F-D11C-43CA-8316-6F2950FA42ED}" type="doc">
      <dgm:prSet loTypeId="urn:microsoft.com/office/officeart/2005/8/layout/list1#1" loCatId="list" qsTypeId="urn:microsoft.com/office/officeart/2005/8/quickstyle/simple1#3" qsCatId="simple" csTypeId="urn:microsoft.com/office/officeart/2005/8/colors/accent1_2#6" csCatId="accent1" phldr="1"/>
      <dgm:spPr/>
      <dgm:t>
        <a:bodyPr/>
        <a:lstStyle/>
        <a:p>
          <a:endParaRPr lang="zh-CN" altLang="en-US"/>
        </a:p>
      </dgm:t>
    </dgm:pt>
    <dgm:pt modelId="{BB65EC37-1AE2-4BB5-92FE-0D379DB192B9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三国</a:t>
          </a:r>
          <a:r>
            <a:rPr lang="zh-CN" altLang="en-US" sz="4000" dirty="0"/>
            <a:t>  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魏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220-265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蜀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221-263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吴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222-280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gm:t>
    </dgm:pt>
    <dgm:pt modelId="{FDFCCBF8-4E6C-4EEA-B55D-B1F69F3EA4A5}" type="parTrans" cxnId="{C10B7251-B4BC-440B-BE9B-51CF0F9C9720}">
      <dgm:prSet/>
      <dgm:spPr/>
      <dgm:t>
        <a:bodyPr/>
        <a:lstStyle/>
        <a:p>
          <a:endParaRPr lang="zh-CN" altLang="en-US"/>
        </a:p>
      </dgm:t>
    </dgm:pt>
    <dgm:pt modelId="{C332E5C5-215F-4AAF-AFAA-DBB54D2DF82F}" type="sibTrans" cxnId="{C10B7251-B4BC-440B-BE9B-51CF0F9C9720}">
      <dgm:prSet/>
      <dgm:spPr/>
      <dgm:t>
        <a:bodyPr/>
        <a:lstStyle/>
        <a:p>
          <a:endParaRPr lang="zh-CN" altLang="en-US"/>
        </a:p>
      </dgm:t>
    </dgm:pt>
    <dgm:pt modelId="{7DBA8109-D9CD-4466-9B03-200D5430F107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两晋</a:t>
          </a:r>
          <a:r>
            <a:rPr lang="zh-CN" altLang="en-US" sz="2900" dirty="0"/>
            <a:t>  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西晋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265-316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    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东晋及十六国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317-420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gm:t>
    </dgm:pt>
    <dgm:pt modelId="{8E6AC421-E3CB-4A08-A83D-8296CD3BDA40}" type="parTrans" cxnId="{7A72A67F-28BE-463C-9A3C-A2E451681E7C}">
      <dgm:prSet/>
      <dgm:spPr/>
      <dgm:t>
        <a:bodyPr/>
        <a:lstStyle/>
        <a:p>
          <a:endParaRPr lang="zh-CN" altLang="en-US"/>
        </a:p>
      </dgm:t>
    </dgm:pt>
    <dgm:pt modelId="{AFED1E63-A42B-4162-B5B9-06C9D0781657}" type="sibTrans" cxnId="{7A72A67F-28BE-463C-9A3C-A2E451681E7C}">
      <dgm:prSet/>
      <dgm:spPr/>
      <dgm:t>
        <a:bodyPr/>
        <a:lstStyle/>
        <a:p>
          <a:endParaRPr lang="zh-CN" altLang="en-US"/>
        </a:p>
      </dgm:t>
    </dgm:pt>
    <dgm:pt modelId="{FB133A69-69FA-45CE-8A85-D035B02164C9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南北朝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南朝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420-589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          </a:t>
          </a:r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北朝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386-581</a:t>
          </a:r>
          <a:r>
            <a:rPr lang="zh-CN" altLang="en-US" sz="20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gm:t>
    </dgm:pt>
    <dgm:pt modelId="{271EDF89-7BA2-497E-BA95-2A06BD4E171E}" type="parTrans" cxnId="{C232E46E-D428-4AA8-8BF3-24399187DD5D}">
      <dgm:prSet/>
      <dgm:spPr/>
      <dgm:t>
        <a:bodyPr/>
        <a:lstStyle/>
        <a:p>
          <a:endParaRPr lang="zh-CN" altLang="en-US"/>
        </a:p>
      </dgm:t>
    </dgm:pt>
    <dgm:pt modelId="{505A620E-2E9E-4931-8F31-086E2698FB6D}" type="sibTrans" cxnId="{C232E46E-D428-4AA8-8BF3-24399187DD5D}">
      <dgm:prSet/>
      <dgm:spPr/>
      <dgm:t>
        <a:bodyPr/>
        <a:lstStyle/>
        <a:p>
          <a:endParaRPr lang="zh-CN" altLang="en-US"/>
        </a:p>
      </dgm:t>
    </dgm:pt>
    <dgm:pt modelId="{2C680F19-CE3F-41A4-BE9B-1447CAF66042}" type="pres">
      <dgm:prSet presAssocID="{87243E3F-D11C-43CA-8316-6F2950FA42ED}" presName="linear" presStyleCnt="0">
        <dgm:presLayoutVars>
          <dgm:dir/>
          <dgm:animLvl val="lvl"/>
          <dgm:resizeHandles val="exact"/>
        </dgm:presLayoutVars>
      </dgm:prSet>
      <dgm:spPr/>
    </dgm:pt>
    <dgm:pt modelId="{9A701A0C-E1F3-49A5-AD4A-6774E93ADE07}" type="pres">
      <dgm:prSet presAssocID="{BB65EC37-1AE2-4BB5-92FE-0D379DB192B9}" presName="parentLin" presStyleCnt="0"/>
      <dgm:spPr/>
    </dgm:pt>
    <dgm:pt modelId="{721BD42A-DDD5-422B-822F-547A83EE1583}" type="pres">
      <dgm:prSet presAssocID="{BB65EC37-1AE2-4BB5-92FE-0D379DB192B9}" presName="parentLeftMargin" presStyleLbl="node1" presStyleIdx="0" presStyleCnt="3"/>
      <dgm:spPr/>
    </dgm:pt>
    <dgm:pt modelId="{C9E89C7C-7C4D-4E21-8853-052F0E2F54AC}" type="pres">
      <dgm:prSet presAssocID="{BB65EC37-1AE2-4BB5-92FE-0D379DB192B9}" presName="parentText" presStyleLbl="node1" presStyleIdx="0" presStyleCnt="3">
        <dgm:presLayoutVars>
          <dgm:chMax val="0"/>
          <dgm:bulletEnabled val="1"/>
        </dgm:presLayoutVars>
      </dgm:prSet>
      <dgm:spPr/>
    </dgm:pt>
    <dgm:pt modelId="{B564F0E2-AE1B-4419-8452-0BC0FA4CF79C}" type="pres">
      <dgm:prSet presAssocID="{BB65EC37-1AE2-4BB5-92FE-0D379DB192B9}" presName="negativeSpace" presStyleCnt="0"/>
      <dgm:spPr/>
    </dgm:pt>
    <dgm:pt modelId="{F92A1745-295E-494F-996F-84CAE9FE96A0}" type="pres">
      <dgm:prSet presAssocID="{BB65EC37-1AE2-4BB5-92FE-0D379DB192B9}" presName="childText" presStyleLbl="conFgAcc1" presStyleIdx="0" presStyleCnt="3">
        <dgm:presLayoutVars>
          <dgm:bulletEnabled val="1"/>
        </dgm:presLayoutVars>
      </dgm:prSet>
      <dgm:spPr/>
    </dgm:pt>
    <dgm:pt modelId="{6A937DA3-9F94-454F-9BC6-77B467EF744E}" type="pres">
      <dgm:prSet presAssocID="{C332E5C5-215F-4AAF-AFAA-DBB54D2DF82F}" presName="spaceBetweenRectangles" presStyleCnt="0"/>
      <dgm:spPr/>
    </dgm:pt>
    <dgm:pt modelId="{768C0C93-DB24-4BBA-AB68-2221443757C8}" type="pres">
      <dgm:prSet presAssocID="{7DBA8109-D9CD-4466-9B03-200D5430F107}" presName="parentLin" presStyleCnt="0"/>
      <dgm:spPr/>
    </dgm:pt>
    <dgm:pt modelId="{F58F2C82-C6C2-4E0A-9849-01A540D276C9}" type="pres">
      <dgm:prSet presAssocID="{7DBA8109-D9CD-4466-9B03-200D5430F107}" presName="parentLeftMargin" presStyleLbl="node1" presStyleIdx="0" presStyleCnt="3"/>
      <dgm:spPr/>
    </dgm:pt>
    <dgm:pt modelId="{F7AEC7CB-EBE0-4A22-921B-52A53D5445F6}" type="pres">
      <dgm:prSet presAssocID="{7DBA8109-D9CD-4466-9B03-200D5430F107}" presName="parentText" presStyleLbl="node1" presStyleIdx="1" presStyleCnt="3">
        <dgm:presLayoutVars>
          <dgm:chMax val="0"/>
          <dgm:bulletEnabled val="1"/>
        </dgm:presLayoutVars>
      </dgm:prSet>
      <dgm:spPr/>
    </dgm:pt>
    <dgm:pt modelId="{AA04E120-88F2-43C2-B433-75A1FB282B95}" type="pres">
      <dgm:prSet presAssocID="{7DBA8109-D9CD-4466-9B03-200D5430F107}" presName="negativeSpace" presStyleCnt="0"/>
      <dgm:spPr/>
    </dgm:pt>
    <dgm:pt modelId="{5C2278D0-519C-4E99-815F-1B5A31F8C96A}" type="pres">
      <dgm:prSet presAssocID="{7DBA8109-D9CD-4466-9B03-200D5430F107}" presName="childText" presStyleLbl="conFgAcc1" presStyleIdx="1" presStyleCnt="3">
        <dgm:presLayoutVars>
          <dgm:bulletEnabled val="1"/>
        </dgm:presLayoutVars>
      </dgm:prSet>
      <dgm:spPr/>
    </dgm:pt>
    <dgm:pt modelId="{9A9BA7A2-251A-42C0-A81B-91083AE334F6}" type="pres">
      <dgm:prSet presAssocID="{AFED1E63-A42B-4162-B5B9-06C9D0781657}" presName="spaceBetweenRectangles" presStyleCnt="0"/>
      <dgm:spPr/>
    </dgm:pt>
    <dgm:pt modelId="{7108CDF1-B915-41A3-90E6-1379A49D9196}" type="pres">
      <dgm:prSet presAssocID="{FB133A69-69FA-45CE-8A85-D035B02164C9}" presName="parentLin" presStyleCnt="0"/>
      <dgm:spPr/>
    </dgm:pt>
    <dgm:pt modelId="{B6441376-ADB0-42FF-93FA-820E46799C97}" type="pres">
      <dgm:prSet presAssocID="{FB133A69-69FA-45CE-8A85-D035B02164C9}" presName="parentLeftMargin" presStyleLbl="node1" presStyleIdx="1" presStyleCnt="3"/>
      <dgm:spPr/>
    </dgm:pt>
    <dgm:pt modelId="{4311B003-F3C1-474E-8251-A7EFD62AA0C2}" type="pres">
      <dgm:prSet presAssocID="{FB133A69-69FA-45CE-8A85-D035B02164C9}" presName="parentText" presStyleLbl="node1" presStyleIdx="2" presStyleCnt="3">
        <dgm:presLayoutVars>
          <dgm:chMax val="0"/>
          <dgm:bulletEnabled val="1"/>
        </dgm:presLayoutVars>
      </dgm:prSet>
      <dgm:spPr/>
    </dgm:pt>
    <dgm:pt modelId="{DA15F4FF-146C-4BD8-96ED-D2A8F5B04898}" type="pres">
      <dgm:prSet presAssocID="{FB133A69-69FA-45CE-8A85-D035B02164C9}" presName="negativeSpace" presStyleCnt="0"/>
      <dgm:spPr/>
    </dgm:pt>
    <dgm:pt modelId="{CD2A401B-31A6-4A2D-87BF-F7C26A46AF1E}" type="pres">
      <dgm:prSet presAssocID="{FB133A69-69FA-45CE-8A85-D035B02164C9}" presName="childText" presStyleLbl="conFgAcc1" presStyleIdx="2" presStyleCnt="3">
        <dgm:presLayoutVars>
          <dgm:bulletEnabled val="1"/>
        </dgm:presLayoutVars>
      </dgm:prSet>
      <dgm:spPr/>
    </dgm:pt>
  </dgm:ptLst>
  <dgm:cxnLst>
    <dgm:cxn modelId="{90CB9C34-550B-4D43-AE81-74C858628115}" type="presOf" srcId="{BB65EC37-1AE2-4BB5-92FE-0D379DB192B9}" destId="{721BD42A-DDD5-422B-822F-547A83EE1583}" srcOrd="0" destOrd="0" presId="urn:microsoft.com/office/officeart/2005/8/layout/list1#1"/>
    <dgm:cxn modelId="{C232E46E-D428-4AA8-8BF3-24399187DD5D}" srcId="{87243E3F-D11C-43CA-8316-6F2950FA42ED}" destId="{FB133A69-69FA-45CE-8A85-D035B02164C9}" srcOrd="2" destOrd="0" parTransId="{271EDF89-7BA2-497E-BA95-2A06BD4E171E}" sibTransId="{505A620E-2E9E-4931-8F31-086E2698FB6D}"/>
    <dgm:cxn modelId="{C10B7251-B4BC-440B-BE9B-51CF0F9C9720}" srcId="{87243E3F-D11C-43CA-8316-6F2950FA42ED}" destId="{BB65EC37-1AE2-4BB5-92FE-0D379DB192B9}" srcOrd="0" destOrd="0" parTransId="{FDFCCBF8-4E6C-4EEA-B55D-B1F69F3EA4A5}" sibTransId="{C332E5C5-215F-4AAF-AFAA-DBB54D2DF82F}"/>
    <dgm:cxn modelId="{E567C551-73EE-4212-9D0B-6070C762CF92}" type="presOf" srcId="{87243E3F-D11C-43CA-8316-6F2950FA42ED}" destId="{2C680F19-CE3F-41A4-BE9B-1447CAF66042}" srcOrd="0" destOrd="0" presId="urn:microsoft.com/office/officeart/2005/8/layout/list1#1"/>
    <dgm:cxn modelId="{35794073-DF19-40D9-BCA1-BE8225F1B832}" type="presOf" srcId="{BB65EC37-1AE2-4BB5-92FE-0D379DB192B9}" destId="{C9E89C7C-7C4D-4E21-8853-052F0E2F54AC}" srcOrd="1" destOrd="0" presId="urn:microsoft.com/office/officeart/2005/8/layout/list1#1"/>
    <dgm:cxn modelId="{7A72A67F-28BE-463C-9A3C-A2E451681E7C}" srcId="{87243E3F-D11C-43CA-8316-6F2950FA42ED}" destId="{7DBA8109-D9CD-4466-9B03-200D5430F107}" srcOrd="1" destOrd="0" parTransId="{8E6AC421-E3CB-4A08-A83D-8296CD3BDA40}" sibTransId="{AFED1E63-A42B-4162-B5B9-06C9D0781657}"/>
    <dgm:cxn modelId="{0182BF83-5AF2-4A59-B021-8571B460FF27}" type="presOf" srcId="{FB133A69-69FA-45CE-8A85-D035B02164C9}" destId="{B6441376-ADB0-42FF-93FA-820E46799C97}" srcOrd="0" destOrd="0" presId="urn:microsoft.com/office/officeart/2005/8/layout/list1#1"/>
    <dgm:cxn modelId="{AC197FAD-6C04-4193-A5E7-B1AB46619D0D}" type="presOf" srcId="{7DBA8109-D9CD-4466-9B03-200D5430F107}" destId="{F7AEC7CB-EBE0-4A22-921B-52A53D5445F6}" srcOrd="1" destOrd="0" presId="urn:microsoft.com/office/officeart/2005/8/layout/list1#1"/>
    <dgm:cxn modelId="{6A0391BA-1D13-43BF-9E2B-35BB64C0CEE2}" type="presOf" srcId="{FB133A69-69FA-45CE-8A85-D035B02164C9}" destId="{4311B003-F3C1-474E-8251-A7EFD62AA0C2}" srcOrd="1" destOrd="0" presId="urn:microsoft.com/office/officeart/2005/8/layout/list1#1"/>
    <dgm:cxn modelId="{434BCAD3-0CC0-4707-AB2A-FCCD4CA30229}" type="presOf" srcId="{7DBA8109-D9CD-4466-9B03-200D5430F107}" destId="{F58F2C82-C6C2-4E0A-9849-01A540D276C9}" srcOrd="0" destOrd="0" presId="urn:microsoft.com/office/officeart/2005/8/layout/list1#1"/>
    <dgm:cxn modelId="{F0932C96-73A0-4835-913E-ED2E82695F45}" type="presParOf" srcId="{2C680F19-CE3F-41A4-BE9B-1447CAF66042}" destId="{9A701A0C-E1F3-49A5-AD4A-6774E93ADE07}" srcOrd="0" destOrd="0" presId="urn:microsoft.com/office/officeart/2005/8/layout/list1#1"/>
    <dgm:cxn modelId="{9A523C3D-974D-4E94-937B-A511BB6DC053}" type="presParOf" srcId="{9A701A0C-E1F3-49A5-AD4A-6774E93ADE07}" destId="{721BD42A-DDD5-422B-822F-547A83EE1583}" srcOrd="0" destOrd="0" presId="urn:microsoft.com/office/officeart/2005/8/layout/list1#1"/>
    <dgm:cxn modelId="{83E379D6-91B9-45BB-A8F0-9AC10DD9DBAC}" type="presParOf" srcId="{9A701A0C-E1F3-49A5-AD4A-6774E93ADE07}" destId="{C9E89C7C-7C4D-4E21-8853-052F0E2F54AC}" srcOrd="1" destOrd="0" presId="urn:microsoft.com/office/officeart/2005/8/layout/list1#1"/>
    <dgm:cxn modelId="{7FB86333-A616-42C4-82E0-D254A1C56F7D}" type="presParOf" srcId="{2C680F19-CE3F-41A4-BE9B-1447CAF66042}" destId="{B564F0E2-AE1B-4419-8452-0BC0FA4CF79C}" srcOrd="1" destOrd="0" presId="urn:microsoft.com/office/officeart/2005/8/layout/list1#1"/>
    <dgm:cxn modelId="{CAA84579-002B-4A01-ABA1-8BADD934A51C}" type="presParOf" srcId="{2C680F19-CE3F-41A4-BE9B-1447CAF66042}" destId="{F92A1745-295E-494F-996F-84CAE9FE96A0}" srcOrd="2" destOrd="0" presId="urn:microsoft.com/office/officeart/2005/8/layout/list1#1"/>
    <dgm:cxn modelId="{6DF8635C-32F1-4D16-8408-723DB1E94A97}" type="presParOf" srcId="{2C680F19-CE3F-41A4-BE9B-1447CAF66042}" destId="{6A937DA3-9F94-454F-9BC6-77B467EF744E}" srcOrd="3" destOrd="0" presId="urn:microsoft.com/office/officeart/2005/8/layout/list1#1"/>
    <dgm:cxn modelId="{EBDC977C-7B65-4E24-B800-D13E6E2990A6}" type="presParOf" srcId="{2C680F19-CE3F-41A4-BE9B-1447CAF66042}" destId="{768C0C93-DB24-4BBA-AB68-2221443757C8}" srcOrd="4" destOrd="0" presId="urn:microsoft.com/office/officeart/2005/8/layout/list1#1"/>
    <dgm:cxn modelId="{6D5C14E3-6A58-4E6B-A37D-296AC5EA8FDB}" type="presParOf" srcId="{768C0C93-DB24-4BBA-AB68-2221443757C8}" destId="{F58F2C82-C6C2-4E0A-9849-01A540D276C9}" srcOrd="0" destOrd="0" presId="urn:microsoft.com/office/officeart/2005/8/layout/list1#1"/>
    <dgm:cxn modelId="{7D40AF76-DD33-431D-93A4-31FEF12EAFAD}" type="presParOf" srcId="{768C0C93-DB24-4BBA-AB68-2221443757C8}" destId="{F7AEC7CB-EBE0-4A22-921B-52A53D5445F6}" srcOrd="1" destOrd="0" presId="urn:microsoft.com/office/officeart/2005/8/layout/list1#1"/>
    <dgm:cxn modelId="{09583992-E95C-4D7F-90E0-6DA2200D2D23}" type="presParOf" srcId="{2C680F19-CE3F-41A4-BE9B-1447CAF66042}" destId="{AA04E120-88F2-43C2-B433-75A1FB282B95}" srcOrd="5" destOrd="0" presId="urn:microsoft.com/office/officeart/2005/8/layout/list1#1"/>
    <dgm:cxn modelId="{027E043C-2402-47CA-9F32-671E328379F6}" type="presParOf" srcId="{2C680F19-CE3F-41A4-BE9B-1447CAF66042}" destId="{5C2278D0-519C-4E99-815F-1B5A31F8C96A}" srcOrd="6" destOrd="0" presId="urn:microsoft.com/office/officeart/2005/8/layout/list1#1"/>
    <dgm:cxn modelId="{98DC3A4E-E870-4741-9956-10A9FFC45388}" type="presParOf" srcId="{2C680F19-CE3F-41A4-BE9B-1447CAF66042}" destId="{9A9BA7A2-251A-42C0-A81B-91083AE334F6}" srcOrd="7" destOrd="0" presId="urn:microsoft.com/office/officeart/2005/8/layout/list1#1"/>
    <dgm:cxn modelId="{0B5C29A4-7F25-4472-9B96-B1359B1CDDED}" type="presParOf" srcId="{2C680F19-CE3F-41A4-BE9B-1447CAF66042}" destId="{7108CDF1-B915-41A3-90E6-1379A49D9196}" srcOrd="8" destOrd="0" presId="urn:microsoft.com/office/officeart/2005/8/layout/list1#1"/>
    <dgm:cxn modelId="{7AA46301-564B-47D2-A02C-33A3BDC561E1}" type="presParOf" srcId="{7108CDF1-B915-41A3-90E6-1379A49D9196}" destId="{B6441376-ADB0-42FF-93FA-820E46799C97}" srcOrd="0" destOrd="0" presId="urn:microsoft.com/office/officeart/2005/8/layout/list1#1"/>
    <dgm:cxn modelId="{7FC952F7-378B-4B63-9C70-419CB3F98E9A}" type="presParOf" srcId="{7108CDF1-B915-41A3-90E6-1379A49D9196}" destId="{4311B003-F3C1-474E-8251-A7EFD62AA0C2}" srcOrd="1" destOrd="0" presId="urn:microsoft.com/office/officeart/2005/8/layout/list1#1"/>
    <dgm:cxn modelId="{F8D0C224-8A0D-4290-92CD-AD4C016A37D4}" type="presParOf" srcId="{2C680F19-CE3F-41A4-BE9B-1447CAF66042}" destId="{DA15F4FF-146C-4BD8-96ED-D2A8F5B04898}" srcOrd="9" destOrd="0" presId="urn:microsoft.com/office/officeart/2005/8/layout/list1#1"/>
    <dgm:cxn modelId="{ABF00E61-8CDB-4BAE-9F2D-367B4A2231B4}" type="presParOf" srcId="{2C680F19-CE3F-41A4-BE9B-1447CAF66042}" destId="{CD2A401B-31A6-4A2D-87BF-F7C26A46AF1E}" srcOrd="10" destOrd="0" presId="urn:microsoft.com/office/officeart/2005/8/layout/list1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4.xml><?xml version="1.0" encoding="utf-8"?>
<dgm:dataModel xmlns:dgm="http://schemas.openxmlformats.org/drawingml/2006/diagram" xmlns:a="http://schemas.openxmlformats.org/drawingml/2006/main">
  <dgm:ptLst>
    <dgm:pt modelId="{BC6DDB81-2600-42CC-99D0-39C736E55709}" type="doc">
      <dgm:prSet loTypeId="urn:microsoft.com/office/officeart/2005/8/layout/hList9#1" loCatId="list" qsTypeId="urn:microsoft.com/office/officeart/2005/8/quickstyle/3d5#1" qsCatId="3D" csTypeId="urn:microsoft.com/office/officeart/2005/8/colors/accent1_2#7" csCatId="accent1" phldr="1"/>
      <dgm:spPr/>
      <dgm:t>
        <a:bodyPr/>
        <a:lstStyle/>
        <a:p>
          <a:endParaRPr lang="zh-CN" altLang="en-US"/>
        </a:p>
      </dgm:t>
    </dgm:pt>
    <dgm:pt modelId="{F348747E-F520-4468-8533-E41C66C896AB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+mn-ea"/>
              <a:ea typeface="+mn-ea"/>
            </a:rPr>
            <a:t>南朝</a:t>
          </a:r>
        </a:p>
      </dgm:t>
    </dgm:pt>
    <dgm:pt modelId="{DA6AC849-2C7A-4939-AFFC-57BFCB92C451}" type="parTrans" cxnId="{A14B90E9-7795-4919-A0BC-86142B433F7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DC215675-A226-4421-82B5-B68C0AC1182E}" type="sibTrans" cxnId="{A14B90E9-7795-4919-A0BC-86142B433F7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F85C4767-DC54-4D9A-A96D-3ACCDA4A1110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宋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+mn-ea"/>
              <a:ea typeface="+mn-ea"/>
            </a:rPr>
            <a:t>420-479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gm:t>
    </dgm:pt>
    <dgm:pt modelId="{3AC76689-229F-431E-93E4-27B1428676F9}" type="parTrans" cxnId="{BFAE68FA-4257-4ECA-9F5E-1C0574FEB143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254BB38-03D2-4C99-9A08-C38C77C3442F}" type="sibTrans" cxnId="{BFAE68FA-4257-4ECA-9F5E-1C0574FEB143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173230D5-37D1-488C-ACD7-AB383862C8FF}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陈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+mn-ea"/>
              <a:ea typeface="+mn-ea"/>
            </a:rPr>
            <a:t>557-589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gm:t>
    </dgm:pt>
    <dgm:pt modelId="{4CA2D448-EAA8-4149-83E9-2E924D1428CF}" type="parTrans" cxnId="{1DEB0362-CFC0-4801-8201-127E6610953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846EAC00-0B29-463C-8407-792F6E98742D}" type="sibTrans" cxnId="{1DEB0362-CFC0-4801-8201-127E66109538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E227DB13-7AD7-49F7-A5F8-51D7D4A81E1E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+mn-ea"/>
              <a:ea typeface="+mn-ea"/>
            </a:rPr>
            <a:t>北朝</a:t>
          </a:r>
        </a:p>
      </dgm:t>
    </dgm:pt>
    <dgm:pt modelId="{07EC718E-6499-4752-8215-30BB35D59CD1}" type="parTrans" cxnId="{62682B95-01FE-4E8A-B917-0DC3470737DA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4C84D21-68CF-4435-BBD7-C3C46AF1FE4A}" type="sibTrans" cxnId="{62682B95-01FE-4E8A-B917-0DC3470737DA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CF220518-423B-46D4-A29D-04C9B7230553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北魏</a:t>
          </a:r>
          <a:endParaRPr lang="en-US" altLang="zh-CN" sz="1400" b="1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386-534</a:t>
          </a:r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55A5444B-CE69-4013-A05C-8FCAC8400710}" type="parTrans" cxnId="{48CA87A7-ECF4-4E86-BF10-6FED400EA5E0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A49DE19-777A-4BFE-8BF2-DB2734DED273}" type="sibTrans" cxnId="{48CA87A7-ECF4-4E86-BF10-6FED400EA5E0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7529D002-FDA2-437F-B5BF-A2C70BF040F6}">
      <dgm:prSet phldrT="[文本]" custT="1"/>
      <dgm:spPr/>
      <dgm:t>
        <a:bodyPr/>
        <a:lstStyle/>
        <a:p>
          <a:r>
            <a: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东魏</a:t>
          </a:r>
          <a:r>
            <a: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北齐</a:t>
          </a:r>
          <a:endParaRPr lang="en-US" altLang="zh-CN" sz="2000" b="1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534-550-577</a:t>
          </a:r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14C5F74C-DAE9-47D4-965F-5D2894E18BE8}" type="parTrans" cxnId="{22915D80-357F-4544-83FD-E7AFB4CED32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65E218F-DE32-463F-A67A-A3415325FC4C}" type="sibTrans" cxnId="{22915D80-357F-4544-83FD-E7AFB4CED322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353144C3-0481-481C-8647-7BB36DC45646}">
      <dgm:prSet custT="1"/>
      <dgm:spPr/>
      <dgm:t>
        <a:bodyPr/>
        <a:lstStyle/>
        <a:p>
          <a:r>
            <a: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齐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+mn-ea"/>
              <a:ea typeface="+mn-ea"/>
            </a:rPr>
            <a:t>479-502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gm:t>
    </dgm:pt>
    <dgm:pt modelId="{EDEDA4E1-E97A-47E9-90CB-4593A133147A}" type="parTrans" cxnId="{38B323C9-82D1-4B89-9C06-44E90BEC0719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50D1D118-6586-4A59-A599-DBD1BED41805}" type="sibTrans" cxnId="{38B323C9-82D1-4B89-9C06-44E90BEC0719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7108E4CF-6E2B-4801-A993-D7DE0DD3ECD4}">
      <dgm:prSet custT="1"/>
      <dgm:spPr/>
      <dgm:t>
        <a:bodyPr/>
        <a:lstStyle/>
        <a:p>
          <a:r>
            <a:rPr lang="zh-CN" altLang="en-US" sz="32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梁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+mn-ea"/>
              <a:ea typeface="+mn-ea"/>
            </a:rPr>
            <a:t>502-557</a:t>
          </a:r>
          <a:r>
            <a:rPr lang="zh-CN" altLang="en-US" sz="1400" b="1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gm:t>
    </dgm:pt>
    <dgm:pt modelId="{F76A2AD4-B781-4031-8D3E-4A5653DE3F13}" type="parTrans" cxnId="{5BD40DB5-3722-43F0-9BAD-D8D7C2677C17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D741BD23-65B5-4267-8359-3B9723C4F342}" type="sibTrans" cxnId="{5BD40DB5-3722-43F0-9BAD-D8D7C2677C17}">
      <dgm:prSet/>
      <dgm:spPr/>
      <dgm:t>
        <a:bodyPr/>
        <a:lstStyle/>
        <a:p>
          <a:endParaRPr lang="zh-CN" altLang="en-US">
            <a:latin typeface="+mn-ea"/>
            <a:ea typeface="+mn-ea"/>
          </a:endParaRPr>
        </a:p>
      </dgm:t>
    </dgm:pt>
    <dgm:pt modelId="{6B36DCE2-170E-4F97-BE0C-2EA521404C7E}">
      <dgm:prSet custT="1"/>
      <dgm:spPr/>
      <dgm:t>
        <a:bodyPr/>
        <a:lstStyle/>
        <a:p>
          <a:r>
            <a: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西魏</a:t>
          </a:r>
          <a:r>
            <a: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北周</a:t>
          </a:r>
          <a:endParaRPr lang="en-US" altLang="zh-CN" sz="2000" b="1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535-556-581</a:t>
          </a:r>
          <a:r>
            <a:rPr lang="zh-CN" altLang="en-US" sz="14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3AB061B7-F317-4239-B79F-23D766C9CA51}" type="parTrans" cxnId="{58502DA7-1315-4D45-9D2D-F819346A7F5F}">
      <dgm:prSet/>
      <dgm:spPr/>
      <dgm:t>
        <a:bodyPr/>
        <a:lstStyle/>
        <a:p>
          <a:endParaRPr lang="zh-CN" altLang="en-US"/>
        </a:p>
      </dgm:t>
    </dgm:pt>
    <dgm:pt modelId="{2ED1F515-6822-4219-9B74-2CD675F1E932}" type="sibTrans" cxnId="{58502DA7-1315-4D45-9D2D-F819346A7F5F}">
      <dgm:prSet/>
      <dgm:spPr/>
      <dgm:t>
        <a:bodyPr/>
        <a:lstStyle/>
        <a:p>
          <a:endParaRPr lang="zh-CN" altLang="en-US"/>
        </a:p>
      </dgm:t>
    </dgm:pt>
    <dgm:pt modelId="{0E1CE8D0-2FA8-47D5-97DF-8711F5DEEB6C}" type="pres">
      <dgm:prSet presAssocID="{BC6DDB81-2600-42CC-99D0-39C736E55709}" presName="list" presStyleCnt="0">
        <dgm:presLayoutVars>
          <dgm:dir/>
          <dgm:animLvl val="lvl"/>
        </dgm:presLayoutVars>
      </dgm:prSet>
      <dgm:spPr/>
    </dgm:pt>
    <dgm:pt modelId="{0BE5932C-D962-4C32-BA2E-CA4CC5224190}" type="pres">
      <dgm:prSet presAssocID="{F348747E-F520-4468-8533-E41C66C896AB}" presName="posSpace" presStyleCnt="0"/>
      <dgm:spPr/>
    </dgm:pt>
    <dgm:pt modelId="{75AC802B-1969-4B9E-B0A6-EEB609BAAB4C}" type="pres">
      <dgm:prSet presAssocID="{F348747E-F520-4468-8533-E41C66C896AB}" presName="vertFlow" presStyleCnt="0"/>
      <dgm:spPr/>
    </dgm:pt>
    <dgm:pt modelId="{2D0387EF-63B6-4914-8528-85CCCA179C8C}" type="pres">
      <dgm:prSet presAssocID="{F348747E-F520-4468-8533-E41C66C896AB}" presName="topSpace" presStyleCnt="0"/>
      <dgm:spPr/>
    </dgm:pt>
    <dgm:pt modelId="{6A5E9B44-0053-4A8D-A4C8-F1D13B31B1E5}" type="pres">
      <dgm:prSet presAssocID="{F348747E-F520-4468-8533-E41C66C896AB}" presName="firstComp" presStyleCnt="0"/>
      <dgm:spPr/>
    </dgm:pt>
    <dgm:pt modelId="{3FC3381C-4F58-4C42-9519-E8D4860507AA}" type="pres">
      <dgm:prSet presAssocID="{F348747E-F520-4468-8533-E41C66C896AB}" presName="firstChild" presStyleLbl="bgAccFollowNode1" presStyleIdx="0" presStyleCnt="7"/>
      <dgm:spPr/>
    </dgm:pt>
    <dgm:pt modelId="{3E4B6CE0-86C4-41F8-A959-EEEB1823B96F}" type="pres">
      <dgm:prSet presAssocID="{F348747E-F520-4468-8533-E41C66C896AB}" presName="firstChildTx" presStyleLbl="bgAccFollowNode1" presStyleIdx="0" presStyleCnt="7">
        <dgm:presLayoutVars>
          <dgm:bulletEnabled val="1"/>
        </dgm:presLayoutVars>
      </dgm:prSet>
      <dgm:spPr/>
    </dgm:pt>
    <dgm:pt modelId="{73108638-A236-47BA-9E3B-15EE77D5ACBA}" type="pres">
      <dgm:prSet presAssocID="{353144C3-0481-481C-8647-7BB36DC45646}" presName="comp" presStyleCnt="0"/>
      <dgm:spPr/>
    </dgm:pt>
    <dgm:pt modelId="{B37330F4-7DA3-4DBA-B4BE-9F81D70957A7}" type="pres">
      <dgm:prSet presAssocID="{353144C3-0481-481C-8647-7BB36DC45646}" presName="child" presStyleLbl="bgAccFollowNode1" presStyleIdx="1" presStyleCnt="7"/>
      <dgm:spPr/>
    </dgm:pt>
    <dgm:pt modelId="{4CC78F91-46CF-4939-BD59-93FD9B0A7D51}" type="pres">
      <dgm:prSet presAssocID="{353144C3-0481-481C-8647-7BB36DC45646}" presName="childTx" presStyleLbl="bgAccFollowNode1" presStyleIdx="1" presStyleCnt="7">
        <dgm:presLayoutVars>
          <dgm:bulletEnabled val="1"/>
        </dgm:presLayoutVars>
      </dgm:prSet>
      <dgm:spPr/>
    </dgm:pt>
    <dgm:pt modelId="{253A9E89-26B8-4D17-98E9-5DEDFC807CAB}" type="pres">
      <dgm:prSet presAssocID="{7108E4CF-6E2B-4801-A993-D7DE0DD3ECD4}" presName="comp" presStyleCnt="0"/>
      <dgm:spPr/>
    </dgm:pt>
    <dgm:pt modelId="{B987CF5C-1A20-4F4D-B40C-67DC3F20375D}" type="pres">
      <dgm:prSet presAssocID="{7108E4CF-6E2B-4801-A993-D7DE0DD3ECD4}" presName="child" presStyleLbl="bgAccFollowNode1" presStyleIdx="2" presStyleCnt="7"/>
      <dgm:spPr/>
    </dgm:pt>
    <dgm:pt modelId="{A8EE57CF-BBD3-4358-8D61-CD7B60E1F7FC}" type="pres">
      <dgm:prSet presAssocID="{7108E4CF-6E2B-4801-A993-D7DE0DD3ECD4}" presName="childTx" presStyleLbl="bgAccFollowNode1" presStyleIdx="2" presStyleCnt="7">
        <dgm:presLayoutVars>
          <dgm:bulletEnabled val="1"/>
        </dgm:presLayoutVars>
      </dgm:prSet>
      <dgm:spPr/>
    </dgm:pt>
    <dgm:pt modelId="{1CC03726-C001-4780-B17D-D6C9D3ED754D}" type="pres">
      <dgm:prSet presAssocID="{173230D5-37D1-488C-ACD7-AB383862C8FF}" presName="comp" presStyleCnt="0"/>
      <dgm:spPr/>
    </dgm:pt>
    <dgm:pt modelId="{FCCE3D5E-F1EA-46BD-8F61-5F9810C0D50C}" type="pres">
      <dgm:prSet presAssocID="{173230D5-37D1-488C-ACD7-AB383862C8FF}" presName="child" presStyleLbl="bgAccFollowNode1" presStyleIdx="3" presStyleCnt="7"/>
      <dgm:spPr/>
    </dgm:pt>
    <dgm:pt modelId="{D3B94CD4-A623-4FFE-B1C9-E1AE97E977CC}" type="pres">
      <dgm:prSet presAssocID="{173230D5-37D1-488C-ACD7-AB383862C8FF}" presName="childTx" presStyleLbl="bgAccFollowNode1" presStyleIdx="3" presStyleCnt="7">
        <dgm:presLayoutVars>
          <dgm:bulletEnabled val="1"/>
        </dgm:presLayoutVars>
      </dgm:prSet>
      <dgm:spPr/>
    </dgm:pt>
    <dgm:pt modelId="{259A179C-B347-4762-AD02-0E380A674166}" type="pres">
      <dgm:prSet presAssocID="{F348747E-F520-4468-8533-E41C66C896AB}" presName="negSpace" presStyleCnt="0"/>
      <dgm:spPr/>
    </dgm:pt>
    <dgm:pt modelId="{FD9219DE-2897-4D44-A8EB-7D4A03F3E9B7}" type="pres">
      <dgm:prSet presAssocID="{F348747E-F520-4468-8533-E41C66C896AB}" presName="circle" presStyleLbl="node1" presStyleIdx="0" presStyleCnt="2"/>
      <dgm:spPr/>
    </dgm:pt>
    <dgm:pt modelId="{53651ACC-DE58-4954-8A09-1D5815D5EC12}" type="pres">
      <dgm:prSet presAssocID="{DC215675-A226-4421-82B5-B68C0AC1182E}" presName="transSpace" presStyleCnt="0"/>
      <dgm:spPr/>
    </dgm:pt>
    <dgm:pt modelId="{C56712DF-FC6C-4982-B835-9D66E6C93B0A}" type="pres">
      <dgm:prSet presAssocID="{E227DB13-7AD7-49F7-A5F8-51D7D4A81E1E}" presName="posSpace" presStyleCnt="0"/>
      <dgm:spPr/>
    </dgm:pt>
    <dgm:pt modelId="{E4DA474F-0945-4594-82E6-0EEC6F990CED}" type="pres">
      <dgm:prSet presAssocID="{E227DB13-7AD7-49F7-A5F8-51D7D4A81E1E}" presName="vertFlow" presStyleCnt="0"/>
      <dgm:spPr/>
    </dgm:pt>
    <dgm:pt modelId="{2028FE4C-A9CD-4A32-8C89-E8ACF0EA8D29}" type="pres">
      <dgm:prSet presAssocID="{E227DB13-7AD7-49F7-A5F8-51D7D4A81E1E}" presName="topSpace" presStyleCnt="0"/>
      <dgm:spPr/>
    </dgm:pt>
    <dgm:pt modelId="{81AF9540-364D-415F-85F8-3A96213C01C3}" type="pres">
      <dgm:prSet presAssocID="{E227DB13-7AD7-49F7-A5F8-51D7D4A81E1E}" presName="firstComp" presStyleCnt="0"/>
      <dgm:spPr/>
    </dgm:pt>
    <dgm:pt modelId="{240499D2-CCC6-4B8E-ADDE-46E95CE73917}" type="pres">
      <dgm:prSet presAssocID="{E227DB13-7AD7-49F7-A5F8-51D7D4A81E1E}" presName="firstChild" presStyleLbl="bgAccFollowNode1" presStyleIdx="4" presStyleCnt="7"/>
      <dgm:spPr/>
    </dgm:pt>
    <dgm:pt modelId="{69540946-FFD7-4234-851E-5A440148333B}" type="pres">
      <dgm:prSet presAssocID="{E227DB13-7AD7-49F7-A5F8-51D7D4A81E1E}" presName="firstChildTx" presStyleLbl="bgAccFollowNode1" presStyleIdx="4" presStyleCnt="7">
        <dgm:presLayoutVars>
          <dgm:bulletEnabled val="1"/>
        </dgm:presLayoutVars>
      </dgm:prSet>
      <dgm:spPr/>
    </dgm:pt>
    <dgm:pt modelId="{C57106BA-5F3E-4A2D-825D-662E61D9559C}" type="pres">
      <dgm:prSet presAssocID="{7529D002-FDA2-437F-B5BF-A2C70BF040F6}" presName="comp" presStyleCnt="0"/>
      <dgm:spPr/>
    </dgm:pt>
    <dgm:pt modelId="{16E4D998-D409-4FA8-8FCE-3155BCD5BD35}" type="pres">
      <dgm:prSet presAssocID="{7529D002-FDA2-437F-B5BF-A2C70BF040F6}" presName="child" presStyleLbl="bgAccFollowNode1" presStyleIdx="5" presStyleCnt="7"/>
      <dgm:spPr/>
    </dgm:pt>
    <dgm:pt modelId="{387A2AD8-7E69-415C-8D27-813D429B5AC8}" type="pres">
      <dgm:prSet presAssocID="{7529D002-FDA2-437F-B5BF-A2C70BF040F6}" presName="childTx" presStyleLbl="bgAccFollowNode1" presStyleIdx="5" presStyleCnt="7">
        <dgm:presLayoutVars>
          <dgm:bulletEnabled val="1"/>
        </dgm:presLayoutVars>
      </dgm:prSet>
      <dgm:spPr/>
    </dgm:pt>
    <dgm:pt modelId="{5863998C-721F-4ED2-BC23-EBA0BF2EEE38}" type="pres">
      <dgm:prSet presAssocID="{6B36DCE2-170E-4F97-BE0C-2EA521404C7E}" presName="comp" presStyleCnt="0"/>
      <dgm:spPr/>
    </dgm:pt>
    <dgm:pt modelId="{96BE89C7-7E3C-4257-8194-819D9DF4ACAF}" type="pres">
      <dgm:prSet presAssocID="{6B36DCE2-170E-4F97-BE0C-2EA521404C7E}" presName="child" presStyleLbl="bgAccFollowNode1" presStyleIdx="6" presStyleCnt="7"/>
      <dgm:spPr/>
    </dgm:pt>
    <dgm:pt modelId="{1FFBFA76-BF64-4F72-8157-D74D70C4FC8D}" type="pres">
      <dgm:prSet presAssocID="{6B36DCE2-170E-4F97-BE0C-2EA521404C7E}" presName="childTx" presStyleLbl="bgAccFollowNode1" presStyleIdx="6" presStyleCnt="7">
        <dgm:presLayoutVars>
          <dgm:bulletEnabled val="1"/>
        </dgm:presLayoutVars>
      </dgm:prSet>
      <dgm:spPr/>
    </dgm:pt>
    <dgm:pt modelId="{B03F4EE0-FF93-463E-BE70-01C2A2C105D9}" type="pres">
      <dgm:prSet presAssocID="{E227DB13-7AD7-49F7-A5F8-51D7D4A81E1E}" presName="negSpace" presStyleCnt="0"/>
      <dgm:spPr/>
    </dgm:pt>
    <dgm:pt modelId="{F58DBCE8-1A8E-4590-AB4D-12EFA7792B82}" type="pres">
      <dgm:prSet presAssocID="{E227DB13-7AD7-49F7-A5F8-51D7D4A81E1E}" presName="circle" presStyleLbl="node1" presStyleIdx="1" presStyleCnt="2"/>
      <dgm:spPr/>
    </dgm:pt>
  </dgm:ptLst>
  <dgm:cxnLst>
    <dgm:cxn modelId="{34457B1F-A9DD-4CFD-876F-1D7B14DA930B}" type="presOf" srcId="{F85C4767-DC54-4D9A-A96D-3ACCDA4A1110}" destId="{3E4B6CE0-86C4-41F8-A959-EEEB1823B96F}" srcOrd="1" destOrd="0" presId="urn:microsoft.com/office/officeart/2005/8/layout/hList9#1"/>
    <dgm:cxn modelId="{F94EDB2B-C8F0-40BF-9B63-5740D1C94F6C}" type="presOf" srcId="{BC6DDB81-2600-42CC-99D0-39C736E55709}" destId="{0E1CE8D0-2FA8-47D5-97DF-8711F5DEEB6C}" srcOrd="0" destOrd="0" presId="urn:microsoft.com/office/officeart/2005/8/layout/hList9#1"/>
    <dgm:cxn modelId="{E6AE682C-5DEC-473A-9F32-33072B0054E8}" type="presOf" srcId="{353144C3-0481-481C-8647-7BB36DC45646}" destId="{B37330F4-7DA3-4DBA-B4BE-9F81D70957A7}" srcOrd="0" destOrd="0" presId="urn:microsoft.com/office/officeart/2005/8/layout/hList9#1"/>
    <dgm:cxn modelId="{5B4F285D-9D82-42FA-8549-590B488F29E4}" type="presOf" srcId="{7108E4CF-6E2B-4801-A993-D7DE0DD3ECD4}" destId="{A8EE57CF-BBD3-4358-8D61-CD7B60E1F7FC}" srcOrd="1" destOrd="0" presId="urn:microsoft.com/office/officeart/2005/8/layout/hList9#1"/>
    <dgm:cxn modelId="{1DEB0362-CFC0-4801-8201-127E66109538}" srcId="{F348747E-F520-4468-8533-E41C66C896AB}" destId="{173230D5-37D1-488C-ACD7-AB383862C8FF}" srcOrd="3" destOrd="0" parTransId="{4CA2D448-EAA8-4149-83E9-2E924D1428CF}" sibTransId="{846EAC00-0B29-463C-8407-792F6E98742D}"/>
    <dgm:cxn modelId="{85EBF56F-2A4C-4035-96A8-A03E8C42BCDD}" type="presOf" srcId="{CF220518-423B-46D4-A29D-04C9B7230553}" destId="{240499D2-CCC6-4B8E-ADDE-46E95CE73917}" srcOrd="0" destOrd="0" presId="urn:microsoft.com/office/officeart/2005/8/layout/hList9#1"/>
    <dgm:cxn modelId="{577A2853-27E2-4A72-97B4-EC39565751E3}" type="presOf" srcId="{173230D5-37D1-488C-ACD7-AB383862C8FF}" destId="{FCCE3D5E-F1EA-46BD-8F61-5F9810C0D50C}" srcOrd="0" destOrd="0" presId="urn:microsoft.com/office/officeart/2005/8/layout/hList9#1"/>
    <dgm:cxn modelId="{5570347A-605C-4F50-BFFB-56FCBB5AC0FD}" type="presOf" srcId="{F85C4767-DC54-4D9A-A96D-3ACCDA4A1110}" destId="{3FC3381C-4F58-4C42-9519-E8D4860507AA}" srcOrd="0" destOrd="0" presId="urn:microsoft.com/office/officeart/2005/8/layout/hList9#1"/>
    <dgm:cxn modelId="{18937C7A-417D-4CE3-9419-EDB99F8F275D}" type="presOf" srcId="{7108E4CF-6E2B-4801-A993-D7DE0DD3ECD4}" destId="{B987CF5C-1A20-4F4D-B40C-67DC3F20375D}" srcOrd="0" destOrd="0" presId="urn:microsoft.com/office/officeart/2005/8/layout/hList9#1"/>
    <dgm:cxn modelId="{22915D80-357F-4544-83FD-E7AFB4CED322}" srcId="{E227DB13-7AD7-49F7-A5F8-51D7D4A81E1E}" destId="{7529D002-FDA2-437F-B5BF-A2C70BF040F6}" srcOrd="1" destOrd="0" parTransId="{14C5F74C-DAE9-47D4-965F-5D2894E18BE8}" sibTransId="{665E218F-DE32-463F-A67A-A3415325FC4C}"/>
    <dgm:cxn modelId="{233AAE8D-E633-4C61-B7DD-10DCC9801D23}" type="presOf" srcId="{6B36DCE2-170E-4F97-BE0C-2EA521404C7E}" destId="{1FFBFA76-BF64-4F72-8157-D74D70C4FC8D}" srcOrd="1" destOrd="0" presId="urn:microsoft.com/office/officeart/2005/8/layout/hList9#1"/>
    <dgm:cxn modelId="{815E5393-A0CE-4537-9722-B30E4E0177CD}" type="presOf" srcId="{173230D5-37D1-488C-ACD7-AB383862C8FF}" destId="{D3B94CD4-A623-4FFE-B1C9-E1AE97E977CC}" srcOrd="1" destOrd="0" presId="urn:microsoft.com/office/officeart/2005/8/layout/hList9#1"/>
    <dgm:cxn modelId="{D1F55793-4F7F-4BDC-95F2-7B4188391C75}" type="presOf" srcId="{353144C3-0481-481C-8647-7BB36DC45646}" destId="{4CC78F91-46CF-4939-BD59-93FD9B0A7D51}" srcOrd="1" destOrd="0" presId="urn:microsoft.com/office/officeart/2005/8/layout/hList9#1"/>
    <dgm:cxn modelId="{62682B95-01FE-4E8A-B917-0DC3470737DA}" srcId="{BC6DDB81-2600-42CC-99D0-39C736E55709}" destId="{E227DB13-7AD7-49F7-A5F8-51D7D4A81E1E}" srcOrd="1" destOrd="0" parTransId="{07EC718E-6499-4752-8215-30BB35D59CD1}" sibTransId="{64C84D21-68CF-4435-BBD7-C3C46AF1FE4A}"/>
    <dgm:cxn modelId="{D4B0319B-65F3-41CE-8EF6-F6C97DE03BA2}" type="presOf" srcId="{7529D002-FDA2-437F-B5BF-A2C70BF040F6}" destId="{16E4D998-D409-4FA8-8FCE-3155BCD5BD35}" srcOrd="0" destOrd="0" presId="urn:microsoft.com/office/officeart/2005/8/layout/hList9#1"/>
    <dgm:cxn modelId="{D3BBF7A0-AF56-47CD-95A2-1B2C821445C9}" type="presOf" srcId="{6B36DCE2-170E-4F97-BE0C-2EA521404C7E}" destId="{96BE89C7-7E3C-4257-8194-819D9DF4ACAF}" srcOrd="0" destOrd="0" presId="urn:microsoft.com/office/officeart/2005/8/layout/hList9#1"/>
    <dgm:cxn modelId="{F7F6DBA4-61F7-48FC-B5DA-300B488605ED}" type="presOf" srcId="{F348747E-F520-4468-8533-E41C66C896AB}" destId="{FD9219DE-2897-4D44-A8EB-7D4A03F3E9B7}" srcOrd="0" destOrd="0" presId="urn:microsoft.com/office/officeart/2005/8/layout/hList9#1"/>
    <dgm:cxn modelId="{58502DA7-1315-4D45-9D2D-F819346A7F5F}" srcId="{E227DB13-7AD7-49F7-A5F8-51D7D4A81E1E}" destId="{6B36DCE2-170E-4F97-BE0C-2EA521404C7E}" srcOrd="2" destOrd="0" parTransId="{3AB061B7-F317-4239-B79F-23D766C9CA51}" sibTransId="{2ED1F515-6822-4219-9B74-2CD675F1E932}"/>
    <dgm:cxn modelId="{48CA87A7-ECF4-4E86-BF10-6FED400EA5E0}" srcId="{E227DB13-7AD7-49F7-A5F8-51D7D4A81E1E}" destId="{CF220518-423B-46D4-A29D-04C9B7230553}" srcOrd="0" destOrd="0" parTransId="{55A5444B-CE69-4013-A05C-8FCAC8400710}" sibTransId="{6A49DE19-777A-4BFE-8BF2-DB2734DED273}"/>
    <dgm:cxn modelId="{5BD40DB5-3722-43F0-9BAD-D8D7C2677C17}" srcId="{F348747E-F520-4468-8533-E41C66C896AB}" destId="{7108E4CF-6E2B-4801-A993-D7DE0DD3ECD4}" srcOrd="2" destOrd="0" parTransId="{F76A2AD4-B781-4031-8D3E-4A5653DE3F13}" sibTransId="{D741BD23-65B5-4267-8359-3B9723C4F342}"/>
    <dgm:cxn modelId="{38B323C9-82D1-4B89-9C06-44E90BEC0719}" srcId="{F348747E-F520-4468-8533-E41C66C896AB}" destId="{353144C3-0481-481C-8647-7BB36DC45646}" srcOrd="1" destOrd="0" parTransId="{EDEDA4E1-E97A-47E9-90CB-4593A133147A}" sibTransId="{50D1D118-6586-4A59-A599-DBD1BED41805}"/>
    <dgm:cxn modelId="{0B8E95C9-6D61-4EA5-A889-D78FF6D08A46}" type="presOf" srcId="{E227DB13-7AD7-49F7-A5F8-51D7D4A81E1E}" destId="{F58DBCE8-1A8E-4590-AB4D-12EFA7792B82}" srcOrd="0" destOrd="0" presId="urn:microsoft.com/office/officeart/2005/8/layout/hList9#1"/>
    <dgm:cxn modelId="{F9FFE2C9-D6C7-4E4B-B1DD-8DAFD1CC8D35}" type="presOf" srcId="{CF220518-423B-46D4-A29D-04C9B7230553}" destId="{69540946-FFD7-4234-851E-5A440148333B}" srcOrd="1" destOrd="0" presId="urn:microsoft.com/office/officeart/2005/8/layout/hList9#1"/>
    <dgm:cxn modelId="{A14B90E9-7795-4919-A0BC-86142B433F72}" srcId="{BC6DDB81-2600-42CC-99D0-39C736E55709}" destId="{F348747E-F520-4468-8533-E41C66C896AB}" srcOrd="0" destOrd="0" parTransId="{DA6AC849-2C7A-4939-AFFC-57BFCB92C451}" sibTransId="{DC215675-A226-4421-82B5-B68C0AC1182E}"/>
    <dgm:cxn modelId="{BC9F5BEE-843D-4A4E-9A6A-205B21552DF8}" type="presOf" srcId="{7529D002-FDA2-437F-B5BF-A2C70BF040F6}" destId="{387A2AD8-7E69-415C-8D27-813D429B5AC8}" srcOrd="1" destOrd="0" presId="urn:microsoft.com/office/officeart/2005/8/layout/hList9#1"/>
    <dgm:cxn modelId="{BFAE68FA-4257-4ECA-9F5E-1C0574FEB143}" srcId="{F348747E-F520-4468-8533-E41C66C896AB}" destId="{F85C4767-DC54-4D9A-A96D-3ACCDA4A1110}" srcOrd="0" destOrd="0" parTransId="{3AC76689-229F-431E-93E4-27B1428676F9}" sibTransId="{1254BB38-03D2-4C99-9A08-C38C77C3442F}"/>
    <dgm:cxn modelId="{39BB9F6F-F801-47B1-810F-648566264AAB}" type="presParOf" srcId="{0E1CE8D0-2FA8-47D5-97DF-8711F5DEEB6C}" destId="{0BE5932C-D962-4C32-BA2E-CA4CC5224190}" srcOrd="0" destOrd="0" presId="urn:microsoft.com/office/officeart/2005/8/layout/hList9#1"/>
    <dgm:cxn modelId="{8D09F32F-8510-422E-9CFA-1A69CE7F3303}" type="presParOf" srcId="{0E1CE8D0-2FA8-47D5-97DF-8711F5DEEB6C}" destId="{75AC802B-1969-4B9E-B0A6-EEB609BAAB4C}" srcOrd="1" destOrd="0" presId="urn:microsoft.com/office/officeart/2005/8/layout/hList9#1"/>
    <dgm:cxn modelId="{ECB71625-4B24-4B83-AF94-84E6768E8114}" type="presParOf" srcId="{75AC802B-1969-4B9E-B0A6-EEB609BAAB4C}" destId="{2D0387EF-63B6-4914-8528-85CCCA179C8C}" srcOrd="0" destOrd="0" presId="urn:microsoft.com/office/officeart/2005/8/layout/hList9#1"/>
    <dgm:cxn modelId="{B7328E6A-F0B3-47A5-A656-DB2DC8A125B4}" type="presParOf" srcId="{75AC802B-1969-4B9E-B0A6-EEB609BAAB4C}" destId="{6A5E9B44-0053-4A8D-A4C8-F1D13B31B1E5}" srcOrd="1" destOrd="0" presId="urn:microsoft.com/office/officeart/2005/8/layout/hList9#1"/>
    <dgm:cxn modelId="{D77CA096-A46A-4B8E-B37D-1D627D51CD99}" type="presParOf" srcId="{6A5E9B44-0053-4A8D-A4C8-F1D13B31B1E5}" destId="{3FC3381C-4F58-4C42-9519-E8D4860507AA}" srcOrd="0" destOrd="0" presId="urn:microsoft.com/office/officeart/2005/8/layout/hList9#1"/>
    <dgm:cxn modelId="{6953A38A-8537-4817-A06B-5AA36B3F47B1}" type="presParOf" srcId="{6A5E9B44-0053-4A8D-A4C8-F1D13B31B1E5}" destId="{3E4B6CE0-86C4-41F8-A959-EEEB1823B96F}" srcOrd="1" destOrd="0" presId="urn:microsoft.com/office/officeart/2005/8/layout/hList9#1"/>
    <dgm:cxn modelId="{F4594F6C-7D04-4982-B39B-4A25E9F34958}" type="presParOf" srcId="{75AC802B-1969-4B9E-B0A6-EEB609BAAB4C}" destId="{73108638-A236-47BA-9E3B-15EE77D5ACBA}" srcOrd="2" destOrd="0" presId="urn:microsoft.com/office/officeart/2005/8/layout/hList9#1"/>
    <dgm:cxn modelId="{B7BA7B6B-F023-4784-B01E-C6BA77375B54}" type="presParOf" srcId="{73108638-A236-47BA-9E3B-15EE77D5ACBA}" destId="{B37330F4-7DA3-4DBA-B4BE-9F81D70957A7}" srcOrd="0" destOrd="0" presId="urn:microsoft.com/office/officeart/2005/8/layout/hList9#1"/>
    <dgm:cxn modelId="{4A827DF3-7C75-45C7-A89C-8C77CAB6288F}" type="presParOf" srcId="{73108638-A236-47BA-9E3B-15EE77D5ACBA}" destId="{4CC78F91-46CF-4939-BD59-93FD9B0A7D51}" srcOrd="1" destOrd="0" presId="urn:microsoft.com/office/officeart/2005/8/layout/hList9#1"/>
    <dgm:cxn modelId="{9BC735D3-75D4-4679-AC71-5C60A1DC2FA7}" type="presParOf" srcId="{75AC802B-1969-4B9E-B0A6-EEB609BAAB4C}" destId="{253A9E89-26B8-4D17-98E9-5DEDFC807CAB}" srcOrd="3" destOrd="0" presId="urn:microsoft.com/office/officeart/2005/8/layout/hList9#1"/>
    <dgm:cxn modelId="{4EAD9D59-1009-4B01-88FE-62F62A839538}" type="presParOf" srcId="{253A9E89-26B8-4D17-98E9-5DEDFC807CAB}" destId="{B987CF5C-1A20-4F4D-B40C-67DC3F20375D}" srcOrd="0" destOrd="0" presId="urn:microsoft.com/office/officeart/2005/8/layout/hList9#1"/>
    <dgm:cxn modelId="{BED6F372-2E80-483C-8BED-163C70DF7F54}" type="presParOf" srcId="{253A9E89-26B8-4D17-98E9-5DEDFC807CAB}" destId="{A8EE57CF-BBD3-4358-8D61-CD7B60E1F7FC}" srcOrd="1" destOrd="0" presId="urn:microsoft.com/office/officeart/2005/8/layout/hList9#1"/>
    <dgm:cxn modelId="{59F7DC76-82A6-4CFD-B379-D165C8B916D3}" type="presParOf" srcId="{75AC802B-1969-4B9E-B0A6-EEB609BAAB4C}" destId="{1CC03726-C001-4780-B17D-D6C9D3ED754D}" srcOrd="4" destOrd="0" presId="urn:microsoft.com/office/officeart/2005/8/layout/hList9#1"/>
    <dgm:cxn modelId="{6AA15119-898F-4DB5-A40A-E9D06E292ADC}" type="presParOf" srcId="{1CC03726-C001-4780-B17D-D6C9D3ED754D}" destId="{FCCE3D5E-F1EA-46BD-8F61-5F9810C0D50C}" srcOrd="0" destOrd="0" presId="urn:microsoft.com/office/officeart/2005/8/layout/hList9#1"/>
    <dgm:cxn modelId="{22432057-B639-422C-B237-EE2B9EBEE300}" type="presParOf" srcId="{1CC03726-C001-4780-B17D-D6C9D3ED754D}" destId="{D3B94CD4-A623-4FFE-B1C9-E1AE97E977CC}" srcOrd="1" destOrd="0" presId="urn:microsoft.com/office/officeart/2005/8/layout/hList9#1"/>
    <dgm:cxn modelId="{6B4E6F98-7067-41B5-AB87-D9074B5DF491}" type="presParOf" srcId="{0E1CE8D0-2FA8-47D5-97DF-8711F5DEEB6C}" destId="{259A179C-B347-4762-AD02-0E380A674166}" srcOrd="2" destOrd="0" presId="urn:microsoft.com/office/officeart/2005/8/layout/hList9#1"/>
    <dgm:cxn modelId="{4328012D-0DB2-4450-8F5B-E583F83858DC}" type="presParOf" srcId="{0E1CE8D0-2FA8-47D5-97DF-8711F5DEEB6C}" destId="{FD9219DE-2897-4D44-A8EB-7D4A03F3E9B7}" srcOrd="3" destOrd="0" presId="urn:microsoft.com/office/officeart/2005/8/layout/hList9#1"/>
    <dgm:cxn modelId="{F9964139-8D5D-43DC-806D-E6F7DA3F3139}" type="presParOf" srcId="{0E1CE8D0-2FA8-47D5-97DF-8711F5DEEB6C}" destId="{53651ACC-DE58-4954-8A09-1D5815D5EC12}" srcOrd="4" destOrd="0" presId="urn:microsoft.com/office/officeart/2005/8/layout/hList9#1"/>
    <dgm:cxn modelId="{9BBE0C63-709A-492B-B828-B637E3C4FDC1}" type="presParOf" srcId="{0E1CE8D0-2FA8-47D5-97DF-8711F5DEEB6C}" destId="{C56712DF-FC6C-4982-B835-9D66E6C93B0A}" srcOrd="5" destOrd="0" presId="urn:microsoft.com/office/officeart/2005/8/layout/hList9#1"/>
    <dgm:cxn modelId="{30C72908-DF78-4D28-9230-C904957659B9}" type="presParOf" srcId="{0E1CE8D0-2FA8-47D5-97DF-8711F5DEEB6C}" destId="{E4DA474F-0945-4594-82E6-0EEC6F990CED}" srcOrd="6" destOrd="0" presId="urn:microsoft.com/office/officeart/2005/8/layout/hList9#1"/>
    <dgm:cxn modelId="{2669D23F-283B-4AA8-B494-3DFEE9972AAB}" type="presParOf" srcId="{E4DA474F-0945-4594-82E6-0EEC6F990CED}" destId="{2028FE4C-A9CD-4A32-8C89-E8ACF0EA8D29}" srcOrd="0" destOrd="0" presId="urn:microsoft.com/office/officeart/2005/8/layout/hList9#1"/>
    <dgm:cxn modelId="{6B2499A8-4FC1-4D38-A8AC-A06E6E9C56E3}" type="presParOf" srcId="{E4DA474F-0945-4594-82E6-0EEC6F990CED}" destId="{81AF9540-364D-415F-85F8-3A96213C01C3}" srcOrd="1" destOrd="0" presId="urn:microsoft.com/office/officeart/2005/8/layout/hList9#1"/>
    <dgm:cxn modelId="{0612B773-16E1-460A-A7B3-F920AE322498}" type="presParOf" srcId="{81AF9540-364D-415F-85F8-3A96213C01C3}" destId="{240499D2-CCC6-4B8E-ADDE-46E95CE73917}" srcOrd="0" destOrd="0" presId="urn:microsoft.com/office/officeart/2005/8/layout/hList9#1"/>
    <dgm:cxn modelId="{DAFA861D-B3FE-481F-910E-5357F2416003}" type="presParOf" srcId="{81AF9540-364D-415F-85F8-3A96213C01C3}" destId="{69540946-FFD7-4234-851E-5A440148333B}" srcOrd="1" destOrd="0" presId="urn:microsoft.com/office/officeart/2005/8/layout/hList9#1"/>
    <dgm:cxn modelId="{C3639B2A-FADF-4CA1-B360-B069F2F69F79}" type="presParOf" srcId="{E4DA474F-0945-4594-82E6-0EEC6F990CED}" destId="{C57106BA-5F3E-4A2D-825D-662E61D9559C}" srcOrd="2" destOrd="0" presId="urn:microsoft.com/office/officeart/2005/8/layout/hList9#1"/>
    <dgm:cxn modelId="{2FE94D92-CDFE-47AD-998A-EF380ACD8E18}" type="presParOf" srcId="{C57106BA-5F3E-4A2D-825D-662E61D9559C}" destId="{16E4D998-D409-4FA8-8FCE-3155BCD5BD35}" srcOrd="0" destOrd="0" presId="urn:microsoft.com/office/officeart/2005/8/layout/hList9#1"/>
    <dgm:cxn modelId="{B7321924-E4E3-4B3D-8179-37A1E07A1284}" type="presParOf" srcId="{C57106BA-5F3E-4A2D-825D-662E61D9559C}" destId="{387A2AD8-7E69-415C-8D27-813D429B5AC8}" srcOrd="1" destOrd="0" presId="urn:microsoft.com/office/officeart/2005/8/layout/hList9#1"/>
    <dgm:cxn modelId="{D20292EE-8C71-45B8-A67B-B661A8E41CF4}" type="presParOf" srcId="{E4DA474F-0945-4594-82E6-0EEC6F990CED}" destId="{5863998C-721F-4ED2-BC23-EBA0BF2EEE38}" srcOrd="3" destOrd="0" presId="urn:microsoft.com/office/officeart/2005/8/layout/hList9#1"/>
    <dgm:cxn modelId="{859A2227-BECE-4187-B3F6-A12BAB0190BC}" type="presParOf" srcId="{5863998C-721F-4ED2-BC23-EBA0BF2EEE38}" destId="{96BE89C7-7E3C-4257-8194-819D9DF4ACAF}" srcOrd="0" destOrd="0" presId="urn:microsoft.com/office/officeart/2005/8/layout/hList9#1"/>
    <dgm:cxn modelId="{16E3587D-3FB0-40E4-918D-EC64E186FF03}" type="presParOf" srcId="{5863998C-721F-4ED2-BC23-EBA0BF2EEE38}" destId="{1FFBFA76-BF64-4F72-8157-D74D70C4FC8D}" srcOrd="1" destOrd="0" presId="urn:microsoft.com/office/officeart/2005/8/layout/hList9#1"/>
    <dgm:cxn modelId="{FB04E658-CD63-4ABB-A51A-F8C8E59F7EE5}" type="presParOf" srcId="{0E1CE8D0-2FA8-47D5-97DF-8711F5DEEB6C}" destId="{B03F4EE0-FF93-463E-BE70-01C2A2C105D9}" srcOrd="7" destOrd="0" presId="urn:microsoft.com/office/officeart/2005/8/layout/hList9#1"/>
    <dgm:cxn modelId="{EC495C94-C9E6-453D-AEC2-A90054365C5F}" type="presParOf" srcId="{0E1CE8D0-2FA8-47D5-97DF-8711F5DEEB6C}" destId="{F58DBCE8-1A8E-4590-AB4D-12EFA7792B82}" srcOrd="8" destOrd="0" presId="urn:microsoft.com/office/officeart/2005/8/layout/hList9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5.xml><?xml version="1.0" encoding="utf-8"?>
<dgm:dataModel xmlns:dgm="http://schemas.openxmlformats.org/drawingml/2006/diagram" xmlns:a="http://schemas.openxmlformats.org/drawingml/2006/main">
  <dgm:ptLst>
    <dgm:pt modelId="{D30161AE-138A-4361-A926-D96D9B0C2712}" type="doc">
      <dgm:prSet loTypeId="urn:microsoft.com/office/officeart/2005/8/layout/hierarchy3#1" loCatId="list" qsTypeId="urn:microsoft.com/office/officeart/2005/8/quickstyle/3d7#1" qsCatId="3D" csTypeId="urn:microsoft.com/office/officeart/2005/8/colors/accent1_2#8" csCatId="accent1" phldr="1"/>
      <dgm:spPr/>
      <dgm:t>
        <a:bodyPr/>
        <a:lstStyle/>
        <a:p>
          <a:endParaRPr lang="zh-CN" altLang="en-US"/>
        </a:p>
      </dgm:t>
    </dgm:pt>
    <dgm:pt modelId="{6F6DB22B-AF4A-4189-AC3E-A8E407536718}">
      <dgm:prSet phldrT="[文本]" custT="1"/>
      <dgm:spPr/>
      <dgm:t>
        <a:bodyPr/>
        <a:lstStyle/>
        <a:p>
          <a:r>
            <a:rPr lang="zh-CN" altLang="en-US" sz="4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隋朝</a:t>
          </a:r>
        </a:p>
      </dgm:t>
    </dgm:pt>
    <dgm:pt modelId="{C9BD8D75-B382-40CA-AF3E-5851C1708CB8}" type="parTrans" cxnId="{EBA52DB2-6023-4238-A62B-F3D38DC000C1}">
      <dgm:prSet/>
      <dgm:spPr/>
      <dgm:t>
        <a:bodyPr/>
        <a:lstStyle/>
        <a:p>
          <a:endParaRPr lang="zh-CN" altLang="en-US"/>
        </a:p>
      </dgm:t>
    </dgm:pt>
    <dgm:pt modelId="{3E684DA6-D1E8-48D0-B9D6-C934E353037A}" type="sibTrans" cxnId="{EBA52DB2-6023-4238-A62B-F3D38DC000C1}">
      <dgm:prSet/>
      <dgm:spPr/>
      <dgm:t>
        <a:bodyPr/>
        <a:lstStyle/>
        <a:p>
          <a:endParaRPr lang="zh-CN" altLang="en-US"/>
        </a:p>
      </dgm:t>
    </dgm:pt>
    <dgm:pt modelId="{ADE4337C-E350-4AD6-84BC-3710A8A84EAB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C00000"/>
              </a:solidFill>
            </a:rPr>
            <a:t>公元</a:t>
          </a:r>
          <a:r>
            <a:rPr lang="en-US" altLang="zh-CN" sz="4000" b="1" dirty="0">
              <a:solidFill>
                <a:srgbClr val="C00000"/>
              </a:solidFill>
            </a:rPr>
            <a:t>581-618</a:t>
          </a:r>
          <a:endParaRPr lang="zh-CN" altLang="en-US" sz="4000" b="1" dirty="0">
            <a:solidFill>
              <a:srgbClr val="C00000"/>
            </a:solidFill>
          </a:endParaRPr>
        </a:p>
      </dgm:t>
    </dgm:pt>
    <dgm:pt modelId="{955E70B9-C13B-40F5-BC97-761EC32C6513}" type="parTrans" cxnId="{7026BF15-95FF-4F89-A2AF-03635D1748C4}">
      <dgm:prSet/>
      <dgm:spPr/>
      <dgm:t>
        <a:bodyPr/>
        <a:lstStyle/>
        <a:p>
          <a:endParaRPr lang="zh-CN" altLang="en-US"/>
        </a:p>
      </dgm:t>
    </dgm:pt>
    <dgm:pt modelId="{9FDA9EF2-C1F5-4D57-B007-714433406539}" type="sibTrans" cxnId="{7026BF15-95FF-4F89-A2AF-03635D1748C4}">
      <dgm:prSet/>
      <dgm:spPr/>
      <dgm:t>
        <a:bodyPr/>
        <a:lstStyle/>
        <a:p>
          <a:endParaRPr lang="zh-CN" altLang="en-US"/>
        </a:p>
      </dgm:t>
    </dgm:pt>
    <dgm:pt modelId="{FA808903-5407-447C-AE3B-A3BD51209CCA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国家大一统，改革</a:t>
          </a:r>
        </a:p>
      </dgm:t>
    </dgm:pt>
    <dgm:pt modelId="{DC802F20-C032-444C-A863-3F99EFE124EE}" type="parTrans" cxnId="{F2F2649F-571C-42C8-AFFC-B34BF4F18F37}">
      <dgm:prSet/>
      <dgm:spPr/>
      <dgm:t>
        <a:bodyPr/>
        <a:lstStyle/>
        <a:p>
          <a:endParaRPr lang="zh-CN" altLang="en-US"/>
        </a:p>
      </dgm:t>
    </dgm:pt>
    <dgm:pt modelId="{096466B3-3494-4FCF-8300-39739A0866FE}" type="sibTrans" cxnId="{F2F2649F-571C-42C8-AFFC-B34BF4F18F37}">
      <dgm:prSet/>
      <dgm:spPr/>
      <dgm:t>
        <a:bodyPr/>
        <a:lstStyle/>
        <a:p>
          <a:endParaRPr lang="zh-CN" altLang="en-US"/>
        </a:p>
      </dgm:t>
    </dgm:pt>
    <dgm:pt modelId="{BABE8360-43DC-451E-994F-6DC883E82A3F}">
      <dgm:prSet phldrT="[文本]" custT="1"/>
      <dgm:spPr/>
      <dgm:t>
        <a:bodyPr/>
        <a:lstStyle/>
        <a:p>
          <a:r>
            <a:rPr lang="zh-CN" altLang="en-US" sz="4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唐朝</a:t>
          </a:r>
        </a:p>
      </dgm:t>
    </dgm:pt>
    <dgm:pt modelId="{02A49748-4D18-4811-9305-1B5F7CC25215}" type="parTrans" cxnId="{3D0AD1B7-6C1B-4778-90FE-52A42B2788E3}">
      <dgm:prSet/>
      <dgm:spPr/>
      <dgm:t>
        <a:bodyPr/>
        <a:lstStyle/>
        <a:p>
          <a:endParaRPr lang="zh-CN" altLang="en-US"/>
        </a:p>
      </dgm:t>
    </dgm:pt>
    <dgm:pt modelId="{3342BC46-4ED5-4BA2-84A5-B975A7ABB10D}" type="sibTrans" cxnId="{3D0AD1B7-6C1B-4778-90FE-52A42B2788E3}">
      <dgm:prSet/>
      <dgm:spPr/>
      <dgm:t>
        <a:bodyPr/>
        <a:lstStyle/>
        <a:p>
          <a:endParaRPr lang="zh-CN" altLang="en-US"/>
        </a:p>
      </dgm:t>
    </dgm:pt>
    <dgm:pt modelId="{E9A049F4-8AE8-44E9-AAC9-1217B527B32B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C00000"/>
              </a:solidFill>
            </a:rPr>
            <a:t>公元</a:t>
          </a:r>
          <a:endParaRPr lang="en-US" altLang="zh-CN" sz="4000" b="1" dirty="0">
            <a:solidFill>
              <a:srgbClr val="C00000"/>
            </a:solidFill>
          </a:endParaRPr>
        </a:p>
        <a:p>
          <a:r>
            <a:rPr lang="en-US" altLang="zh-CN" sz="4000" b="1" dirty="0">
              <a:solidFill>
                <a:srgbClr val="C00000"/>
              </a:solidFill>
            </a:rPr>
            <a:t>618-907</a:t>
          </a:r>
          <a:endParaRPr lang="zh-CN" altLang="en-US" sz="4000" b="1" dirty="0">
            <a:solidFill>
              <a:srgbClr val="C00000"/>
            </a:solidFill>
          </a:endParaRPr>
        </a:p>
      </dgm:t>
    </dgm:pt>
    <dgm:pt modelId="{25270E91-8489-49D4-AC1D-7BCFC03F1AD0}" type="parTrans" cxnId="{BC5FDB9A-C192-4CF9-B958-D762985CE5F4}">
      <dgm:prSet/>
      <dgm:spPr/>
      <dgm:t>
        <a:bodyPr/>
        <a:lstStyle/>
        <a:p>
          <a:endParaRPr lang="zh-CN" altLang="en-US"/>
        </a:p>
      </dgm:t>
    </dgm:pt>
    <dgm:pt modelId="{ED7F778E-BDF6-4B5C-A5CB-66903318DE5A}" type="sibTrans" cxnId="{BC5FDB9A-C192-4CF9-B958-D762985CE5F4}">
      <dgm:prSet/>
      <dgm:spPr/>
      <dgm:t>
        <a:bodyPr/>
        <a:lstStyle/>
        <a:p>
          <a:endParaRPr lang="zh-CN" altLang="en-US"/>
        </a:p>
      </dgm:t>
    </dgm:pt>
    <dgm:pt modelId="{117E3A2B-CBAD-410E-820A-9B9F40C01377}">
      <dgm:prSet phldrT="[文本]" custT="1"/>
      <dgm:spPr/>
      <dgm:t>
        <a:bodyPr/>
        <a:lstStyle/>
        <a:p>
          <a:r>
            <a:rPr lang="zh-CN" altLang="en-US" sz="2800" b="1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古代社会走向繁荣时期</a:t>
          </a:r>
        </a:p>
      </dgm:t>
    </dgm:pt>
    <dgm:pt modelId="{68A928A1-688D-488F-A6F6-9CDADDE30788}" type="parTrans" cxnId="{532E4256-14EA-4A5F-8F89-643329D6E730}">
      <dgm:prSet/>
      <dgm:spPr/>
      <dgm:t>
        <a:bodyPr/>
        <a:lstStyle/>
        <a:p>
          <a:endParaRPr lang="zh-CN" altLang="en-US"/>
        </a:p>
      </dgm:t>
    </dgm:pt>
    <dgm:pt modelId="{3B5671E5-D1B9-4E9E-B84A-EBCB57B9A11C}" type="sibTrans" cxnId="{532E4256-14EA-4A5F-8F89-643329D6E730}">
      <dgm:prSet/>
      <dgm:spPr/>
      <dgm:t>
        <a:bodyPr/>
        <a:lstStyle/>
        <a:p>
          <a:endParaRPr lang="zh-CN" altLang="en-US"/>
        </a:p>
      </dgm:t>
    </dgm:pt>
    <dgm:pt modelId="{B3B00F9E-A1B9-4094-8C20-A155719EFEBC}" type="pres">
      <dgm:prSet presAssocID="{D30161AE-138A-4361-A926-D96D9B0C2712}" presName="diagram" presStyleCnt="0">
        <dgm:presLayoutVars>
          <dgm:chPref val="1"/>
          <dgm:dir/>
          <dgm:animOne val="branch"/>
          <dgm:animLvl val="lvl"/>
          <dgm:resizeHandles/>
        </dgm:presLayoutVars>
      </dgm:prSet>
      <dgm:spPr/>
    </dgm:pt>
    <dgm:pt modelId="{EB37D9F7-15CD-435D-8C40-BE6561B5B3FD}" type="pres">
      <dgm:prSet presAssocID="{6F6DB22B-AF4A-4189-AC3E-A8E407536718}" presName="root" presStyleCnt="0"/>
      <dgm:spPr/>
    </dgm:pt>
    <dgm:pt modelId="{B622EA84-DBD3-411E-9BB5-297CA5DBE885}" type="pres">
      <dgm:prSet presAssocID="{6F6DB22B-AF4A-4189-AC3E-A8E407536718}" presName="rootComposite" presStyleCnt="0"/>
      <dgm:spPr/>
    </dgm:pt>
    <dgm:pt modelId="{E1770387-E4EC-4C61-BD76-C812DD6357AE}" type="pres">
      <dgm:prSet presAssocID="{6F6DB22B-AF4A-4189-AC3E-A8E407536718}" presName="rootText" presStyleLbl="node1" presStyleIdx="0" presStyleCnt="2"/>
      <dgm:spPr/>
    </dgm:pt>
    <dgm:pt modelId="{4D3C0D02-30A6-4FA6-994A-AF09B2F5AA98}" type="pres">
      <dgm:prSet presAssocID="{6F6DB22B-AF4A-4189-AC3E-A8E407536718}" presName="rootConnector" presStyleLbl="node1" presStyleIdx="0" presStyleCnt="2"/>
      <dgm:spPr/>
    </dgm:pt>
    <dgm:pt modelId="{A4C9AFAB-A66D-4CBD-B4D3-1435CFD83205}" type="pres">
      <dgm:prSet presAssocID="{6F6DB22B-AF4A-4189-AC3E-A8E407536718}" presName="childShape" presStyleCnt="0"/>
      <dgm:spPr/>
    </dgm:pt>
    <dgm:pt modelId="{32EF3B26-7131-42CA-BA3A-CF7CE013FAB5}" type="pres">
      <dgm:prSet presAssocID="{955E70B9-C13B-40F5-BC97-761EC32C6513}" presName="Name13" presStyleLbl="parChTrans1D2" presStyleIdx="0" presStyleCnt="4"/>
      <dgm:spPr/>
    </dgm:pt>
    <dgm:pt modelId="{A63A38C9-48B2-4527-9F11-3CB6D70949A5}" type="pres">
      <dgm:prSet presAssocID="{ADE4337C-E350-4AD6-84BC-3710A8A84EAB}" presName="childText" presStyleLbl="bgAcc1" presStyleIdx="0" presStyleCnt="4" custLinFactNeighborX="795" custLinFactNeighborY="114">
        <dgm:presLayoutVars>
          <dgm:bulletEnabled val="1"/>
        </dgm:presLayoutVars>
      </dgm:prSet>
      <dgm:spPr/>
    </dgm:pt>
    <dgm:pt modelId="{BCC19D78-F2DB-43D8-AF2D-1DF154C1E756}" type="pres">
      <dgm:prSet presAssocID="{DC802F20-C032-444C-A863-3F99EFE124EE}" presName="Name13" presStyleLbl="parChTrans1D2" presStyleIdx="1" presStyleCnt="4"/>
      <dgm:spPr/>
    </dgm:pt>
    <dgm:pt modelId="{0CCEBA8B-E28A-471F-8C09-449585E6EBF3}" type="pres">
      <dgm:prSet presAssocID="{FA808903-5407-447C-AE3B-A3BD51209CCA}" presName="childText" presStyleLbl="bgAcc1" presStyleIdx="1" presStyleCnt="4">
        <dgm:presLayoutVars>
          <dgm:bulletEnabled val="1"/>
        </dgm:presLayoutVars>
      </dgm:prSet>
      <dgm:spPr/>
    </dgm:pt>
    <dgm:pt modelId="{7DD9C866-9905-4DE1-BA77-358D1F377B89}" type="pres">
      <dgm:prSet presAssocID="{BABE8360-43DC-451E-994F-6DC883E82A3F}" presName="root" presStyleCnt="0"/>
      <dgm:spPr/>
    </dgm:pt>
    <dgm:pt modelId="{8581298F-54CC-4523-9078-94C8D6DDFD1F}" type="pres">
      <dgm:prSet presAssocID="{BABE8360-43DC-451E-994F-6DC883E82A3F}" presName="rootComposite" presStyleCnt="0"/>
      <dgm:spPr/>
    </dgm:pt>
    <dgm:pt modelId="{43F72CA6-D8AB-448A-B970-FC51FCDD16F5}" type="pres">
      <dgm:prSet presAssocID="{BABE8360-43DC-451E-994F-6DC883E82A3F}" presName="rootText" presStyleLbl="node1" presStyleIdx="1" presStyleCnt="2"/>
      <dgm:spPr/>
    </dgm:pt>
    <dgm:pt modelId="{705CB786-00E1-44C1-AD4D-77E10B97711E}" type="pres">
      <dgm:prSet presAssocID="{BABE8360-43DC-451E-994F-6DC883E82A3F}" presName="rootConnector" presStyleLbl="node1" presStyleIdx="1" presStyleCnt="2"/>
      <dgm:spPr/>
    </dgm:pt>
    <dgm:pt modelId="{26FFC795-36E3-4538-8759-BB1E1EF1122F}" type="pres">
      <dgm:prSet presAssocID="{BABE8360-43DC-451E-994F-6DC883E82A3F}" presName="childShape" presStyleCnt="0"/>
      <dgm:spPr/>
    </dgm:pt>
    <dgm:pt modelId="{1A026FD0-A7DF-45F2-844C-302E15D70115}" type="pres">
      <dgm:prSet presAssocID="{25270E91-8489-49D4-AC1D-7BCFC03F1AD0}" presName="Name13" presStyleLbl="parChTrans1D2" presStyleIdx="2" presStyleCnt="4"/>
      <dgm:spPr/>
    </dgm:pt>
    <dgm:pt modelId="{99B8313A-4BAF-4506-9A63-1EF84A26DED9}" type="pres">
      <dgm:prSet presAssocID="{E9A049F4-8AE8-44E9-AAC9-1217B527B32B}" presName="childText" presStyleLbl="bgAcc1" presStyleIdx="2" presStyleCnt="4">
        <dgm:presLayoutVars>
          <dgm:bulletEnabled val="1"/>
        </dgm:presLayoutVars>
      </dgm:prSet>
      <dgm:spPr/>
    </dgm:pt>
    <dgm:pt modelId="{67B86C8C-9130-42B5-B5F2-2BE1FC5AE191}" type="pres">
      <dgm:prSet presAssocID="{68A928A1-688D-488F-A6F6-9CDADDE30788}" presName="Name13" presStyleLbl="parChTrans1D2" presStyleIdx="3" presStyleCnt="4"/>
      <dgm:spPr/>
    </dgm:pt>
    <dgm:pt modelId="{E17B86E5-99E7-4C30-AD4E-231F9147F6C8}" type="pres">
      <dgm:prSet presAssocID="{117E3A2B-CBAD-410E-820A-9B9F40C01377}" presName="childText" presStyleLbl="bgAcc1" presStyleIdx="3" presStyleCnt="4">
        <dgm:presLayoutVars>
          <dgm:bulletEnabled val="1"/>
        </dgm:presLayoutVars>
      </dgm:prSet>
      <dgm:spPr/>
    </dgm:pt>
  </dgm:ptLst>
  <dgm:cxnLst>
    <dgm:cxn modelId="{7026BF15-95FF-4F89-A2AF-03635D1748C4}" srcId="{6F6DB22B-AF4A-4189-AC3E-A8E407536718}" destId="{ADE4337C-E350-4AD6-84BC-3710A8A84EAB}" srcOrd="0" destOrd="0" parTransId="{955E70B9-C13B-40F5-BC97-761EC32C6513}" sibTransId="{9FDA9EF2-C1F5-4D57-B007-714433406539}"/>
    <dgm:cxn modelId="{E73DE732-E281-4A8F-9E2E-5FA3B17AFFAC}" type="presOf" srcId="{FA808903-5407-447C-AE3B-A3BD51209CCA}" destId="{0CCEBA8B-E28A-471F-8C09-449585E6EBF3}" srcOrd="0" destOrd="0" presId="urn:microsoft.com/office/officeart/2005/8/layout/hierarchy3#1"/>
    <dgm:cxn modelId="{51E7C049-8474-4632-8771-9DE2DF75B6C9}" type="presOf" srcId="{BABE8360-43DC-451E-994F-6DC883E82A3F}" destId="{43F72CA6-D8AB-448A-B970-FC51FCDD16F5}" srcOrd="0" destOrd="0" presId="urn:microsoft.com/office/officeart/2005/8/layout/hierarchy3#1"/>
    <dgm:cxn modelId="{CC0FFA6D-58D7-438E-970C-16B4EA51F980}" type="presOf" srcId="{6F6DB22B-AF4A-4189-AC3E-A8E407536718}" destId="{4D3C0D02-30A6-4FA6-994A-AF09B2F5AA98}" srcOrd="1" destOrd="0" presId="urn:microsoft.com/office/officeart/2005/8/layout/hierarchy3#1"/>
    <dgm:cxn modelId="{532E4256-14EA-4A5F-8F89-643329D6E730}" srcId="{BABE8360-43DC-451E-994F-6DC883E82A3F}" destId="{117E3A2B-CBAD-410E-820A-9B9F40C01377}" srcOrd="1" destOrd="0" parTransId="{68A928A1-688D-488F-A6F6-9CDADDE30788}" sibTransId="{3B5671E5-D1B9-4E9E-B84A-EBCB57B9A11C}"/>
    <dgm:cxn modelId="{6A4C257C-F299-490B-8302-5C891281A429}" type="presOf" srcId="{117E3A2B-CBAD-410E-820A-9B9F40C01377}" destId="{E17B86E5-99E7-4C30-AD4E-231F9147F6C8}" srcOrd="0" destOrd="0" presId="urn:microsoft.com/office/officeart/2005/8/layout/hierarchy3#1"/>
    <dgm:cxn modelId="{3FE22787-625E-457D-925B-1CFB5D44F2B6}" type="presOf" srcId="{6F6DB22B-AF4A-4189-AC3E-A8E407536718}" destId="{E1770387-E4EC-4C61-BD76-C812DD6357AE}" srcOrd="0" destOrd="0" presId="urn:microsoft.com/office/officeart/2005/8/layout/hierarchy3#1"/>
    <dgm:cxn modelId="{E5482D8D-2F78-4655-8053-B3BB461D040D}" type="presOf" srcId="{E9A049F4-8AE8-44E9-AAC9-1217B527B32B}" destId="{99B8313A-4BAF-4506-9A63-1EF84A26DED9}" srcOrd="0" destOrd="0" presId="urn:microsoft.com/office/officeart/2005/8/layout/hierarchy3#1"/>
    <dgm:cxn modelId="{BC5FDB9A-C192-4CF9-B958-D762985CE5F4}" srcId="{BABE8360-43DC-451E-994F-6DC883E82A3F}" destId="{E9A049F4-8AE8-44E9-AAC9-1217B527B32B}" srcOrd="0" destOrd="0" parTransId="{25270E91-8489-49D4-AC1D-7BCFC03F1AD0}" sibTransId="{ED7F778E-BDF6-4B5C-A5CB-66903318DE5A}"/>
    <dgm:cxn modelId="{DE71E29C-2488-4801-84F2-EC13F6F19B8F}" type="presOf" srcId="{BABE8360-43DC-451E-994F-6DC883E82A3F}" destId="{705CB786-00E1-44C1-AD4D-77E10B97711E}" srcOrd="1" destOrd="0" presId="urn:microsoft.com/office/officeart/2005/8/layout/hierarchy3#1"/>
    <dgm:cxn modelId="{F2F2649F-571C-42C8-AFFC-B34BF4F18F37}" srcId="{6F6DB22B-AF4A-4189-AC3E-A8E407536718}" destId="{FA808903-5407-447C-AE3B-A3BD51209CCA}" srcOrd="1" destOrd="0" parTransId="{DC802F20-C032-444C-A863-3F99EFE124EE}" sibTransId="{096466B3-3494-4FCF-8300-39739A0866FE}"/>
    <dgm:cxn modelId="{EBA52DB2-6023-4238-A62B-F3D38DC000C1}" srcId="{D30161AE-138A-4361-A926-D96D9B0C2712}" destId="{6F6DB22B-AF4A-4189-AC3E-A8E407536718}" srcOrd="0" destOrd="0" parTransId="{C9BD8D75-B382-40CA-AF3E-5851C1708CB8}" sibTransId="{3E684DA6-D1E8-48D0-B9D6-C934E353037A}"/>
    <dgm:cxn modelId="{3D0AD1B7-6C1B-4778-90FE-52A42B2788E3}" srcId="{D30161AE-138A-4361-A926-D96D9B0C2712}" destId="{BABE8360-43DC-451E-994F-6DC883E82A3F}" srcOrd="1" destOrd="0" parTransId="{02A49748-4D18-4811-9305-1B5F7CC25215}" sibTransId="{3342BC46-4ED5-4BA2-84A5-B975A7ABB10D}"/>
    <dgm:cxn modelId="{1F1A1ECA-1AAA-4AAE-B9CD-0DA0513DB2E2}" type="presOf" srcId="{ADE4337C-E350-4AD6-84BC-3710A8A84EAB}" destId="{A63A38C9-48B2-4527-9F11-3CB6D70949A5}" srcOrd="0" destOrd="0" presId="urn:microsoft.com/office/officeart/2005/8/layout/hierarchy3#1"/>
    <dgm:cxn modelId="{F5C2DECC-815C-4BE0-9A24-D414798C4044}" type="presOf" srcId="{DC802F20-C032-444C-A863-3F99EFE124EE}" destId="{BCC19D78-F2DB-43D8-AF2D-1DF154C1E756}" srcOrd="0" destOrd="0" presId="urn:microsoft.com/office/officeart/2005/8/layout/hierarchy3#1"/>
    <dgm:cxn modelId="{CBB40CDC-CC24-4CF8-9188-903F4238254B}" type="presOf" srcId="{68A928A1-688D-488F-A6F6-9CDADDE30788}" destId="{67B86C8C-9130-42B5-B5F2-2BE1FC5AE191}" srcOrd="0" destOrd="0" presId="urn:microsoft.com/office/officeart/2005/8/layout/hierarchy3#1"/>
    <dgm:cxn modelId="{174062F9-B524-44D9-8CE0-4A59C4EBCCCC}" type="presOf" srcId="{25270E91-8489-49D4-AC1D-7BCFC03F1AD0}" destId="{1A026FD0-A7DF-45F2-844C-302E15D70115}" srcOrd="0" destOrd="0" presId="urn:microsoft.com/office/officeart/2005/8/layout/hierarchy3#1"/>
    <dgm:cxn modelId="{0CD47BF9-946C-4396-B205-1EE8B40C9614}" type="presOf" srcId="{955E70B9-C13B-40F5-BC97-761EC32C6513}" destId="{32EF3B26-7131-42CA-BA3A-CF7CE013FAB5}" srcOrd="0" destOrd="0" presId="urn:microsoft.com/office/officeart/2005/8/layout/hierarchy3#1"/>
    <dgm:cxn modelId="{9BC2D0FA-DE49-4E79-87D9-75D29BBC6A94}" type="presOf" srcId="{D30161AE-138A-4361-A926-D96D9B0C2712}" destId="{B3B00F9E-A1B9-4094-8C20-A155719EFEBC}" srcOrd="0" destOrd="0" presId="urn:microsoft.com/office/officeart/2005/8/layout/hierarchy3#1"/>
    <dgm:cxn modelId="{DCA672C8-086A-4844-8E94-EED28C40C3A6}" type="presParOf" srcId="{B3B00F9E-A1B9-4094-8C20-A155719EFEBC}" destId="{EB37D9F7-15CD-435D-8C40-BE6561B5B3FD}" srcOrd="0" destOrd="0" presId="urn:microsoft.com/office/officeart/2005/8/layout/hierarchy3#1"/>
    <dgm:cxn modelId="{06407D4A-83CD-4D08-AFB8-223CAB06E4B3}" type="presParOf" srcId="{EB37D9F7-15CD-435D-8C40-BE6561B5B3FD}" destId="{B622EA84-DBD3-411E-9BB5-297CA5DBE885}" srcOrd="0" destOrd="0" presId="urn:microsoft.com/office/officeart/2005/8/layout/hierarchy3#1"/>
    <dgm:cxn modelId="{A7BA612B-6DE8-4F70-A95D-1BD52DA10E40}" type="presParOf" srcId="{B622EA84-DBD3-411E-9BB5-297CA5DBE885}" destId="{E1770387-E4EC-4C61-BD76-C812DD6357AE}" srcOrd="0" destOrd="0" presId="urn:microsoft.com/office/officeart/2005/8/layout/hierarchy3#1"/>
    <dgm:cxn modelId="{7DC6085A-2EA4-4D1C-9524-60F921326FEC}" type="presParOf" srcId="{B622EA84-DBD3-411E-9BB5-297CA5DBE885}" destId="{4D3C0D02-30A6-4FA6-994A-AF09B2F5AA98}" srcOrd="1" destOrd="0" presId="urn:microsoft.com/office/officeart/2005/8/layout/hierarchy3#1"/>
    <dgm:cxn modelId="{410B7735-3889-4C54-A5F6-5DD2F4F0FA4A}" type="presParOf" srcId="{EB37D9F7-15CD-435D-8C40-BE6561B5B3FD}" destId="{A4C9AFAB-A66D-4CBD-B4D3-1435CFD83205}" srcOrd="1" destOrd="0" presId="urn:microsoft.com/office/officeart/2005/8/layout/hierarchy3#1"/>
    <dgm:cxn modelId="{F6023764-EB3D-4A75-860D-B7B5A35A3610}" type="presParOf" srcId="{A4C9AFAB-A66D-4CBD-B4D3-1435CFD83205}" destId="{32EF3B26-7131-42CA-BA3A-CF7CE013FAB5}" srcOrd="0" destOrd="0" presId="urn:microsoft.com/office/officeart/2005/8/layout/hierarchy3#1"/>
    <dgm:cxn modelId="{755FC9EE-540C-448C-9950-7B83C9A89D2C}" type="presParOf" srcId="{A4C9AFAB-A66D-4CBD-B4D3-1435CFD83205}" destId="{A63A38C9-48B2-4527-9F11-3CB6D70949A5}" srcOrd="1" destOrd="0" presId="urn:microsoft.com/office/officeart/2005/8/layout/hierarchy3#1"/>
    <dgm:cxn modelId="{AD6C376B-9482-4B02-AD32-A35033397C64}" type="presParOf" srcId="{A4C9AFAB-A66D-4CBD-B4D3-1435CFD83205}" destId="{BCC19D78-F2DB-43D8-AF2D-1DF154C1E756}" srcOrd="2" destOrd="0" presId="urn:microsoft.com/office/officeart/2005/8/layout/hierarchy3#1"/>
    <dgm:cxn modelId="{13E32211-457A-4C1F-90B0-0E1AA6E51393}" type="presParOf" srcId="{A4C9AFAB-A66D-4CBD-B4D3-1435CFD83205}" destId="{0CCEBA8B-E28A-471F-8C09-449585E6EBF3}" srcOrd="3" destOrd="0" presId="urn:microsoft.com/office/officeart/2005/8/layout/hierarchy3#1"/>
    <dgm:cxn modelId="{37C75442-1536-4092-A215-CE1D278DB37D}" type="presParOf" srcId="{B3B00F9E-A1B9-4094-8C20-A155719EFEBC}" destId="{7DD9C866-9905-4DE1-BA77-358D1F377B89}" srcOrd="1" destOrd="0" presId="urn:microsoft.com/office/officeart/2005/8/layout/hierarchy3#1"/>
    <dgm:cxn modelId="{9835364C-F3DC-4F3C-AE1E-15B2514EC07A}" type="presParOf" srcId="{7DD9C866-9905-4DE1-BA77-358D1F377B89}" destId="{8581298F-54CC-4523-9078-94C8D6DDFD1F}" srcOrd="0" destOrd="0" presId="urn:microsoft.com/office/officeart/2005/8/layout/hierarchy3#1"/>
    <dgm:cxn modelId="{EA9110D4-42BD-4555-BA6B-AD87A45BDE69}" type="presParOf" srcId="{8581298F-54CC-4523-9078-94C8D6DDFD1F}" destId="{43F72CA6-D8AB-448A-B970-FC51FCDD16F5}" srcOrd="0" destOrd="0" presId="urn:microsoft.com/office/officeart/2005/8/layout/hierarchy3#1"/>
    <dgm:cxn modelId="{0AFCF21B-912A-4EA3-905D-F5136B1760CF}" type="presParOf" srcId="{8581298F-54CC-4523-9078-94C8D6DDFD1F}" destId="{705CB786-00E1-44C1-AD4D-77E10B97711E}" srcOrd="1" destOrd="0" presId="urn:microsoft.com/office/officeart/2005/8/layout/hierarchy3#1"/>
    <dgm:cxn modelId="{287E92FF-4791-4DFB-B4B1-3F45377E9887}" type="presParOf" srcId="{7DD9C866-9905-4DE1-BA77-358D1F377B89}" destId="{26FFC795-36E3-4538-8759-BB1E1EF1122F}" srcOrd="1" destOrd="0" presId="urn:microsoft.com/office/officeart/2005/8/layout/hierarchy3#1"/>
    <dgm:cxn modelId="{8FF45116-BA5B-4317-A187-C290ED8D7619}" type="presParOf" srcId="{26FFC795-36E3-4538-8759-BB1E1EF1122F}" destId="{1A026FD0-A7DF-45F2-844C-302E15D70115}" srcOrd="0" destOrd="0" presId="urn:microsoft.com/office/officeart/2005/8/layout/hierarchy3#1"/>
    <dgm:cxn modelId="{8709F107-C97A-4FEF-961B-A5D5A7F73899}" type="presParOf" srcId="{26FFC795-36E3-4538-8759-BB1E1EF1122F}" destId="{99B8313A-4BAF-4506-9A63-1EF84A26DED9}" srcOrd="1" destOrd="0" presId="urn:microsoft.com/office/officeart/2005/8/layout/hierarchy3#1"/>
    <dgm:cxn modelId="{3D27387D-CC02-47DD-A378-529DB5405D34}" type="presParOf" srcId="{26FFC795-36E3-4538-8759-BB1E1EF1122F}" destId="{67B86C8C-9130-42B5-B5F2-2BE1FC5AE191}" srcOrd="2" destOrd="0" presId="urn:microsoft.com/office/officeart/2005/8/layout/hierarchy3#1"/>
    <dgm:cxn modelId="{412C774C-AC0B-4564-9A4F-4B369A949A5A}" type="presParOf" srcId="{26FFC795-36E3-4538-8759-BB1E1EF1122F}" destId="{E17B86E5-99E7-4C30-AD4E-231F9147F6C8}" srcOrd="3" destOrd="0" presId="urn:microsoft.com/office/officeart/2005/8/layout/hierarchy3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6.xml><?xml version="1.0" encoding="utf-8"?>
<dgm:dataModel xmlns:dgm="http://schemas.openxmlformats.org/drawingml/2006/diagram" xmlns:a="http://schemas.openxmlformats.org/drawingml/2006/main">
  <dgm:ptLst>
    <dgm:pt modelId="{8BEE779D-53EE-4461-ABF2-C4046C9835D8}" type="doc">
      <dgm:prSet loTypeId="urn:microsoft.com/office/officeart/2005/8/layout/vProcess5" loCatId="process" qsTypeId="urn:microsoft.com/office/officeart/2005/8/quickstyle/3d9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BC73D8C-0876-447F-893B-A10046E31933}">
      <dgm:prSet phldrT="[文本]" custT="1"/>
      <dgm:spPr/>
      <dgm:t>
        <a:bodyPr/>
        <a:lstStyle/>
        <a:p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秦朝公元前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221-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前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207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年，西汉公元前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202-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公元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9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年，东汉公元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25-220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年。</a:t>
          </a:r>
          <a:endParaRPr lang="zh-CN" altLang="en-US" sz="20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809C861E-F33A-4B27-B53F-D08B0BA1A27B}" type="parTrans" cxnId="{B04990DC-B006-4150-BC87-F10E02371148}">
      <dgm:prSet/>
      <dgm:spPr/>
      <dgm:t>
        <a:bodyPr/>
        <a:lstStyle/>
        <a:p>
          <a:endParaRPr lang="zh-CN" altLang="en-US"/>
        </a:p>
      </dgm:t>
    </dgm:pt>
    <dgm:pt modelId="{E5885843-9765-49C4-BA2C-2D8D30F71FEA}" type="sibTrans" cxnId="{B04990DC-B006-4150-BC87-F10E02371148}">
      <dgm:prSet/>
      <dgm:spPr/>
      <dgm:t>
        <a:bodyPr/>
        <a:lstStyle/>
        <a:p>
          <a:endParaRPr lang="zh-CN" altLang="en-US"/>
        </a:p>
      </dgm:t>
    </dgm:pt>
    <dgm:pt modelId="{405898A2-932E-4BD2-BC0D-2708DF688D6E}">
      <dgm:prSet phldrT="[文本]" custT="1"/>
      <dgm:spPr/>
      <dgm:t>
        <a:bodyPr/>
        <a:lstStyle/>
        <a:p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12-13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6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7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8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9</a:t>
          </a:r>
          <a:endParaRPr lang="zh-CN" altLang="en-US" sz="20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E477B743-2711-4840-9F21-8798C7AAFD3C}" type="parTrans" cxnId="{9285A93E-234A-4E35-9217-8DDFFEA84DD6}">
      <dgm:prSet/>
      <dgm:spPr/>
      <dgm:t>
        <a:bodyPr/>
        <a:lstStyle/>
        <a:p>
          <a:endParaRPr lang="zh-CN" altLang="en-US"/>
        </a:p>
      </dgm:t>
    </dgm:pt>
    <dgm:pt modelId="{A84B4435-5815-484A-A6D6-C8F4C57CAC0C}" type="sibTrans" cxnId="{9285A93E-234A-4E35-9217-8DDFFEA84DD6}">
      <dgm:prSet/>
      <dgm:spPr/>
      <dgm:t>
        <a:bodyPr/>
        <a:lstStyle/>
        <a:p>
          <a:endParaRPr lang="zh-CN" altLang="en-US"/>
        </a:p>
      </dgm:t>
    </dgm:pt>
    <dgm:pt modelId="{A2D9CC83-C580-4859-92E7-BFC67AC31F77}">
      <dgm:prSet phldrT="[文本]" custT="1"/>
      <dgm:spPr/>
      <dgm:t>
        <a:bodyPr/>
        <a:lstStyle/>
        <a:p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3.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见第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14</a:t>
          </a:r>
          <a:r>
            <a:rPr lang="zh-CN" altLang="en-US" sz="2000" b="1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000" b="1">
              <a:latin typeface="楷体" panose="02010609060101010101" pitchFamily="49" charset="-122"/>
              <a:ea typeface="楷体" panose="02010609060101010101" pitchFamily="49" charset="-122"/>
            </a:rPr>
            <a:t>10</a:t>
          </a:r>
          <a:endParaRPr lang="zh-CN" altLang="en-US" sz="2000" b="1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DC25088F-0F8D-47C7-8208-148C2AF0D164}" type="parTrans" cxnId="{32F1FAD8-7EA7-4DC3-A1A6-21AECD8E760A}">
      <dgm:prSet/>
      <dgm:spPr/>
      <dgm:t>
        <a:bodyPr/>
        <a:lstStyle/>
        <a:p>
          <a:endParaRPr lang="zh-CN" altLang="en-US"/>
        </a:p>
      </dgm:t>
    </dgm:pt>
    <dgm:pt modelId="{B34C7F4A-2971-4449-A95E-82AD4476E8F1}" type="sibTrans" cxnId="{32F1FAD8-7EA7-4DC3-A1A6-21AECD8E760A}">
      <dgm:prSet/>
      <dgm:spPr/>
      <dgm:t>
        <a:bodyPr/>
        <a:lstStyle/>
        <a:p>
          <a:endParaRPr lang="zh-CN" altLang="en-US"/>
        </a:p>
      </dgm:t>
    </dgm:pt>
    <dgm:pt modelId="{5B4A91BE-E8A5-4B27-8B26-8D70E277DBA8}" type="pres">
      <dgm:prSet presAssocID="{8BEE779D-53EE-4461-ABF2-C4046C9835D8}" presName="outerComposite" presStyleCnt="0">
        <dgm:presLayoutVars>
          <dgm:chMax val="5"/>
          <dgm:dir/>
          <dgm:resizeHandles val="exact"/>
        </dgm:presLayoutVars>
      </dgm:prSet>
      <dgm:spPr/>
    </dgm:pt>
    <dgm:pt modelId="{75865752-A0AC-4106-85EB-3C7B433FA98A}" type="pres">
      <dgm:prSet presAssocID="{8BEE779D-53EE-4461-ABF2-C4046C9835D8}" presName="dummyMaxCanvas" presStyleCnt="0">
        <dgm:presLayoutVars/>
      </dgm:prSet>
      <dgm:spPr/>
    </dgm:pt>
    <dgm:pt modelId="{DFEE871C-4892-467A-91CE-A6A2C5F988B2}" type="pres">
      <dgm:prSet presAssocID="{8BEE779D-53EE-4461-ABF2-C4046C9835D8}" presName="ThreeNodes_1" presStyleLbl="node1" presStyleIdx="0" presStyleCnt="3">
        <dgm:presLayoutVars>
          <dgm:bulletEnabled val="1"/>
        </dgm:presLayoutVars>
      </dgm:prSet>
      <dgm:spPr/>
    </dgm:pt>
    <dgm:pt modelId="{CF59C031-3DAE-4726-8121-CD62EC108BFF}" type="pres">
      <dgm:prSet presAssocID="{8BEE779D-53EE-4461-ABF2-C4046C9835D8}" presName="ThreeNodes_2" presStyleLbl="node1" presStyleIdx="1" presStyleCnt="3">
        <dgm:presLayoutVars>
          <dgm:bulletEnabled val="1"/>
        </dgm:presLayoutVars>
      </dgm:prSet>
      <dgm:spPr/>
    </dgm:pt>
    <dgm:pt modelId="{BDDB2823-7440-404E-9280-2C77AC609C29}" type="pres">
      <dgm:prSet presAssocID="{8BEE779D-53EE-4461-ABF2-C4046C9835D8}" presName="ThreeNodes_3" presStyleLbl="node1" presStyleIdx="2" presStyleCnt="3">
        <dgm:presLayoutVars>
          <dgm:bulletEnabled val="1"/>
        </dgm:presLayoutVars>
      </dgm:prSet>
      <dgm:spPr/>
    </dgm:pt>
    <dgm:pt modelId="{A74F46AD-5A7C-417C-AE6F-9915A6D2518B}" type="pres">
      <dgm:prSet presAssocID="{8BEE779D-53EE-4461-ABF2-C4046C9835D8}" presName="ThreeConn_1-2" presStyleLbl="fgAccFollowNode1" presStyleIdx="0" presStyleCnt="2">
        <dgm:presLayoutVars>
          <dgm:bulletEnabled val="1"/>
        </dgm:presLayoutVars>
      </dgm:prSet>
      <dgm:spPr/>
    </dgm:pt>
    <dgm:pt modelId="{5F8F6196-C843-4EEA-867D-68C820CA8A70}" type="pres">
      <dgm:prSet presAssocID="{8BEE779D-53EE-4461-ABF2-C4046C9835D8}" presName="ThreeConn_2-3" presStyleLbl="fgAccFollowNode1" presStyleIdx="1" presStyleCnt="2">
        <dgm:presLayoutVars>
          <dgm:bulletEnabled val="1"/>
        </dgm:presLayoutVars>
      </dgm:prSet>
      <dgm:spPr/>
    </dgm:pt>
    <dgm:pt modelId="{C9EB78C7-E019-4EAC-987E-21E5C62A086C}" type="pres">
      <dgm:prSet presAssocID="{8BEE779D-53EE-4461-ABF2-C4046C9835D8}" presName="ThreeNodes_1_text" presStyleLbl="node1" presStyleIdx="2" presStyleCnt="3">
        <dgm:presLayoutVars>
          <dgm:bulletEnabled val="1"/>
        </dgm:presLayoutVars>
      </dgm:prSet>
      <dgm:spPr/>
    </dgm:pt>
    <dgm:pt modelId="{08AA9EFB-88B3-4F98-80A5-78C70558E8B6}" type="pres">
      <dgm:prSet presAssocID="{8BEE779D-53EE-4461-ABF2-C4046C9835D8}" presName="ThreeNodes_2_text" presStyleLbl="node1" presStyleIdx="2" presStyleCnt="3">
        <dgm:presLayoutVars>
          <dgm:bulletEnabled val="1"/>
        </dgm:presLayoutVars>
      </dgm:prSet>
      <dgm:spPr/>
    </dgm:pt>
    <dgm:pt modelId="{5D5846A6-92BF-4C3B-A1E1-929ADDC88C37}" type="pres">
      <dgm:prSet presAssocID="{8BEE779D-53EE-4461-ABF2-C4046C9835D8}" presName="ThreeNodes_3_text" presStyleLbl="node1" presStyleIdx="2" presStyleCnt="3">
        <dgm:presLayoutVars>
          <dgm:bulletEnabled val="1"/>
        </dgm:presLayoutVars>
      </dgm:prSet>
      <dgm:spPr/>
    </dgm:pt>
  </dgm:ptLst>
  <dgm:cxnLst>
    <dgm:cxn modelId="{72E5BB27-A315-4AB0-B744-FBB8572E1586}" type="presOf" srcId="{8BEE779D-53EE-4461-ABF2-C4046C9835D8}" destId="{5B4A91BE-E8A5-4B27-8B26-8D70E277DBA8}" srcOrd="0" destOrd="0" presId="urn:microsoft.com/office/officeart/2005/8/layout/vProcess5"/>
    <dgm:cxn modelId="{CD6B932C-9D76-4EEC-A9B2-B7D62146B24D}" type="presOf" srcId="{405898A2-932E-4BD2-BC0D-2708DF688D6E}" destId="{08AA9EFB-88B3-4F98-80A5-78C70558E8B6}" srcOrd="1" destOrd="0" presId="urn:microsoft.com/office/officeart/2005/8/layout/vProcess5"/>
    <dgm:cxn modelId="{9285A93E-234A-4E35-9217-8DDFFEA84DD6}" srcId="{8BEE779D-53EE-4461-ABF2-C4046C9835D8}" destId="{405898A2-932E-4BD2-BC0D-2708DF688D6E}" srcOrd="1" destOrd="0" parTransId="{E477B743-2711-4840-9F21-8798C7AAFD3C}" sibTransId="{A84B4435-5815-484A-A6D6-C8F4C57CAC0C}"/>
    <dgm:cxn modelId="{1F631453-90A6-4A01-ABEE-0CA48D38D039}" type="presOf" srcId="{E5885843-9765-49C4-BA2C-2D8D30F71FEA}" destId="{A74F46AD-5A7C-417C-AE6F-9915A6D2518B}" srcOrd="0" destOrd="0" presId="urn:microsoft.com/office/officeart/2005/8/layout/vProcess5"/>
    <dgm:cxn modelId="{6E4D4E80-7019-4F78-B3C6-10A615AC489B}" type="presOf" srcId="{A84B4435-5815-484A-A6D6-C8F4C57CAC0C}" destId="{5F8F6196-C843-4EEA-867D-68C820CA8A70}" srcOrd="0" destOrd="0" presId="urn:microsoft.com/office/officeart/2005/8/layout/vProcess5"/>
    <dgm:cxn modelId="{60267982-3BDE-4AAA-B17E-D270981AED8B}" type="presOf" srcId="{8BC73D8C-0876-447F-893B-A10046E31933}" destId="{C9EB78C7-E019-4EAC-987E-21E5C62A086C}" srcOrd="1" destOrd="0" presId="urn:microsoft.com/office/officeart/2005/8/layout/vProcess5"/>
    <dgm:cxn modelId="{09943284-FCB6-455A-9D3D-C0C25232F819}" type="presOf" srcId="{A2D9CC83-C580-4859-92E7-BFC67AC31F77}" destId="{5D5846A6-92BF-4C3B-A1E1-929ADDC88C37}" srcOrd="1" destOrd="0" presId="urn:microsoft.com/office/officeart/2005/8/layout/vProcess5"/>
    <dgm:cxn modelId="{A496E19C-7BE3-448A-A020-CBD7937F4824}" type="presOf" srcId="{A2D9CC83-C580-4859-92E7-BFC67AC31F77}" destId="{BDDB2823-7440-404E-9280-2C77AC609C29}" srcOrd="0" destOrd="0" presId="urn:microsoft.com/office/officeart/2005/8/layout/vProcess5"/>
    <dgm:cxn modelId="{DFE593B3-8A60-48AA-9D21-B11B987E55C7}" type="presOf" srcId="{405898A2-932E-4BD2-BC0D-2708DF688D6E}" destId="{CF59C031-3DAE-4726-8121-CD62EC108BFF}" srcOrd="0" destOrd="0" presId="urn:microsoft.com/office/officeart/2005/8/layout/vProcess5"/>
    <dgm:cxn modelId="{32F1FAD8-7EA7-4DC3-A1A6-21AECD8E760A}" srcId="{8BEE779D-53EE-4461-ABF2-C4046C9835D8}" destId="{A2D9CC83-C580-4859-92E7-BFC67AC31F77}" srcOrd="2" destOrd="0" parTransId="{DC25088F-0F8D-47C7-8208-148C2AF0D164}" sibTransId="{B34C7F4A-2971-4449-A95E-82AD4476E8F1}"/>
    <dgm:cxn modelId="{B04990DC-B006-4150-BC87-F10E02371148}" srcId="{8BEE779D-53EE-4461-ABF2-C4046C9835D8}" destId="{8BC73D8C-0876-447F-893B-A10046E31933}" srcOrd="0" destOrd="0" parTransId="{809C861E-F33A-4B27-B53F-D08B0BA1A27B}" sibTransId="{E5885843-9765-49C4-BA2C-2D8D30F71FEA}"/>
    <dgm:cxn modelId="{4A9C05F4-9B5A-4EC1-AC1A-959096A8A4D9}" type="presOf" srcId="{8BC73D8C-0876-447F-893B-A10046E31933}" destId="{DFEE871C-4892-467A-91CE-A6A2C5F988B2}" srcOrd="0" destOrd="0" presId="urn:microsoft.com/office/officeart/2005/8/layout/vProcess5"/>
    <dgm:cxn modelId="{1206703C-0607-4910-800A-3BBD699BEEDC}" type="presParOf" srcId="{5B4A91BE-E8A5-4B27-8B26-8D70E277DBA8}" destId="{75865752-A0AC-4106-85EB-3C7B433FA98A}" srcOrd="0" destOrd="0" presId="urn:microsoft.com/office/officeart/2005/8/layout/vProcess5"/>
    <dgm:cxn modelId="{32334AA1-D757-4DF3-A02A-6D51646F12BD}" type="presParOf" srcId="{5B4A91BE-E8A5-4B27-8B26-8D70E277DBA8}" destId="{DFEE871C-4892-467A-91CE-A6A2C5F988B2}" srcOrd="1" destOrd="0" presId="urn:microsoft.com/office/officeart/2005/8/layout/vProcess5"/>
    <dgm:cxn modelId="{E2AC85CD-458D-4816-A8E6-888107401145}" type="presParOf" srcId="{5B4A91BE-E8A5-4B27-8B26-8D70E277DBA8}" destId="{CF59C031-3DAE-4726-8121-CD62EC108BFF}" srcOrd="2" destOrd="0" presId="urn:microsoft.com/office/officeart/2005/8/layout/vProcess5"/>
    <dgm:cxn modelId="{F52DEB74-471A-4573-9C40-9C55C9128708}" type="presParOf" srcId="{5B4A91BE-E8A5-4B27-8B26-8D70E277DBA8}" destId="{BDDB2823-7440-404E-9280-2C77AC609C29}" srcOrd="3" destOrd="0" presId="urn:microsoft.com/office/officeart/2005/8/layout/vProcess5"/>
    <dgm:cxn modelId="{807B3987-9F09-4874-ADC4-CA29583C18E5}" type="presParOf" srcId="{5B4A91BE-E8A5-4B27-8B26-8D70E277DBA8}" destId="{A74F46AD-5A7C-417C-AE6F-9915A6D2518B}" srcOrd="4" destOrd="0" presId="urn:microsoft.com/office/officeart/2005/8/layout/vProcess5"/>
    <dgm:cxn modelId="{593E5D76-9F9B-4567-96D0-1D3BA209E4D0}" type="presParOf" srcId="{5B4A91BE-E8A5-4B27-8B26-8D70E277DBA8}" destId="{5F8F6196-C843-4EEA-867D-68C820CA8A70}" srcOrd="5" destOrd="0" presId="urn:microsoft.com/office/officeart/2005/8/layout/vProcess5"/>
    <dgm:cxn modelId="{33E4ABC4-FAAA-4DCD-AD14-679FA4E51F50}" type="presParOf" srcId="{5B4A91BE-E8A5-4B27-8B26-8D70E277DBA8}" destId="{C9EB78C7-E019-4EAC-987E-21E5C62A086C}" srcOrd="6" destOrd="0" presId="urn:microsoft.com/office/officeart/2005/8/layout/vProcess5"/>
    <dgm:cxn modelId="{36DAC908-E491-45D6-ADD2-8F07145B61A3}" type="presParOf" srcId="{5B4A91BE-E8A5-4B27-8B26-8D70E277DBA8}" destId="{08AA9EFB-88B3-4F98-80A5-78C70558E8B6}" srcOrd="7" destOrd="0" presId="urn:microsoft.com/office/officeart/2005/8/layout/vProcess5"/>
    <dgm:cxn modelId="{2E421B08-9F5C-4297-8695-5DAE4597047D}" type="presParOf" srcId="{5B4A91BE-E8A5-4B27-8B26-8D70E277DBA8}" destId="{5D5846A6-92BF-4C3B-A1E1-929ADDC88C37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7.xml><?xml version="1.0" encoding="utf-8"?>
<dgm:dataModel xmlns:dgm="http://schemas.openxmlformats.org/drawingml/2006/diagram" xmlns:a="http://schemas.openxmlformats.org/drawingml/2006/main">
  <dgm:ptLst>
    <dgm:pt modelId="{FDF2B8D2-2D47-4141-B495-A0B0466BE1B9}" type="doc">
      <dgm:prSet loTypeId="urn:microsoft.com/office/officeart/2009/3/layout/HorizontalOrganizationChart#1" loCatId="hierarchy" qsTypeId="urn:microsoft.com/office/officeart/2005/8/quickstyle/3d9#2" qsCatId="3D" csTypeId="urn:microsoft.com/office/officeart/2005/8/colors/accent1_2#9" csCatId="accent1" phldr="1"/>
      <dgm:spPr/>
      <dgm:t>
        <a:bodyPr/>
        <a:lstStyle/>
        <a:p>
          <a:endParaRPr lang="zh-CN" altLang="en-US"/>
        </a:p>
      </dgm:t>
    </dgm:pt>
    <dgm:pt modelId="{E8411F03-5BA6-471D-AD14-D3F44BC1D5B2}">
      <dgm:prSet phldrT="[文本]" custT="1"/>
      <dgm:spPr/>
      <dgm:t>
        <a:bodyPr/>
        <a:lstStyle/>
        <a:p>
          <a:r>
            <a:rPr lang="zh-CN" altLang="en-US" sz="2100" b="1" dirty="0">
              <a:latin typeface="黑体" panose="02010609060101010101" pitchFamily="49" charset="-122"/>
              <a:ea typeface="黑体" panose="02010609060101010101" pitchFamily="49" charset="-122"/>
            </a:rPr>
            <a:t>五代十国</a:t>
          </a:r>
          <a:endParaRPr lang="en-US" altLang="zh-CN" sz="16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rPr>
            <a:t>907-960</a:t>
          </a:r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04FA4A59-B128-4D4D-A0F8-94084C2A19C6}" type="parTrans" cxnId="{D132DDDC-FCB3-4BC0-B4B8-04CB7DFA30FE}">
      <dgm:prSet/>
      <dgm:spPr/>
      <dgm:t>
        <a:bodyPr/>
        <a:lstStyle/>
        <a:p>
          <a:endParaRPr lang="zh-CN" altLang="en-US"/>
        </a:p>
      </dgm:t>
    </dgm:pt>
    <dgm:pt modelId="{2C3769EE-191E-49BB-A311-B4C756AAE529}" type="sibTrans" cxnId="{D132DDDC-FCB3-4BC0-B4B8-04CB7DFA30FE}">
      <dgm:prSet/>
      <dgm:spPr/>
      <dgm:t>
        <a:bodyPr/>
        <a:lstStyle/>
        <a:p>
          <a:endParaRPr lang="zh-CN" altLang="en-US"/>
        </a:p>
      </dgm:t>
    </dgm:pt>
    <dgm:pt modelId="{011832F2-E434-48A2-9E02-A63C39AA866D}" type="asst">
      <dgm:prSet phldrT="[文本]" custT="1"/>
      <dgm:spPr/>
      <dgm:t>
        <a:bodyPr/>
        <a:lstStyle/>
        <a:p>
          <a:r>
            <a:rPr lang="zh-CN" altLang="en-US" sz="32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元</a:t>
          </a:r>
          <a:endParaRPr lang="en-US" altLang="zh-CN" sz="32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1271-1368</a:t>
          </a:r>
          <a:r>
            <a:rPr lang="zh-CN" altLang="en-US" sz="1600" b="1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gm:t>
    </dgm:pt>
    <dgm:pt modelId="{C0C35DCA-474F-4BAB-ADAD-A9A3051F7A66}" type="parTrans" cxnId="{5E11FF81-DBA2-4EC1-AB57-72AB70B6A625}">
      <dgm:prSet/>
      <dgm:spPr/>
      <dgm:t>
        <a:bodyPr/>
        <a:lstStyle/>
        <a:p>
          <a:endParaRPr lang="zh-CN" altLang="en-US"/>
        </a:p>
      </dgm:t>
    </dgm:pt>
    <dgm:pt modelId="{87312899-3ED7-4E21-8DFF-7BC572756F92}" type="sibTrans" cxnId="{5E11FF81-DBA2-4EC1-AB57-72AB70B6A625}">
      <dgm:prSet/>
      <dgm:spPr/>
      <dgm:t>
        <a:bodyPr/>
        <a:lstStyle/>
        <a:p>
          <a:endParaRPr lang="zh-CN" altLang="en-US"/>
        </a:p>
      </dgm:t>
    </dgm:pt>
    <dgm:pt modelId="{274AA9C7-1DCE-4162-9C1C-59C616B38341}">
      <dgm:prSet phldrT="[文本]" custT="1"/>
      <dgm:spPr/>
      <dgm:t>
        <a:bodyPr/>
        <a:lstStyle/>
        <a:p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辽</a:t>
          </a:r>
          <a:endParaRPr lang="en-US" altLang="zh-CN" sz="24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rPr>
            <a:t>916-1125</a:t>
          </a:r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987E041C-BDD9-480F-9764-72D5433BF8E7}" type="parTrans" cxnId="{EAF65B90-E26A-4E88-AD10-83DDDD4FCFD4}">
      <dgm:prSet/>
      <dgm:spPr/>
      <dgm:t>
        <a:bodyPr/>
        <a:lstStyle/>
        <a:p>
          <a:endParaRPr lang="zh-CN" altLang="en-US"/>
        </a:p>
      </dgm:t>
    </dgm:pt>
    <dgm:pt modelId="{6E9BA6D9-F1F9-4B44-91A0-A9D796A116E6}" type="sibTrans" cxnId="{EAF65B90-E26A-4E88-AD10-83DDDD4FCFD4}">
      <dgm:prSet/>
      <dgm:spPr/>
      <dgm:t>
        <a:bodyPr/>
        <a:lstStyle/>
        <a:p>
          <a:endParaRPr lang="zh-CN" altLang="en-US"/>
        </a:p>
      </dgm:t>
    </dgm:pt>
    <dgm:pt modelId="{42BBEA0F-60C8-4164-A8D7-44B83FF866F6}">
      <dgm:prSet phldrT="[文本]" custT="1"/>
      <dgm:spPr/>
      <dgm:t>
        <a:bodyPr/>
        <a:lstStyle/>
        <a:p>
          <a:r>
            <a:rPr lang="zh-CN" altLang="en-US" sz="2300" b="1" dirty="0">
              <a:latin typeface="黑体" panose="02010609060101010101" pitchFamily="49" charset="-122"/>
              <a:ea typeface="黑体" panose="02010609060101010101" pitchFamily="49" charset="-122"/>
            </a:rPr>
            <a:t>西夏</a:t>
          </a:r>
          <a:endParaRPr lang="en-US" altLang="zh-CN" sz="23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rPr>
            <a:t>1038-1227</a:t>
          </a:r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94C0656C-5FD6-42EF-BD3D-CCF00E10D9B0}" type="parTrans" cxnId="{16C6681C-9215-40EC-B3CF-2C6EEE470314}">
      <dgm:prSet/>
      <dgm:spPr/>
      <dgm:t>
        <a:bodyPr/>
        <a:lstStyle/>
        <a:p>
          <a:endParaRPr lang="zh-CN" altLang="en-US"/>
        </a:p>
      </dgm:t>
    </dgm:pt>
    <dgm:pt modelId="{540223E4-4489-41F8-805D-088C77B4EF0D}" type="sibTrans" cxnId="{16C6681C-9215-40EC-B3CF-2C6EEE470314}">
      <dgm:prSet/>
      <dgm:spPr/>
      <dgm:t>
        <a:bodyPr/>
        <a:lstStyle/>
        <a:p>
          <a:endParaRPr lang="zh-CN" altLang="en-US"/>
        </a:p>
      </dgm:t>
    </dgm:pt>
    <dgm:pt modelId="{6980E5C1-71D0-42FC-99A0-DAF591A0BD10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北宋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960-1127</a:t>
          </a:r>
          <a:r>
            <a:rPr lang="zh-CN" altLang="en-US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gm:t>
    </dgm:pt>
    <dgm:pt modelId="{488CAEEB-494B-465D-8F16-811A64887FEE}" type="parTrans" cxnId="{CC1EA142-D96E-4832-9DE1-C21186320B0F}">
      <dgm:prSet/>
      <dgm:spPr/>
      <dgm:t>
        <a:bodyPr/>
        <a:lstStyle/>
        <a:p>
          <a:endParaRPr lang="zh-CN" altLang="en-US"/>
        </a:p>
      </dgm:t>
    </dgm:pt>
    <dgm:pt modelId="{D075A42E-A2E1-46B8-9909-5115E193FF3F}" type="sibTrans" cxnId="{CC1EA142-D96E-4832-9DE1-C21186320B0F}">
      <dgm:prSet/>
      <dgm:spPr/>
      <dgm:t>
        <a:bodyPr/>
        <a:lstStyle/>
        <a:p>
          <a:endParaRPr lang="zh-CN" altLang="en-US"/>
        </a:p>
      </dgm:t>
    </dgm:pt>
    <dgm:pt modelId="{38A5E949-2BB3-4932-96F8-67D3165EA829}" type="asst">
      <dgm:prSet custT="1"/>
      <dgm:spPr/>
      <dgm:t>
        <a:bodyPr/>
        <a:lstStyle/>
        <a:p>
          <a:r>
            <a:rPr lang="zh-CN" altLang="en-US" sz="2400" b="1" dirty="0">
              <a:latin typeface="黑体" panose="02010609060101010101" pitchFamily="49" charset="-122"/>
              <a:ea typeface="黑体" panose="02010609060101010101" pitchFamily="49" charset="-122"/>
            </a:rPr>
            <a:t>金</a:t>
          </a:r>
          <a:endParaRPr lang="en-US" altLang="zh-CN" sz="2400" b="1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dirty="0">
              <a:latin typeface="黑体" panose="02010609060101010101" pitchFamily="49" charset="-122"/>
              <a:ea typeface="黑体" panose="02010609060101010101" pitchFamily="49" charset="-122"/>
            </a:rPr>
            <a:t>1115-1234</a:t>
          </a:r>
          <a:r>
            <a:rPr lang="zh-CN" altLang="en-US" sz="1600" b="1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gm:t>
    </dgm:pt>
    <dgm:pt modelId="{CB5D1A67-5743-4E89-A0CD-5DA17BFD5DAB}" type="parTrans" cxnId="{2428A61F-32F3-4324-9BEA-5ACB64B360FB}">
      <dgm:prSet/>
      <dgm:spPr/>
      <dgm:t>
        <a:bodyPr/>
        <a:lstStyle/>
        <a:p>
          <a:endParaRPr lang="zh-CN" altLang="en-US"/>
        </a:p>
      </dgm:t>
    </dgm:pt>
    <dgm:pt modelId="{FDC69291-2A72-422A-9DB9-26FC33F4F54A}" type="sibTrans" cxnId="{2428A61F-32F3-4324-9BEA-5ACB64B360FB}">
      <dgm:prSet/>
      <dgm:spPr/>
      <dgm:t>
        <a:bodyPr/>
        <a:lstStyle/>
        <a:p>
          <a:endParaRPr lang="zh-CN" altLang="en-US"/>
        </a:p>
      </dgm:t>
    </dgm:pt>
    <dgm:pt modelId="{E3707993-7236-43EB-AC49-648E0DCC145F}">
      <dgm:prSet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南宋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1127-1279</a:t>
          </a:r>
          <a:r>
            <a:rPr lang="zh-CN" altLang="en-US" sz="1600" b="1" dirty="0"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gm:t>
    </dgm:pt>
    <dgm:pt modelId="{785081F5-F661-4C86-A8C5-8E7D01C5E807}" type="parTrans" cxnId="{D6623C7A-8FA6-4878-A3D3-1C16E5F4F01C}">
      <dgm:prSet/>
      <dgm:spPr/>
      <dgm:t>
        <a:bodyPr/>
        <a:lstStyle/>
        <a:p>
          <a:endParaRPr lang="zh-CN" altLang="en-US"/>
        </a:p>
      </dgm:t>
    </dgm:pt>
    <dgm:pt modelId="{8E7FFDDD-5214-40BE-B043-FEF7C217CFE2}" type="sibTrans" cxnId="{D6623C7A-8FA6-4878-A3D3-1C16E5F4F01C}">
      <dgm:prSet/>
      <dgm:spPr/>
      <dgm:t>
        <a:bodyPr/>
        <a:lstStyle/>
        <a:p>
          <a:endParaRPr lang="zh-CN" altLang="en-US"/>
        </a:p>
      </dgm:t>
    </dgm:pt>
    <dgm:pt modelId="{38DF211B-FCD6-4216-BDAE-9FC4B90D1928}" type="pres">
      <dgm:prSet presAssocID="{FDF2B8D2-2D47-4141-B495-A0B0466BE1B9}" presName="hierChild1" presStyleCnt="0">
        <dgm:presLayoutVars>
          <dgm:orgChart val="1"/>
          <dgm:chPref val="1"/>
          <dgm:dir/>
          <dgm:animOne val="branch"/>
          <dgm:animLvl val="lvl"/>
          <dgm:resizeHandles/>
        </dgm:presLayoutVars>
      </dgm:prSet>
      <dgm:spPr/>
    </dgm:pt>
    <dgm:pt modelId="{761F3493-90DB-4F12-8DC4-7041C5D4368E}" type="pres">
      <dgm:prSet presAssocID="{E8411F03-5BA6-471D-AD14-D3F44BC1D5B2}" presName="hierRoot1" presStyleCnt="0">
        <dgm:presLayoutVars>
          <dgm:hierBranch val="init"/>
        </dgm:presLayoutVars>
      </dgm:prSet>
      <dgm:spPr/>
    </dgm:pt>
    <dgm:pt modelId="{3953DE6F-BAD1-4861-8866-558F1383945C}" type="pres">
      <dgm:prSet presAssocID="{E8411F03-5BA6-471D-AD14-D3F44BC1D5B2}" presName="rootComposite1" presStyleCnt="0"/>
      <dgm:spPr/>
    </dgm:pt>
    <dgm:pt modelId="{293AE034-29BF-4B9A-AD3C-8234FDE73F3A}" type="pres">
      <dgm:prSet presAssocID="{E8411F03-5BA6-471D-AD14-D3F44BC1D5B2}" presName="rootText1" presStyleLbl="node0" presStyleIdx="0" presStyleCnt="1" custScaleX="85238" custScaleY="203599">
        <dgm:presLayoutVars>
          <dgm:chPref val="3"/>
        </dgm:presLayoutVars>
      </dgm:prSet>
      <dgm:spPr/>
    </dgm:pt>
    <dgm:pt modelId="{27C8F24E-26CF-4329-BF14-82112AA70560}" type="pres">
      <dgm:prSet presAssocID="{E8411F03-5BA6-471D-AD14-D3F44BC1D5B2}" presName="rootConnector1" presStyleLbl="node1" presStyleIdx="0" presStyleCnt="0"/>
      <dgm:spPr/>
    </dgm:pt>
    <dgm:pt modelId="{9E1C3B4F-617F-447C-BEE7-14DDD01C63A5}" type="pres">
      <dgm:prSet presAssocID="{E8411F03-5BA6-471D-AD14-D3F44BC1D5B2}" presName="hierChild2" presStyleCnt="0"/>
      <dgm:spPr/>
    </dgm:pt>
    <dgm:pt modelId="{82A0F2FC-8646-4406-A3C9-133E7D763D9E}" type="pres">
      <dgm:prSet presAssocID="{987E041C-BDD9-480F-9764-72D5433BF8E7}" presName="Name64" presStyleLbl="parChTrans1D2" presStyleIdx="0" presStyleCnt="5"/>
      <dgm:spPr/>
    </dgm:pt>
    <dgm:pt modelId="{1607052A-8A4E-4697-8DD6-8A84D0CF2099}" type="pres">
      <dgm:prSet presAssocID="{274AA9C7-1DCE-4162-9C1C-59C616B38341}" presName="hierRoot2" presStyleCnt="0">
        <dgm:presLayoutVars>
          <dgm:hierBranch val="init"/>
        </dgm:presLayoutVars>
      </dgm:prSet>
      <dgm:spPr/>
    </dgm:pt>
    <dgm:pt modelId="{8F9C104D-CCBE-4DB1-B1BF-D9657BCCCBED}" type="pres">
      <dgm:prSet presAssocID="{274AA9C7-1DCE-4162-9C1C-59C616B38341}" presName="rootComposite" presStyleCnt="0"/>
      <dgm:spPr/>
    </dgm:pt>
    <dgm:pt modelId="{4525278C-A5EF-4C51-9F49-C2DE14193754}" type="pres">
      <dgm:prSet presAssocID="{274AA9C7-1DCE-4162-9C1C-59C616B38341}" presName="rootText" presStyleLbl="node2" presStyleIdx="0" presStyleCnt="3" custScaleX="96237" custScaleY="241938" custLinFactX="-4562" custLinFactY="-86807" custLinFactNeighborX="-100000" custLinFactNeighborY="-100000">
        <dgm:presLayoutVars>
          <dgm:chPref val="3"/>
        </dgm:presLayoutVars>
      </dgm:prSet>
      <dgm:spPr/>
    </dgm:pt>
    <dgm:pt modelId="{F54B8212-AE21-4A0B-8A91-3F9CE3B1BAEC}" type="pres">
      <dgm:prSet presAssocID="{274AA9C7-1DCE-4162-9C1C-59C616B38341}" presName="rootConnector" presStyleLbl="node2" presStyleIdx="0" presStyleCnt="3"/>
      <dgm:spPr/>
    </dgm:pt>
    <dgm:pt modelId="{714422FE-9FE1-461D-921A-0FDE6DC30F16}" type="pres">
      <dgm:prSet presAssocID="{274AA9C7-1DCE-4162-9C1C-59C616B38341}" presName="hierChild4" presStyleCnt="0"/>
      <dgm:spPr/>
    </dgm:pt>
    <dgm:pt modelId="{A1E1AF0F-D36A-4902-9B52-9E74914FC83D}" type="pres">
      <dgm:prSet presAssocID="{274AA9C7-1DCE-4162-9C1C-59C616B38341}" presName="hierChild5" presStyleCnt="0"/>
      <dgm:spPr/>
    </dgm:pt>
    <dgm:pt modelId="{6AD3051D-E5FB-4D81-BBCE-19085F61005D}" type="pres">
      <dgm:prSet presAssocID="{94C0656C-5FD6-42EF-BD3D-CCF00E10D9B0}" presName="Name64" presStyleLbl="parChTrans1D2" presStyleIdx="1" presStyleCnt="5"/>
      <dgm:spPr/>
    </dgm:pt>
    <dgm:pt modelId="{0369109F-745A-4C4C-BAD7-240D98A7FA62}" type="pres">
      <dgm:prSet presAssocID="{42BBEA0F-60C8-4164-A8D7-44B83FF866F6}" presName="hierRoot2" presStyleCnt="0">
        <dgm:presLayoutVars>
          <dgm:hierBranch val="init"/>
        </dgm:presLayoutVars>
      </dgm:prSet>
      <dgm:spPr/>
    </dgm:pt>
    <dgm:pt modelId="{6FF5399B-2074-43C2-B015-DC61285C0477}" type="pres">
      <dgm:prSet presAssocID="{42BBEA0F-60C8-4164-A8D7-44B83FF866F6}" presName="rootComposite" presStyleCnt="0"/>
      <dgm:spPr/>
    </dgm:pt>
    <dgm:pt modelId="{784D8D2B-8614-4186-82F5-5FC6437377C4}" type="pres">
      <dgm:prSet presAssocID="{42BBEA0F-60C8-4164-A8D7-44B83FF866F6}" presName="rootText" presStyleLbl="node2" presStyleIdx="1" presStyleCnt="3" custScaleX="96529" custScaleY="227158" custLinFactY="-62731" custLinFactNeighborX="-19844" custLinFactNeighborY="-100000">
        <dgm:presLayoutVars>
          <dgm:chPref val="3"/>
        </dgm:presLayoutVars>
      </dgm:prSet>
      <dgm:spPr/>
    </dgm:pt>
    <dgm:pt modelId="{C1421CD8-2A54-4202-8FB7-9B157B176FF8}" type="pres">
      <dgm:prSet presAssocID="{42BBEA0F-60C8-4164-A8D7-44B83FF866F6}" presName="rootConnector" presStyleLbl="node2" presStyleIdx="1" presStyleCnt="3"/>
      <dgm:spPr/>
    </dgm:pt>
    <dgm:pt modelId="{211E9EF1-6CF7-4B6F-8204-85161709ED6D}" type="pres">
      <dgm:prSet presAssocID="{42BBEA0F-60C8-4164-A8D7-44B83FF866F6}" presName="hierChild4" presStyleCnt="0"/>
      <dgm:spPr/>
    </dgm:pt>
    <dgm:pt modelId="{8E4DFBAD-9805-4A69-AB5B-312C448128A3}" type="pres">
      <dgm:prSet presAssocID="{42BBEA0F-60C8-4164-A8D7-44B83FF866F6}" presName="hierChild5" presStyleCnt="0"/>
      <dgm:spPr/>
    </dgm:pt>
    <dgm:pt modelId="{223E482D-8994-42E0-9285-5243C1403A0A}" type="pres">
      <dgm:prSet presAssocID="{488CAEEB-494B-465D-8F16-811A64887FEE}" presName="Name64" presStyleLbl="parChTrans1D2" presStyleIdx="2" presStyleCnt="5"/>
      <dgm:spPr/>
    </dgm:pt>
    <dgm:pt modelId="{E564E910-6DAD-45E9-AFFE-474649183414}" type="pres">
      <dgm:prSet presAssocID="{6980E5C1-71D0-42FC-99A0-DAF591A0BD10}" presName="hierRoot2" presStyleCnt="0">
        <dgm:presLayoutVars>
          <dgm:hierBranch val="init"/>
        </dgm:presLayoutVars>
      </dgm:prSet>
      <dgm:spPr/>
    </dgm:pt>
    <dgm:pt modelId="{BD4917A8-C099-40ED-8043-22136E1A21A4}" type="pres">
      <dgm:prSet presAssocID="{6980E5C1-71D0-42FC-99A0-DAF591A0BD10}" presName="rootComposite" presStyleCnt="0"/>
      <dgm:spPr/>
    </dgm:pt>
    <dgm:pt modelId="{7D0A107B-C7D8-4063-B9A8-00EAFF9FAF58}" type="pres">
      <dgm:prSet presAssocID="{6980E5C1-71D0-42FC-99A0-DAF591A0BD10}" presName="rootText" presStyleLbl="node2" presStyleIdx="2" presStyleCnt="3" custScaleX="82413" custScaleY="298526" custLinFactNeighborX="-94690" custLinFactNeighborY="59502">
        <dgm:presLayoutVars>
          <dgm:chPref val="3"/>
        </dgm:presLayoutVars>
      </dgm:prSet>
      <dgm:spPr/>
    </dgm:pt>
    <dgm:pt modelId="{6EBA8F76-2CD1-4FDB-98F4-68959FF810B6}" type="pres">
      <dgm:prSet presAssocID="{6980E5C1-71D0-42FC-99A0-DAF591A0BD10}" presName="rootConnector" presStyleLbl="node2" presStyleIdx="2" presStyleCnt="3"/>
      <dgm:spPr/>
    </dgm:pt>
    <dgm:pt modelId="{47D5DF2E-79B5-4D8A-B1D2-1F482C483565}" type="pres">
      <dgm:prSet presAssocID="{6980E5C1-71D0-42FC-99A0-DAF591A0BD10}" presName="hierChild4" presStyleCnt="0"/>
      <dgm:spPr/>
    </dgm:pt>
    <dgm:pt modelId="{51672BC9-08AD-4A10-84BE-355924FB0CD9}" type="pres">
      <dgm:prSet presAssocID="{785081F5-F661-4C86-A8C5-8E7D01C5E807}" presName="Name64" presStyleLbl="parChTrans1D3" presStyleIdx="0" presStyleCnt="1"/>
      <dgm:spPr/>
    </dgm:pt>
    <dgm:pt modelId="{C59470BC-F546-47E9-8FCA-B5E20BE647C1}" type="pres">
      <dgm:prSet presAssocID="{E3707993-7236-43EB-AC49-648E0DCC145F}" presName="hierRoot2" presStyleCnt="0">
        <dgm:presLayoutVars>
          <dgm:hierBranch val="init"/>
        </dgm:presLayoutVars>
      </dgm:prSet>
      <dgm:spPr/>
    </dgm:pt>
    <dgm:pt modelId="{4E421821-046D-40F1-B9A0-42C7D8B5E790}" type="pres">
      <dgm:prSet presAssocID="{E3707993-7236-43EB-AC49-648E0DCC145F}" presName="rootComposite" presStyleCnt="0"/>
      <dgm:spPr/>
    </dgm:pt>
    <dgm:pt modelId="{C9E85AAF-EF23-4DBF-ABEE-A9DC0C5DA903}" type="pres">
      <dgm:prSet presAssocID="{E3707993-7236-43EB-AC49-648E0DCC145F}" presName="rootText" presStyleLbl="node3" presStyleIdx="0" presStyleCnt="1" custScaleX="85179" custScaleY="257017" custLinFactY="92845" custLinFactNeighborX="-88574" custLinFactNeighborY="100000">
        <dgm:presLayoutVars>
          <dgm:chPref val="3"/>
        </dgm:presLayoutVars>
      </dgm:prSet>
      <dgm:spPr/>
    </dgm:pt>
    <dgm:pt modelId="{ACAACD30-8EF5-494B-A740-C053BB6157A1}" type="pres">
      <dgm:prSet presAssocID="{E3707993-7236-43EB-AC49-648E0DCC145F}" presName="rootConnector" presStyleLbl="node3" presStyleIdx="0" presStyleCnt="1"/>
      <dgm:spPr/>
    </dgm:pt>
    <dgm:pt modelId="{75B438C7-6A9D-473C-B055-5A3802B6D9FD}" type="pres">
      <dgm:prSet presAssocID="{E3707993-7236-43EB-AC49-648E0DCC145F}" presName="hierChild4" presStyleCnt="0"/>
      <dgm:spPr/>
    </dgm:pt>
    <dgm:pt modelId="{1886BE00-E610-48A0-964E-612B5B9A26BA}" type="pres">
      <dgm:prSet presAssocID="{E3707993-7236-43EB-AC49-648E0DCC145F}" presName="hierChild5" presStyleCnt="0"/>
      <dgm:spPr/>
    </dgm:pt>
    <dgm:pt modelId="{9B9BC04E-79D1-4AF8-840C-B95366A72844}" type="pres">
      <dgm:prSet presAssocID="{6980E5C1-71D0-42FC-99A0-DAF591A0BD10}" presName="hierChild5" presStyleCnt="0"/>
      <dgm:spPr/>
    </dgm:pt>
    <dgm:pt modelId="{7858F4BF-F36A-454F-BEE6-6E048F3E4013}" type="pres">
      <dgm:prSet presAssocID="{E8411F03-5BA6-471D-AD14-D3F44BC1D5B2}" presName="hierChild3" presStyleCnt="0"/>
      <dgm:spPr/>
    </dgm:pt>
    <dgm:pt modelId="{AFF657AF-D8CF-483D-9C5E-7855B75F0238}" type="pres">
      <dgm:prSet presAssocID="{C0C35DCA-474F-4BAB-ADAD-A9A3051F7A66}" presName="Name115" presStyleLbl="parChTrans1D2" presStyleIdx="3" presStyleCnt="5"/>
      <dgm:spPr/>
    </dgm:pt>
    <dgm:pt modelId="{4CB92924-1C99-41D9-A499-56F8A25F52FB}" type="pres">
      <dgm:prSet presAssocID="{011832F2-E434-48A2-9E02-A63C39AA866D}" presName="hierRoot3" presStyleCnt="0">
        <dgm:presLayoutVars>
          <dgm:hierBranch val="init"/>
        </dgm:presLayoutVars>
      </dgm:prSet>
      <dgm:spPr/>
    </dgm:pt>
    <dgm:pt modelId="{999B224B-3B4F-40B4-87C9-EE6C14650658}" type="pres">
      <dgm:prSet presAssocID="{011832F2-E434-48A2-9E02-A63C39AA866D}" presName="rootComposite3" presStyleCnt="0"/>
      <dgm:spPr/>
    </dgm:pt>
    <dgm:pt modelId="{B4D10558-0F3E-49A8-BC1A-5DE49CAD9E97}" type="pres">
      <dgm:prSet presAssocID="{011832F2-E434-48A2-9E02-A63C39AA866D}" presName="rootText3" presStyleLbl="asst1" presStyleIdx="0" presStyleCnt="2" custScaleX="100653" custScaleY="235172" custLinFactX="100000" custLinFactY="100000" custLinFactNeighborX="107739" custLinFactNeighborY="159645">
        <dgm:presLayoutVars>
          <dgm:chPref val="3"/>
        </dgm:presLayoutVars>
      </dgm:prSet>
      <dgm:spPr/>
    </dgm:pt>
    <dgm:pt modelId="{A4F4BA3F-A721-4AFD-9A77-38F9B0A4C734}" type="pres">
      <dgm:prSet presAssocID="{011832F2-E434-48A2-9E02-A63C39AA866D}" presName="rootConnector3" presStyleLbl="asst1" presStyleIdx="0" presStyleCnt="2"/>
      <dgm:spPr/>
    </dgm:pt>
    <dgm:pt modelId="{98E80113-4D8D-49AE-BE14-99DC08E2E627}" type="pres">
      <dgm:prSet presAssocID="{011832F2-E434-48A2-9E02-A63C39AA866D}" presName="hierChild6" presStyleCnt="0"/>
      <dgm:spPr/>
    </dgm:pt>
    <dgm:pt modelId="{58F4A435-188A-4644-9FAD-3D1E20838F8D}" type="pres">
      <dgm:prSet presAssocID="{011832F2-E434-48A2-9E02-A63C39AA866D}" presName="hierChild7" presStyleCnt="0"/>
      <dgm:spPr/>
    </dgm:pt>
    <dgm:pt modelId="{28612B8D-316A-41D4-B5DF-FFBD70EF2129}" type="pres">
      <dgm:prSet presAssocID="{CB5D1A67-5743-4E89-A0CD-5DA17BFD5DAB}" presName="Name115" presStyleLbl="parChTrans1D2" presStyleIdx="4" presStyleCnt="5"/>
      <dgm:spPr/>
    </dgm:pt>
    <dgm:pt modelId="{C7B7E6FD-F9E2-4F50-9A11-E9271D9803F4}" type="pres">
      <dgm:prSet presAssocID="{38A5E949-2BB3-4932-96F8-67D3165EA829}" presName="hierRoot3" presStyleCnt="0">
        <dgm:presLayoutVars>
          <dgm:hierBranch val="init"/>
        </dgm:presLayoutVars>
      </dgm:prSet>
      <dgm:spPr/>
    </dgm:pt>
    <dgm:pt modelId="{0946BFD4-C456-4F19-AC2C-9A05BD16FA5D}" type="pres">
      <dgm:prSet presAssocID="{38A5E949-2BB3-4932-96F8-67D3165EA829}" presName="rootComposite3" presStyleCnt="0"/>
      <dgm:spPr/>
    </dgm:pt>
    <dgm:pt modelId="{3613DD4D-C8F7-412F-98BC-9963394F6EE2}" type="pres">
      <dgm:prSet presAssocID="{38A5E949-2BB3-4932-96F8-67D3165EA829}" presName="rootText3" presStyleLbl="asst1" presStyleIdx="1" presStyleCnt="2" custScaleX="89889" custScaleY="228601" custLinFactX="29393" custLinFactY="-300000" custLinFactNeighborX="100000" custLinFactNeighborY="-303733">
        <dgm:presLayoutVars>
          <dgm:chPref val="3"/>
        </dgm:presLayoutVars>
      </dgm:prSet>
      <dgm:spPr/>
    </dgm:pt>
    <dgm:pt modelId="{F6DE4186-174A-4362-9485-4A763329715D}" type="pres">
      <dgm:prSet presAssocID="{38A5E949-2BB3-4932-96F8-67D3165EA829}" presName="rootConnector3" presStyleLbl="asst1" presStyleIdx="1" presStyleCnt="2"/>
      <dgm:spPr/>
    </dgm:pt>
    <dgm:pt modelId="{82CF1347-5BF1-4899-8383-4DBD3C45B6D1}" type="pres">
      <dgm:prSet presAssocID="{38A5E949-2BB3-4932-96F8-67D3165EA829}" presName="hierChild6" presStyleCnt="0"/>
      <dgm:spPr/>
    </dgm:pt>
    <dgm:pt modelId="{871F54E7-E04C-432B-B11B-5407F907954B}" type="pres">
      <dgm:prSet presAssocID="{38A5E949-2BB3-4932-96F8-67D3165EA829}" presName="hierChild7" presStyleCnt="0"/>
      <dgm:spPr/>
    </dgm:pt>
  </dgm:ptLst>
  <dgm:cxnLst>
    <dgm:cxn modelId="{CCFD0704-B8E4-4EEF-8207-B8872A5193F3}" type="presOf" srcId="{011832F2-E434-48A2-9E02-A63C39AA866D}" destId="{B4D10558-0F3E-49A8-BC1A-5DE49CAD9E97}" srcOrd="0" destOrd="0" presId="urn:microsoft.com/office/officeart/2009/3/layout/HorizontalOrganizationChart#1"/>
    <dgm:cxn modelId="{36D1620A-11B9-43A5-A3A3-A079403F6EF2}" type="presOf" srcId="{38A5E949-2BB3-4932-96F8-67D3165EA829}" destId="{3613DD4D-C8F7-412F-98BC-9963394F6EE2}" srcOrd="0" destOrd="0" presId="urn:microsoft.com/office/officeart/2009/3/layout/HorizontalOrganizationChart#1"/>
    <dgm:cxn modelId="{546AA60B-5BEC-4DEA-AF69-05524ADA9638}" type="presOf" srcId="{6980E5C1-71D0-42FC-99A0-DAF591A0BD10}" destId="{6EBA8F76-2CD1-4FDB-98F4-68959FF810B6}" srcOrd="1" destOrd="0" presId="urn:microsoft.com/office/officeart/2009/3/layout/HorizontalOrganizationChart#1"/>
    <dgm:cxn modelId="{9190B410-CF76-474E-9014-81E9D5345C1E}" type="presOf" srcId="{C0C35DCA-474F-4BAB-ADAD-A9A3051F7A66}" destId="{AFF657AF-D8CF-483D-9C5E-7855B75F0238}" srcOrd="0" destOrd="0" presId="urn:microsoft.com/office/officeart/2009/3/layout/HorizontalOrganizationChart#1"/>
    <dgm:cxn modelId="{A3E9FF15-9817-4C16-BEBB-580263323353}" type="presOf" srcId="{6980E5C1-71D0-42FC-99A0-DAF591A0BD10}" destId="{7D0A107B-C7D8-4063-B9A8-00EAFF9FAF58}" srcOrd="0" destOrd="0" presId="urn:microsoft.com/office/officeart/2009/3/layout/HorizontalOrganizationChart#1"/>
    <dgm:cxn modelId="{E25FA51B-3D70-451D-92D7-EC9569D82708}" type="presOf" srcId="{E8411F03-5BA6-471D-AD14-D3F44BC1D5B2}" destId="{27C8F24E-26CF-4329-BF14-82112AA70560}" srcOrd="1" destOrd="0" presId="urn:microsoft.com/office/officeart/2009/3/layout/HorizontalOrganizationChart#1"/>
    <dgm:cxn modelId="{16C6681C-9215-40EC-B3CF-2C6EEE470314}" srcId="{E8411F03-5BA6-471D-AD14-D3F44BC1D5B2}" destId="{42BBEA0F-60C8-4164-A8D7-44B83FF866F6}" srcOrd="3" destOrd="0" parTransId="{94C0656C-5FD6-42EF-BD3D-CCF00E10D9B0}" sibTransId="{540223E4-4489-41F8-805D-088C77B4EF0D}"/>
    <dgm:cxn modelId="{2428A61F-32F3-4324-9BEA-5ACB64B360FB}" srcId="{E8411F03-5BA6-471D-AD14-D3F44BC1D5B2}" destId="{38A5E949-2BB3-4932-96F8-67D3165EA829}" srcOrd="1" destOrd="0" parTransId="{CB5D1A67-5743-4E89-A0CD-5DA17BFD5DAB}" sibTransId="{FDC69291-2A72-422A-9DB9-26FC33F4F54A}"/>
    <dgm:cxn modelId="{58BFE122-D42D-44E0-BA07-3BC5F9571E1A}" type="presOf" srcId="{38A5E949-2BB3-4932-96F8-67D3165EA829}" destId="{F6DE4186-174A-4362-9485-4A763329715D}" srcOrd="1" destOrd="0" presId="urn:microsoft.com/office/officeart/2009/3/layout/HorizontalOrganizationChart#1"/>
    <dgm:cxn modelId="{1F0A8B35-967B-4CFD-8100-6E5922C42F3B}" type="presOf" srcId="{42BBEA0F-60C8-4164-A8D7-44B83FF866F6}" destId="{784D8D2B-8614-4186-82F5-5FC6437377C4}" srcOrd="0" destOrd="0" presId="urn:microsoft.com/office/officeart/2009/3/layout/HorizontalOrganizationChart#1"/>
    <dgm:cxn modelId="{063AC339-1C35-4522-A983-ED40E730431B}" type="presOf" srcId="{274AA9C7-1DCE-4162-9C1C-59C616B38341}" destId="{4525278C-A5EF-4C51-9F49-C2DE14193754}" srcOrd="0" destOrd="0" presId="urn:microsoft.com/office/officeart/2009/3/layout/HorizontalOrganizationChart#1"/>
    <dgm:cxn modelId="{CC1EA142-D96E-4832-9DE1-C21186320B0F}" srcId="{E8411F03-5BA6-471D-AD14-D3F44BC1D5B2}" destId="{6980E5C1-71D0-42FC-99A0-DAF591A0BD10}" srcOrd="4" destOrd="0" parTransId="{488CAEEB-494B-465D-8F16-811A64887FEE}" sibTransId="{D075A42E-A2E1-46B8-9909-5115E193FF3F}"/>
    <dgm:cxn modelId="{51D09446-BFCF-4274-9AE0-DA30A1910CFD}" type="presOf" srcId="{011832F2-E434-48A2-9E02-A63C39AA866D}" destId="{A4F4BA3F-A721-4AFD-9A77-38F9B0A4C734}" srcOrd="1" destOrd="0" presId="urn:microsoft.com/office/officeart/2009/3/layout/HorizontalOrganizationChart#1"/>
    <dgm:cxn modelId="{6E079E56-DA04-4713-A33A-AD0E79D2CDC7}" type="presOf" srcId="{CB5D1A67-5743-4E89-A0CD-5DA17BFD5DAB}" destId="{28612B8D-316A-41D4-B5DF-FFBD70EF2129}" srcOrd="0" destOrd="0" presId="urn:microsoft.com/office/officeart/2009/3/layout/HorizontalOrganizationChart#1"/>
    <dgm:cxn modelId="{D6623C7A-8FA6-4878-A3D3-1C16E5F4F01C}" srcId="{6980E5C1-71D0-42FC-99A0-DAF591A0BD10}" destId="{E3707993-7236-43EB-AC49-648E0DCC145F}" srcOrd="0" destOrd="0" parTransId="{785081F5-F661-4C86-A8C5-8E7D01C5E807}" sibTransId="{8E7FFDDD-5214-40BE-B043-FEF7C217CFE2}"/>
    <dgm:cxn modelId="{479B117E-724B-43F1-81E9-374CA2135432}" type="presOf" srcId="{FDF2B8D2-2D47-4141-B495-A0B0466BE1B9}" destId="{38DF211B-FCD6-4216-BDAE-9FC4B90D1928}" srcOrd="0" destOrd="0" presId="urn:microsoft.com/office/officeart/2009/3/layout/HorizontalOrganizationChart#1"/>
    <dgm:cxn modelId="{5E11FF81-DBA2-4EC1-AB57-72AB70B6A625}" srcId="{E8411F03-5BA6-471D-AD14-D3F44BC1D5B2}" destId="{011832F2-E434-48A2-9E02-A63C39AA866D}" srcOrd="0" destOrd="0" parTransId="{C0C35DCA-474F-4BAB-ADAD-A9A3051F7A66}" sibTransId="{87312899-3ED7-4E21-8DFF-7BC572756F92}"/>
    <dgm:cxn modelId="{A5454589-02D1-449D-9734-4D1615153455}" type="presOf" srcId="{785081F5-F661-4C86-A8C5-8E7D01C5E807}" destId="{51672BC9-08AD-4A10-84BE-355924FB0CD9}" srcOrd="0" destOrd="0" presId="urn:microsoft.com/office/officeart/2009/3/layout/HorizontalOrganizationChart#1"/>
    <dgm:cxn modelId="{EAF65B90-E26A-4E88-AD10-83DDDD4FCFD4}" srcId="{E8411F03-5BA6-471D-AD14-D3F44BC1D5B2}" destId="{274AA9C7-1DCE-4162-9C1C-59C616B38341}" srcOrd="2" destOrd="0" parTransId="{987E041C-BDD9-480F-9764-72D5433BF8E7}" sibTransId="{6E9BA6D9-F1F9-4B44-91A0-A9D796A116E6}"/>
    <dgm:cxn modelId="{26173D9F-A977-4160-8AF4-1D1A97DE2D04}" type="presOf" srcId="{94C0656C-5FD6-42EF-BD3D-CCF00E10D9B0}" destId="{6AD3051D-E5FB-4D81-BBCE-19085F61005D}" srcOrd="0" destOrd="0" presId="urn:microsoft.com/office/officeart/2009/3/layout/HorizontalOrganizationChart#1"/>
    <dgm:cxn modelId="{C0C1BEAE-84D4-4007-8A88-109E2C638E76}" type="presOf" srcId="{E3707993-7236-43EB-AC49-648E0DCC145F}" destId="{ACAACD30-8EF5-494B-A740-C053BB6157A1}" srcOrd="1" destOrd="0" presId="urn:microsoft.com/office/officeart/2009/3/layout/HorizontalOrganizationChart#1"/>
    <dgm:cxn modelId="{E57FC8B1-180A-46D5-AADF-C3C725AD6688}" type="presOf" srcId="{488CAEEB-494B-465D-8F16-811A64887FEE}" destId="{223E482D-8994-42E0-9285-5243C1403A0A}" srcOrd="0" destOrd="0" presId="urn:microsoft.com/office/officeart/2009/3/layout/HorizontalOrganizationChart#1"/>
    <dgm:cxn modelId="{058FD6B1-3119-4C11-BFD8-ECBA31A11E24}" type="presOf" srcId="{987E041C-BDD9-480F-9764-72D5433BF8E7}" destId="{82A0F2FC-8646-4406-A3C9-133E7D763D9E}" srcOrd="0" destOrd="0" presId="urn:microsoft.com/office/officeart/2009/3/layout/HorizontalOrganizationChart#1"/>
    <dgm:cxn modelId="{D27E4DC2-9F1D-4E5E-9C1A-404DF6B211A4}" type="presOf" srcId="{E3707993-7236-43EB-AC49-648E0DCC145F}" destId="{C9E85AAF-EF23-4DBF-ABEE-A9DC0C5DA903}" srcOrd="0" destOrd="0" presId="urn:microsoft.com/office/officeart/2009/3/layout/HorizontalOrganizationChart#1"/>
    <dgm:cxn modelId="{78D56BD4-C4F0-4A0A-A383-047E57BC76B7}" type="presOf" srcId="{274AA9C7-1DCE-4162-9C1C-59C616B38341}" destId="{F54B8212-AE21-4A0B-8A91-3F9CE3B1BAEC}" srcOrd="1" destOrd="0" presId="urn:microsoft.com/office/officeart/2009/3/layout/HorizontalOrganizationChart#1"/>
    <dgm:cxn modelId="{D132DDDC-FCB3-4BC0-B4B8-04CB7DFA30FE}" srcId="{FDF2B8D2-2D47-4141-B495-A0B0466BE1B9}" destId="{E8411F03-5BA6-471D-AD14-D3F44BC1D5B2}" srcOrd="0" destOrd="0" parTransId="{04FA4A59-B128-4D4D-A0F8-94084C2A19C6}" sibTransId="{2C3769EE-191E-49BB-A311-B4C756AAE529}"/>
    <dgm:cxn modelId="{34FE3EF9-D674-474C-BBE1-11A8810ABBDC}" type="presOf" srcId="{E8411F03-5BA6-471D-AD14-D3F44BC1D5B2}" destId="{293AE034-29BF-4B9A-AD3C-8234FDE73F3A}" srcOrd="0" destOrd="0" presId="urn:microsoft.com/office/officeart/2009/3/layout/HorizontalOrganizationChart#1"/>
    <dgm:cxn modelId="{BB3A04FD-4E6C-4A9F-80F0-B513186FFFE9}" type="presOf" srcId="{42BBEA0F-60C8-4164-A8D7-44B83FF866F6}" destId="{C1421CD8-2A54-4202-8FB7-9B157B176FF8}" srcOrd="1" destOrd="0" presId="urn:microsoft.com/office/officeart/2009/3/layout/HorizontalOrganizationChart#1"/>
    <dgm:cxn modelId="{F32CD440-ACA3-4B88-B3E8-54F14BC65764}" type="presParOf" srcId="{38DF211B-FCD6-4216-BDAE-9FC4B90D1928}" destId="{761F3493-90DB-4F12-8DC4-7041C5D4368E}" srcOrd="0" destOrd="0" presId="urn:microsoft.com/office/officeart/2009/3/layout/HorizontalOrganizationChart#1"/>
    <dgm:cxn modelId="{3B7CAEEA-907C-41D5-A4E8-2F958F709A8A}" type="presParOf" srcId="{761F3493-90DB-4F12-8DC4-7041C5D4368E}" destId="{3953DE6F-BAD1-4861-8866-558F1383945C}" srcOrd="0" destOrd="0" presId="urn:microsoft.com/office/officeart/2009/3/layout/HorizontalOrganizationChart#1"/>
    <dgm:cxn modelId="{D63C7BCA-B72B-4FBC-A8C5-81963683AE90}" type="presParOf" srcId="{3953DE6F-BAD1-4861-8866-558F1383945C}" destId="{293AE034-29BF-4B9A-AD3C-8234FDE73F3A}" srcOrd="0" destOrd="0" presId="urn:microsoft.com/office/officeart/2009/3/layout/HorizontalOrganizationChart#1"/>
    <dgm:cxn modelId="{9BF4CCA4-73C7-44E9-BABA-09CEE7336AB1}" type="presParOf" srcId="{3953DE6F-BAD1-4861-8866-558F1383945C}" destId="{27C8F24E-26CF-4329-BF14-82112AA70560}" srcOrd="1" destOrd="0" presId="urn:microsoft.com/office/officeart/2009/3/layout/HorizontalOrganizationChart#1"/>
    <dgm:cxn modelId="{199BEF0A-AF35-472D-88D2-7788DB42ADE0}" type="presParOf" srcId="{761F3493-90DB-4F12-8DC4-7041C5D4368E}" destId="{9E1C3B4F-617F-447C-BEE7-14DDD01C63A5}" srcOrd="1" destOrd="0" presId="urn:microsoft.com/office/officeart/2009/3/layout/HorizontalOrganizationChart#1"/>
    <dgm:cxn modelId="{1F7CD78F-B769-4B8F-AC23-E5C0E850CBEA}" type="presParOf" srcId="{9E1C3B4F-617F-447C-BEE7-14DDD01C63A5}" destId="{82A0F2FC-8646-4406-A3C9-133E7D763D9E}" srcOrd="0" destOrd="0" presId="urn:microsoft.com/office/officeart/2009/3/layout/HorizontalOrganizationChart#1"/>
    <dgm:cxn modelId="{14E2958F-8083-4927-B1E3-B9495031FADC}" type="presParOf" srcId="{9E1C3B4F-617F-447C-BEE7-14DDD01C63A5}" destId="{1607052A-8A4E-4697-8DD6-8A84D0CF2099}" srcOrd="1" destOrd="0" presId="urn:microsoft.com/office/officeart/2009/3/layout/HorizontalOrganizationChart#1"/>
    <dgm:cxn modelId="{26AB1657-DF3A-4249-A8DD-FA86CD3580EC}" type="presParOf" srcId="{1607052A-8A4E-4697-8DD6-8A84D0CF2099}" destId="{8F9C104D-CCBE-4DB1-B1BF-D9657BCCCBED}" srcOrd="0" destOrd="0" presId="urn:microsoft.com/office/officeart/2009/3/layout/HorizontalOrganizationChart#1"/>
    <dgm:cxn modelId="{ACA7DC8B-F9F6-42FC-87B8-6E7DB34BD8A8}" type="presParOf" srcId="{8F9C104D-CCBE-4DB1-B1BF-D9657BCCCBED}" destId="{4525278C-A5EF-4C51-9F49-C2DE14193754}" srcOrd="0" destOrd="0" presId="urn:microsoft.com/office/officeart/2009/3/layout/HorizontalOrganizationChart#1"/>
    <dgm:cxn modelId="{2AF23B72-4F9E-462D-90E9-3EA1CA477B30}" type="presParOf" srcId="{8F9C104D-CCBE-4DB1-B1BF-D9657BCCCBED}" destId="{F54B8212-AE21-4A0B-8A91-3F9CE3B1BAEC}" srcOrd="1" destOrd="0" presId="urn:microsoft.com/office/officeart/2009/3/layout/HorizontalOrganizationChart#1"/>
    <dgm:cxn modelId="{A1D45E94-EFE3-49F5-9C18-90E0B02204FB}" type="presParOf" srcId="{1607052A-8A4E-4697-8DD6-8A84D0CF2099}" destId="{714422FE-9FE1-461D-921A-0FDE6DC30F16}" srcOrd="1" destOrd="0" presId="urn:microsoft.com/office/officeart/2009/3/layout/HorizontalOrganizationChart#1"/>
    <dgm:cxn modelId="{414AE80E-7110-4178-A726-F04C2DC80DBA}" type="presParOf" srcId="{1607052A-8A4E-4697-8DD6-8A84D0CF2099}" destId="{A1E1AF0F-D36A-4902-9B52-9E74914FC83D}" srcOrd="2" destOrd="0" presId="urn:microsoft.com/office/officeart/2009/3/layout/HorizontalOrganizationChart#1"/>
    <dgm:cxn modelId="{AC1BB257-162A-4E5D-9F9C-E89637489714}" type="presParOf" srcId="{9E1C3B4F-617F-447C-BEE7-14DDD01C63A5}" destId="{6AD3051D-E5FB-4D81-BBCE-19085F61005D}" srcOrd="2" destOrd="0" presId="urn:microsoft.com/office/officeart/2009/3/layout/HorizontalOrganizationChart#1"/>
    <dgm:cxn modelId="{32C0946E-885A-43DF-BA8A-3A4D743E20D2}" type="presParOf" srcId="{9E1C3B4F-617F-447C-BEE7-14DDD01C63A5}" destId="{0369109F-745A-4C4C-BAD7-240D98A7FA62}" srcOrd="3" destOrd="0" presId="urn:microsoft.com/office/officeart/2009/3/layout/HorizontalOrganizationChart#1"/>
    <dgm:cxn modelId="{45E9195E-FD6B-46EE-BF4F-65384AB33104}" type="presParOf" srcId="{0369109F-745A-4C4C-BAD7-240D98A7FA62}" destId="{6FF5399B-2074-43C2-B015-DC61285C0477}" srcOrd="0" destOrd="0" presId="urn:microsoft.com/office/officeart/2009/3/layout/HorizontalOrganizationChart#1"/>
    <dgm:cxn modelId="{A8E9ED86-51EC-4694-BD99-240B5491CF4F}" type="presParOf" srcId="{6FF5399B-2074-43C2-B015-DC61285C0477}" destId="{784D8D2B-8614-4186-82F5-5FC6437377C4}" srcOrd="0" destOrd="0" presId="urn:microsoft.com/office/officeart/2009/3/layout/HorizontalOrganizationChart#1"/>
    <dgm:cxn modelId="{96562D59-2FCF-4259-8825-A722E9812977}" type="presParOf" srcId="{6FF5399B-2074-43C2-B015-DC61285C0477}" destId="{C1421CD8-2A54-4202-8FB7-9B157B176FF8}" srcOrd="1" destOrd="0" presId="urn:microsoft.com/office/officeart/2009/3/layout/HorizontalOrganizationChart#1"/>
    <dgm:cxn modelId="{01182666-57A1-4F53-A551-E631B93D1988}" type="presParOf" srcId="{0369109F-745A-4C4C-BAD7-240D98A7FA62}" destId="{211E9EF1-6CF7-4B6F-8204-85161709ED6D}" srcOrd="1" destOrd="0" presId="urn:microsoft.com/office/officeart/2009/3/layout/HorizontalOrganizationChart#1"/>
    <dgm:cxn modelId="{07A05236-65EE-42DF-B6F4-A4524EC56E61}" type="presParOf" srcId="{0369109F-745A-4C4C-BAD7-240D98A7FA62}" destId="{8E4DFBAD-9805-4A69-AB5B-312C448128A3}" srcOrd="2" destOrd="0" presId="urn:microsoft.com/office/officeart/2009/3/layout/HorizontalOrganizationChart#1"/>
    <dgm:cxn modelId="{8104F44D-4CAD-4043-9664-0F1277CADDA8}" type="presParOf" srcId="{9E1C3B4F-617F-447C-BEE7-14DDD01C63A5}" destId="{223E482D-8994-42E0-9285-5243C1403A0A}" srcOrd="4" destOrd="0" presId="urn:microsoft.com/office/officeart/2009/3/layout/HorizontalOrganizationChart#1"/>
    <dgm:cxn modelId="{2AD0AE0E-DEB9-4FEF-850B-95245ACE8666}" type="presParOf" srcId="{9E1C3B4F-617F-447C-BEE7-14DDD01C63A5}" destId="{E564E910-6DAD-45E9-AFFE-474649183414}" srcOrd="5" destOrd="0" presId="urn:microsoft.com/office/officeart/2009/3/layout/HorizontalOrganizationChart#1"/>
    <dgm:cxn modelId="{3DBB3CDA-5F4F-4987-9C0B-ABA7F7E0C0F7}" type="presParOf" srcId="{E564E910-6DAD-45E9-AFFE-474649183414}" destId="{BD4917A8-C099-40ED-8043-22136E1A21A4}" srcOrd="0" destOrd="0" presId="urn:microsoft.com/office/officeart/2009/3/layout/HorizontalOrganizationChart#1"/>
    <dgm:cxn modelId="{37F78340-8B9A-4EA9-9230-84DA13D0D688}" type="presParOf" srcId="{BD4917A8-C099-40ED-8043-22136E1A21A4}" destId="{7D0A107B-C7D8-4063-B9A8-00EAFF9FAF58}" srcOrd="0" destOrd="0" presId="urn:microsoft.com/office/officeart/2009/3/layout/HorizontalOrganizationChart#1"/>
    <dgm:cxn modelId="{3264202F-407B-4D66-8D45-4C4AC8C7A97C}" type="presParOf" srcId="{BD4917A8-C099-40ED-8043-22136E1A21A4}" destId="{6EBA8F76-2CD1-4FDB-98F4-68959FF810B6}" srcOrd="1" destOrd="0" presId="urn:microsoft.com/office/officeart/2009/3/layout/HorizontalOrganizationChart#1"/>
    <dgm:cxn modelId="{E7BF241B-9E62-447F-BABE-97A05ED41AEB}" type="presParOf" srcId="{E564E910-6DAD-45E9-AFFE-474649183414}" destId="{47D5DF2E-79B5-4D8A-B1D2-1F482C483565}" srcOrd="1" destOrd="0" presId="urn:microsoft.com/office/officeart/2009/3/layout/HorizontalOrganizationChart#1"/>
    <dgm:cxn modelId="{0A3BC56A-7232-469E-AD51-DA89C3BDE1D1}" type="presParOf" srcId="{47D5DF2E-79B5-4D8A-B1D2-1F482C483565}" destId="{51672BC9-08AD-4A10-84BE-355924FB0CD9}" srcOrd="0" destOrd="0" presId="urn:microsoft.com/office/officeart/2009/3/layout/HorizontalOrganizationChart#1"/>
    <dgm:cxn modelId="{386A3799-F177-4F51-BFF2-3934C3BA535F}" type="presParOf" srcId="{47D5DF2E-79B5-4D8A-B1D2-1F482C483565}" destId="{C59470BC-F546-47E9-8FCA-B5E20BE647C1}" srcOrd="1" destOrd="0" presId="urn:microsoft.com/office/officeart/2009/3/layout/HorizontalOrganizationChart#1"/>
    <dgm:cxn modelId="{07881CD8-3BF5-4AE6-8E9C-B72F6DECB2FF}" type="presParOf" srcId="{C59470BC-F546-47E9-8FCA-B5E20BE647C1}" destId="{4E421821-046D-40F1-B9A0-42C7D8B5E790}" srcOrd="0" destOrd="0" presId="urn:microsoft.com/office/officeart/2009/3/layout/HorizontalOrganizationChart#1"/>
    <dgm:cxn modelId="{6310BE06-92F4-4A61-97C2-CC9F03F2B634}" type="presParOf" srcId="{4E421821-046D-40F1-B9A0-42C7D8B5E790}" destId="{C9E85AAF-EF23-4DBF-ABEE-A9DC0C5DA903}" srcOrd="0" destOrd="0" presId="urn:microsoft.com/office/officeart/2009/3/layout/HorizontalOrganizationChart#1"/>
    <dgm:cxn modelId="{4033481D-CFC1-4894-A987-C5BF4D7E0CA7}" type="presParOf" srcId="{4E421821-046D-40F1-B9A0-42C7D8B5E790}" destId="{ACAACD30-8EF5-494B-A740-C053BB6157A1}" srcOrd="1" destOrd="0" presId="urn:microsoft.com/office/officeart/2009/3/layout/HorizontalOrganizationChart#1"/>
    <dgm:cxn modelId="{E04E5A2E-AE3F-4DC3-8CB0-B63F11B07058}" type="presParOf" srcId="{C59470BC-F546-47E9-8FCA-B5E20BE647C1}" destId="{75B438C7-6A9D-473C-B055-5A3802B6D9FD}" srcOrd="1" destOrd="0" presId="urn:microsoft.com/office/officeart/2009/3/layout/HorizontalOrganizationChart#1"/>
    <dgm:cxn modelId="{EEE783A3-3046-471A-B5BB-9988306AEE05}" type="presParOf" srcId="{C59470BC-F546-47E9-8FCA-B5E20BE647C1}" destId="{1886BE00-E610-48A0-964E-612B5B9A26BA}" srcOrd="2" destOrd="0" presId="urn:microsoft.com/office/officeart/2009/3/layout/HorizontalOrganizationChart#1"/>
    <dgm:cxn modelId="{36A65EC4-FA9A-4B3D-A20E-DCE7E62BE5BB}" type="presParOf" srcId="{E564E910-6DAD-45E9-AFFE-474649183414}" destId="{9B9BC04E-79D1-4AF8-840C-B95366A72844}" srcOrd="2" destOrd="0" presId="urn:microsoft.com/office/officeart/2009/3/layout/HorizontalOrganizationChart#1"/>
    <dgm:cxn modelId="{C9A13C03-FECA-49B1-AE0E-D31AB71CF2BA}" type="presParOf" srcId="{761F3493-90DB-4F12-8DC4-7041C5D4368E}" destId="{7858F4BF-F36A-454F-BEE6-6E048F3E4013}" srcOrd="2" destOrd="0" presId="urn:microsoft.com/office/officeart/2009/3/layout/HorizontalOrganizationChart#1"/>
    <dgm:cxn modelId="{C177B04E-9211-4DAA-90CC-13E696C83FB5}" type="presParOf" srcId="{7858F4BF-F36A-454F-BEE6-6E048F3E4013}" destId="{AFF657AF-D8CF-483D-9C5E-7855B75F0238}" srcOrd="0" destOrd="0" presId="urn:microsoft.com/office/officeart/2009/3/layout/HorizontalOrganizationChart#1"/>
    <dgm:cxn modelId="{994FDB63-0E79-4E13-8DEC-10384EB7E4AC}" type="presParOf" srcId="{7858F4BF-F36A-454F-BEE6-6E048F3E4013}" destId="{4CB92924-1C99-41D9-A499-56F8A25F52FB}" srcOrd="1" destOrd="0" presId="urn:microsoft.com/office/officeart/2009/3/layout/HorizontalOrganizationChart#1"/>
    <dgm:cxn modelId="{86747675-2B6F-4A4C-B40B-B1B65C7773D8}" type="presParOf" srcId="{4CB92924-1C99-41D9-A499-56F8A25F52FB}" destId="{999B224B-3B4F-40B4-87C9-EE6C14650658}" srcOrd="0" destOrd="0" presId="urn:microsoft.com/office/officeart/2009/3/layout/HorizontalOrganizationChart#1"/>
    <dgm:cxn modelId="{4CDF66A1-BF51-4527-ADEF-E35E94DEB547}" type="presParOf" srcId="{999B224B-3B4F-40B4-87C9-EE6C14650658}" destId="{B4D10558-0F3E-49A8-BC1A-5DE49CAD9E97}" srcOrd="0" destOrd="0" presId="urn:microsoft.com/office/officeart/2009/3/layout/HorizontalOrganizationChart#1"/>
    <dgm:cxn modelId="{73058C83-D551-46CF-9CC5-3407571D536A}" type="presParOf" srcId="{999B224B-3B4F-40B4-87C9-EE6C14650658}" destId="{A4F4BA3F-A721-4AFD-9A77-38F9B0A4C734}" srcOrd="1" destOrd="0" presId="urn:microsoft.com/office/officeart/2009/3/layout/HorizontalOrganizationChart#1"/>
    <dgm:cxn modelId="{921B1891-DAD7-4D52-B114-0F5D0E661580}" type="presParOf" srcId="{4CB92924-1C99-41D9-A499-56F8A25F52FB}" destId="{98E80113-4D8D-49AE-BE14-99DC08E2E627}" srcOrd="1" destOrd="0" presId="urn:microsoft.com/office/officeart/2009/3/layout/HorizontalOrganizationChart#1"/>
    <dgm:cxn modelId="{03331315-D7DF-4FE7-9578-4AB92A11BE7F}" type="presParOf" srcId="{4CB92924-1C99-41D9-A499-56F8A25F52FB}" destId="{58F4A435-188A-4644-9FAD-3D1E20838F8D}" srcOrd="2" destOrd="0" presId="urn:microsoft.com/office/officeart/2009/3/layout/HorizontalOrganizationChart#1"/>
    <dgm:cxn modelId="{91C73C1E-9ECE-441E-A5BF-02D2661609A6}" type="presParOf" srcId="{7858F4BF-F36A-454F-BEE6-6E048F3E4013}" destId="{28612B8D-316A-41D4-B5DF-FFBD70EF2129}" srcOrd="2" destOrd="0" presId="urn:microsoft.com/office/officeart/2009/3/layout/HorizontalOrganizationChart#1"/>
    <dgm:cxn modelId="{D082C444-C02C-491C-A3B2-16B3F97BB361}" type="presParOf" srcId="{7858F4BF-F36A-454F-BEE6-6E048F3E4013}" destId="{C7B7E6FD-F9E2-4F50-9A11-E9271D9803F4}" srcOrd="3" destOrd="0" presId="urn:microsoft.com/office/officeart/2009/3/layout/HorizontalOrganizationChart#1"/>
    <dgm:cxn modelId="{6DC58288-DABA-40BE-B13C-A0F9BA3BECE4}" type="presParOf" srcId="{C7B7E6FD-F9E2-4F50-9A11-E9271D9803F4}" destId="{0946BFD4-C456-4F19-AC2C-9A05BD16FA5D}" srcOrd="0" destOrd="0" presId="urn:microsoft.com/office/officeart/2009/3/layout/HorizontalOrganizationChart#1"/>
    <dgm:cxn modelId="{02CA0AD8-78A5-45E3-A043-FC7AEEFB5803}" type="presParOf" srcId="{0946BFD4-C456-4F19-AC2C-9A05BD16FA5D}" destId="{3613DD4D-C8F7-412F-98BC-9963394F6EE2}" srcOrd="0" destOrd="0" presId="urn:microsoft.com/office/officeart/2009/3/layout/HorizontalOrganizationChart#1"/>
    <dgm:cxn modelId="{F83762F6-D8AE-460E-9837-CF313E9B7806}" type="presParOf" srcId="{0946BFD4-C456-4F19-AC2C-9A05BD16FA5D}" destId="{F6DE4186-174A-4362-9485-4A763329715D}" srcOrd="1" destOrd="0" presId="urn:microsoft.com/office/officeart/2009/3/layout/HorizontalOrganizationChart#1"/>
    <dgm:cxn modelId="{1ED69015-E86D-4508-A355-093883FB4F37}" type="presParOf" srcId="{C7B7E6FD-F9E2-4F50-9A11-E9271D9803F4}" destId="{82CF1347-5BF1-4899-8383-4DBD3C45B6D1}" srcOrd="1" destOrd="0" presId="urn:microsoft.com/office/officeart/2009/3/layout/HorizontalOrganizationChart#1"/>
    <dgm:cxn modelId="{CEC26055-3208-43AE-BA52-B0748E5FD248}" type="presParOf" srcId="{C7B7E6FD-F9E2-4F50-9A11-E9271D9803F4}" destId="{871F54E7-E04C-432B-B11B-5407F907954B}" srcOrd="2" destOrd="0" presId="urn:microsoft.com/office/officeart/2009/3/layout/HorizontalOrganizationChart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8.xml><?xml version="1.0" encoding="utf-8"?>
<dgm:dataModel xmlns:dgm="http://schemas.openxmlformats.org/drawingml/2006/diagram" xmlns:a="http://schemas.openxmlformats.org/drawingml/2006/main">
  <dgm:ptLst>
    <dgm:pt modelId="{A81396A0-9CE4-4A37-A3FC-44299E8E2E9D}" type="doc">
      <dgm:prSet loTypeId="urn:microsoft.com/office/officeart/2005/8/layout/hList9#2" loCatId="list" qsTypeId="urn:microsoft.com/office/officeart/2005/8/quickstyle/3d6#1" qsCatId="3D" csTypeId="urn:microsoft.com/office/officeart/2005/8/colors/accent1_2#10" csCatId="accent1" phldr="1"/>
      <dgm:spPr/>
      <dgm:t>
        <a:bodyPr/>
        <a:lstStyle/>
        <a:p>
          <a:endParaRPr lang="zh-CN" altLang="en-US"/>
        </a:p>
      </dgm:t>
    </dgm:pt>
    <dgm:pt modelId="{C3195866-36B0-42E9-9AE6-49F00EC06628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明朝</a:t>
          </a:r>
        </a:p>
      </dgm:t>
    </dgm:pt>
    <dgm:pt modelId="{494B9F57-CAEF-4B04-8894-F6F2BCE05F11}" type="parTrans" cxnId="{F426F97A-3949-4D79-BE21-2F03A0CB4D85}">
      <dgm:prSet/>
      <dgm:spPr/>
      <dgm:t>
        <a:bodyPr/>
        <a:lstStyle/>
        <a:p>
          <a:endParaRPr lang="zh-CN" altLang="en-US"/>
        </a:p>
      </dgm:t>
    </dgm:pt>
    <dgm:pt modelId="{6DDD95BD-BE16-4F37-848B-50F273C53820}" type="sibTrans" cxnId="{F426F97A-3949-4D79-BE21-2F03A0CB4D85}">
      <dgm:prSet/>
      <dgm:spPr/>
      <dgm:t>
        <a:bodyPr/>
        <a:lstStyle/>
        <a:p>
          <a:endParaRPr lang="zh-CN" altLang="en-US"/>
        </a:p>
      </dgm:t>
    </dgm:pt>
    <dgm:pt modelId="{EDA3C87F-5E11-458E-87E0-7D7F238000AB}">
      <dgm:prSet phldrT="[文本]" custT="1"/>
      <dgm:spPr/>
      <dgm:t>
        <a:bodyPr/>
        <a:lstStyle/>
        <a:p>
          <a:r>
            <a:rPr lang="en-US" altLang="zh-CN" sz="2400" b="1" dirty="0">
              <a:solidFill>
                <a:srgbClr val="C00000"/>
              </a:solidFill>
            </a:rPr>
            <a:t>1368-1644</a:t>
          </a:r>
          <a:endParaRPr lang="zh-CN" altLang="en-US" sz="2400" b="1" dirty="0">
            <a:solidFill>
              <a:srgbClr val="C00000"/>
            </a:solidFill>
          </a:endParaRPr>
        </a:p>
      </dgm:t>
    </dgm:pt>
    <dgm:pt modelId="{F4D2D19B-CE91-4CE8-8198-C9D1473DF2D8}" type="parTrans" cxnId="{940E827B-3C9F-442C-8129-AB81A06B580E}">
      <dgm:prSet/>
      <dgm:spPr/>
      <dgm:t>
        <a:bodyPr/>
        <a:lstStyle/>
        <a:p>
          <a:endParaRPr lang="zh-CN" altLang="en-US"/>
        </a:p>
      </dgm:t>
    </dgm:pt>
    <dgm:pt modelId="{7F379075-969F-4A8F-AB72-EF54A27CDC9B}" type="sibTrans" cxnId="{940E827B-3C9F-442C-8129-AB81A06B580E}">
      <dgm:prSet/>
      <dgm:spPr/>
      <dgm:t>
        <a:bodyPr/>
        <a:lstStyle/>
        <a:p>
          <a:endParaRPr lang="zh-CN" altLang="en-US"/>
        </a:p>
      </dgm:t>
    </dgm:pt>
    <dgm:pt modelId="{AD3DF55F-C375-445C-A735-FC448176A06E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定都应天迁都北京</a:t>
          </a:r>
        </a:p>
      </dgm:t>
    </dgm:pt>
    <dgm:pt modelId="{46955073-F7E7-4B2A-9346-B009E923C58E}" type="parTrans" cxnId="{9C050FD6-BD5C-413E-9224-C25A2B304EAE}">
      <dgm:prSet/>
      <dgm:spPr/>
      <dgm:t>
        <a:bodyPr/>
        <a:lstStyle/>
        <a:p>
          <a:endParaRPr lang="zh-CN" altLang="en-US"/>
        </a:p>
      </dgm:t>
    </dgm:pt>
    <dgm:pt modelId="{DCC4F21D-8645-4F07-9466-9C751EA441E3}" type="sibTrans" cxnId="{9C050FD6-BD5C-413E-9224-C25A2B304EAE}">
      <dgm:prSet/>
      <dgm:spPr/>
      <dgm:t>
        <a:bodyPr/>
        <a:lstStyle/>
        <a:p>
          <a:endParaRPr lang="zh-CN" altLang="en-US"/>
        </a:p>
      </dgm:t>
    </dgm:pt>
    <dgm:pt modelId="{36935DDE-669E-4A86-9678-455919E95643}">
      <dgm:prSet phldrT="[文本]"/>
      <dgm:spPr/>
      <dgm:t>
        <a:bodyPr/>
        <a:lstStyle/>
        <a:p>
          <a:r>
            <a:rPr lang="zh-CN" altLang="en-US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清朝</a:t>
          </a:r>
        </a:p>
      </dgm:t>
    </dgm:pt>
    <dgm:pt modelId="{2E004953-BD83-4C97-AE22-AB25684FD807}" type="parTrans" cxnId="{4AD2BF6D-8249-4BA0-9CAE-A8DDF0B27A92}">
      <dgm:prSet/>
      <dgm:spPr/>
      <dgm:t>
        <a:bodyPr/>
        <a:lstStyle/>
        <a:p>
          <a:endParaRPr lang="zh-CN" altLang="en-US"/>
        </a:p>
      </dgm:t>
    </dgm:pt>
    <dgm:pt modelId="{3D96D6E3-BF08-4134-8552-378A7A124397}" type="sibTrans" cxnId="{4AD2BF6D-8249-4BA0-9CAE-A8DDF0B27A92}">
      <dgm:prSet/>
      <dgm:spPr/>
      <dgm:t>
        <a:bodyPr/>
        <a:lstStyle/>
        <a:p>
          <a:endParaRPr lang="zh-CN" altLang="en-US"/>
        </a:p>
      </dgm:t>
    </dgm:pt>
    <dgm:pt modelId="{6DFB45F5-BC09-4309-9881-6E1F0111F8CF}">
      <dgm:prSet phldrT="[文本]" custT="1"/>
      <dgm:spPr/>
      <dgm:t>
        <a:bodyPr/>
        <a:lstStyle/>
        <a:p>
          <a:r>
            <a:rPr lang="en-US" altLang="zh-CN" sz="2400" b="1" dirty="0">
              <a:solidFill>
                <a:srgbClr val="C00000"/>
              </a:solidFill>
            </a:rPr>
            <a:t>1616-1911</a:t>
          </a:r>
          <a:endParaRPr lang="zh-CN" altLang="en-US" sz="2400" b="1" dirty="0">
            <a:solidFill>
              <a:srgbClr val="C00000"/>
            </a:solidFill>
          </a:endParaRPr>
        </a:p>
      </dgm:t>
    </dgm:pt>
    <dgm:pt modelId="{9AC34E98-8B04-473A-9E7E-825C9D2BC79C}" type="parTrans" cxnId="{452B148F-3850-4E99-99B4-A84EB3320926}">
      <dgm:prSet/>
      <dgm:spPr/>
      <dgm:t>
        <a:bodyPr/>
        <a:lstStyle/>
        <a:p>
          <a:endParaRPr lang="zh-CN" altLang="en-US"/>
        </a:p>
      </dgm:t>
    </dgm:pt>
    <dgm:pt modelId="{821DE1BB-449E-404F-992F-CD2B6F0041C8}" type="sibTrans" cxnId="{452B148F-3850-4E99-99B4-A84EB3320926}">
      <dgm:prSet/>
      <dgm:spPr/>
      <dgm:t>
        <a:bodyPr/>
        <a:lstStyle/>
        <a:p>
          <a:endParaRPr lang="zh-CN" altLang="en-US"/>
        </a:p>
      </dgm:t>
    </dgm:pt>
    <dgm:pt modelId="{B097F16E-46A0-4C1F-808B-C44A382CDF29}">
      <dgm:prSet phldrT="[文本]" custT="1"/>
      <dgm:spPr/>
      <dgm:t>
        <a:bodyPr/>
        <a:lstStyle/>
        <a:p>
          <a:r>
            <a:rPr lang="en-US" altLang="zh-CN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1840</a:t>
          </a:r>
          <a:r>
            <a:rPr lang="zh-CN" altLang="en-US" sz="2000" b="1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年为古代史与近现代史的分界</a:t>
          </a:r>
        </a:p>
      </dgm:t>
    </dgm:pt>
    <dgm:pt modelId="{2ADB7DFF-5CD2-492C-B997-33AE589A0FC1}" type="parTrans" cxnId="{7CC016AF-F4DD-412A-9BAA-A9DEE5560238}">
      <dgm:prSet/>
      <dgm:spPr/>
      <dgm:t>
        <a:bodyPr/>
        <a:lstStyle/>
        <a:p>
          <a:endParaRPr lang="zh-CN" altLang="en-US"/>
        </a:p>
      </dgm:t>
    </dgm:pt>
    <dgm:pt modelId="{94274B95-6F51-4A6B-BD5A-AD772504F9B4}" type="sibTrans" cxnId="{7CC016AF-F4DD-412A-9BAA-A9DEE5560238}">
      <dgm:prSet/>
      <dgm:spPr/>
      <dgm:t>
        <a:bodyPr/>
        <a:lstStyle/>
        <a:p>
          <a:endParaRPr lang="zh-CN" altLang="en-US"/>
        </a:p>
      </dgm:t>
    </dgm:pt>
    <dgm:pt modelId="{8D784979-1C48-4999-B882-62D5B58CEAAB}" type="pres">
      <dgm:prSet presAssocID="{A81396A0-9CE4-4A37-A3FC-44299E8E2E9D}" presName="list" presStyleCnt="0">
        <dgm:presLayoutVars>
          <dgm:dir/>
          <dgm:animLvl val="lvl"/>
        </dgm:presLayoutVars>
      </dgm:prSet>
      <dgm:spPr/>
    </dgm:pt>
    <dgm:pt modelId="{09D2E831-E04D-47A0-BC58-AD9F3B66FDA6}" type="pres">
      <dgm:prSet presAssocID="{C3195866-36B0-42E9-9AE6-49F00EC06628}" presName="posSpace" presStyleCnt="0"/>
      <dgm:spPr/>
    </dgm:pt>
    <dgm:pt modelId="{84EBAC63-7847-4EEE-875C-900BE43A5429}" type="pres">
      <dgm:prSet presAssocID="{C3195866-36B0-42E9-9AE6-49F00EC06628}" presName="vertFlow" presStyleCnt="0"/>
      <dgm:spPr/>
    </dgm:pt>
    <dgm:pt modelId="{A7CE5F25-DAAB-463A-A939-9DAAE9316F45}" type="pres">
      <dgm:prSet presAssocID="{C3195866-36B0-42E9-9AE6-49F00EC06628}" presName="topSpace" presStyleCnt="0"/>
      <dgm:spPr/>
    </dgm:pt>
    <dgm:pt modelId="{653D2A66-B52D-4A7C-801E-70FAA4249F8C}" type="pres">
      <dgm:prSet presAssocID="{C3195866-36B0-42E9-9AE6-49F00EC06628}" presName="firstComp" presStyleCnt="0"/>
      <dgm:spPr/>
    </dgm:pt>
    <dgm:pt modelId="{05BD725A-6BA6-4333-A6A7-825862B67AA6}" type="pres">
      <dgm:prSet presAssocID="{C3195866-36B0-42E9-9AE6-49F00EC06628}" presName="firstChild" presStyleLbl="bgAccFollowNode1" presStyleIdx="0" presStyleCnt="4"/>
      <dgm:spPr/>
    </dgm:pt>
    <dgm:pt modelId="{52DF7829-EC77-4DDB-8EE5-8EE4D46F2759}" type="pres">
      <dgm:prSet presAssocID="{C3195866-36B0-42E9-9AE6-49F00EC06628}" presName="firstChildTx" presStyleLbl="bgAccFollowNode1" presStyleIdx="0" presStyleCnt="4">
        <dgm:presLayoutVars>
          <dgm:bulletEnabled val="1"/>
        </dgm:presLayoutVars>
      </dgm:prSet>
      <dgm:spPr/>
    </dgm:pt>
    <dgm:pt modelId="{8F3CCE6B-6914-4199-A905-93E954C1F0ED}" type="pres">
      <dgm:prSet presAssocID="{AD3DF55F-C375-445C-A735-FC448176A06E}" presName="comp" presStyleCnt="0"/>
      <dgm:spPr/>
    </dgm:pt>
    <dgm:pt modelId="{A4471DE6-0EF7-42A3-ADEB-63BF211EC7B4}" type="pres">
      <dgm:prSet presAssocID="{AD3DF55F-C375-445C-A735-FC448176A06E}" presName="child" presStyleLbl="bgAccFollowNode1" presStyleIdx="1" presStyleCnt="4"/>
      <dgm:spPr/>
    </dgm:pt>
    <dgm:pt modelId="{41442320-5AC4-4C16-8F77-C696FE28BCB6}" type="pres">
      <dgm:prSet presAssocID="{AD3DF55F-C375-445C-A735-FC448176A06E}" presName="childTx" presStyleLbl="bgAccFollowNode1" presStyleIdx="1" presStyleCnt="4">
        <dgm:presLayoutVars>
          <dgm:bulletEnabled val="1"/>
        </dgm:presLayoutVars>
      </dgm:prSet>
      <dgm:spPr/>
    </dgm:pt>
    <dgm:pt modelId="{3BE03114-B68F-4D69-8598-5AD4E1576D15}" type="pres">
      <dgm:prSet presAssocID="{C3195866-36B0-42E9-9AE6-49F00EC06628}" presName="negSpace" presStyleCnt="0"/>
      <dgm:spPr/>
    </dgm:pt>
    <dgm:pt modelId="{63E14269-E5F3-4F4B-9044-1CB77D6745F6}" type="pres">
      <dgm:prSet presAssocID="{C3195866-36B0-42E9-9AE6-49F00EC06628}" presName="circle" presStyleLbl="node1" presStyleIdx="0" presStyleCnt="2"/>
      <dgm:spPr/>
    </dgm:pt>
    <dgm:pt modelId="{E5813152-C908-427D-A9E9-63365D58964F}" type="pres">
      <dgm:prSet presAssocID="{6DDD95BD-BE16-4F37-848B-50F273C53820}" presName="transSpace" presStyleCnt="0"/>
      <dgm:spPr/>
    </dgm:pt>
    <dgm:pt modelId="{DF6CE91B-3297-4F3B-A1C1-7CA60144B7D7}" type="pres">
      <dgm:prSet presAssocID="{36935DDE-669E-4A86-9678-455919E95643}" presName="posSpace" presStyleCnt="0"/>
      <dgm:spPr/>
    </dgm:pt>
    <dgm:pt modelId="{81F93A1E-C26A-40FA-BDBE-212DEEF23641}" type="pres">
      <dgm:prSet presAssocID="{36935DDE-669E-4A86-9678-455919E95643}" presName="vertFlow" presStyleCnt="0"/>
      <dgm:spPr/>
    </dgm:pt>
    <dgm:pt modelId="{DC916C90-EB42-4F44-84D8-B8BAC1B0FA39}" type="pres">
      <dgm:prSet presAssocID="{36935DDE-669E-4A86-9678-455919E95643}" presName="topSpace" presStyleCnt="0"/>
      <dgm:spPr/>
    </dgm:pt>
    <dgm:pt modelId="{871269A4-B1AA-4636-A9F6-FEF4AA9DEA10}" type="pres">
      <dgm:prSet presAssocID="{36935DDE-669E-4A86-9678-455919E95643}" presName="firstComp" presStyleCnt="0"/>
      <dgm:spPr/>
    </dgm:pt>
    <dgm:pt modelId="{0CDFC074-AEDF-49B7-8BEB-1934AEBC9027}" type="pres">
      <dgm:prSet presAssocID="{36935DDE-669E-4A86-9678-455919E95643}" presName="firstChild" presStyleLbl="bgAccFollowNode1" presStyleIdx="2" presStyleCnt="4"/>
      <dgm:spPr/>
    </dgm:pt>
    <dgm:pt modelId="{74BC5CA7-3572-4848-A7D4-4B4889083B24}" type="pres">
      <dgm:prSet presAssocID="{36935DDE-669E-4A86-9678-455919E95643}" presName="firstChildTx" presStyleLbl="bgAccFollowNode1" presStyleIdx="2" presStyleCnt="4">
        <dgm:presLayoutVars>
          <dgm:bulletEnabled val="1"/>
        </dgm:presLayoutVars>
      </dgm:prSet>
      <dgm:spPr/>
    </dgm:pt>
    <dgm:pt modelId="{4D9C8BA7-4807-4B14-A198-77663B676D2A}" type="pres">
      <dgm:prSet presAssocID="{B097F16E-46A0-4C1F-808B-C44A382CDF29}" presName="comp" presStyleCnt="0"/>
      <dgm:spPr/>
    </dgm:pt>
    <dgm:pt modelId="{43A7F559-CE69-4B92-821C-BF7C864AA625}" type="pres">
      <dgm:prSet presAssocID="{B097F16E-46A0-4C1F-808B-C44A382CDF29}" presName="child" presStyleLbl="bgAccFollowNode1" presStyleIdx="3" presStyleCnt="4"/>
      <dgm:spPr/>
    </dgm:pt>
    <dgm:pt modelId="{47179925-D729-46E6-83E7-D50FAF5A0DED}" type="pres">
      <dgm:prSet presAssocID="{B097F16E-46A0-4C1F-808B-C44A382CDF29}" presName="childTx" presStyleLbl="bgAccFollowNode1" presStyleIdx="3" presStyleCnt="4">
        <dgm:presLayoutVars>
          <dgm:bulletEnabled val="1"/>
        </dgm:presLayoutVars>
      </dgm:prSet>
      <dgm:spPr/>
    </dgm:pt>
    <dgm:pt modelId="{C8BA58B5-D2BA-4263-B161-6090E9AFD448}" type="pres">
      <dgm:prSet presAssocID="{36935DDE-669E-4A86-9678-455919E95643}" presName="negSpace" presStyleCnt="0"/>
      <dgm:spPr/>
    </dgm:pt>
    <dgm:pt modelId="{02C75C64-41A6-4A19-8557-E2FAEFB38296}" type="pres">
      <dgm:prSet presAssocID="{36935DDE-669E-4A86-9678-455919E95643}" presName="circle" presStyleLbl="node1" presStyleIdx="1" presStyleCnt="2"/>
      <dgm:spPr/>
    </dgm:pt>
  </dgm:ptLst>
  <dgm:cxnLst>
    <dgm:cxn modelId="{21FDFB06-9706-4E37-B16A-D9EC75BC2D12}" type="presOf" srcId="{C3195866-36B0-42E9-9AE6-49F00EC06628}" destId="{63E14269-E5F3-4F4B-9044-1CB77D6745F6}" srcOrd="0" destOrd="0" presId="urn:microsoft.com/office/officeart/2005/8/layout/hList9#2"/>
    <dgm:cxn modelId="{1BA5A40C-4B78-48E0-9CAF-470FAE59F49D}" type="presOf" srcId="{AD3DF55F-C375-445C-A735-FC448176A06E}" destId="{A4471DE6-0EF7-42A3-ADEB-63BF211EC7B4}" srcOrd="0" destOrd="0" presId="urn:microsoft.com/office/officeart/2005/8/layout/hList9#2"/>
    <dgm:cxn modelId="{3A72DB14-DE53-4724-B6D0-F02F2AE0A0C3}" type="presOf" srcId="{B097F16E-46A0-4C1F-808B-C44A382CDF29}" destId="{47179925-D729-46E6-83E7-D50FAF5A0DED}" srcOrd="1" destOrd="0" presId="urn:microsoft.com/office/officeart/2005/8/layout/hList9#2"/>
    <dgm:cxn modelId="{518E2119-86B4-4D34-967D-F6328945C5EC}" type="presOf" srcId="{6DFB45F5-BC09-4309-9881-6E1F0111F8CF}" destId="{0CDFC074-AEDF-49B7-8BEB-1934AEBC9027}" srcOrd="0" destOrd="0" presId="urn:microsoft.com/office/officeart/2005/8/layout/hList9#2"/>
    <dgm:cxn modelId="{472D8E3E-EFFB-45FE-90A2-55902F3E63D8}" type="presOf" srcId="{AD3DF55F-C375-445C-A735-FC448176A06E}" destId="{41442320-5AC4-4C16-8F77-C696FE28BCB6}" srcOrd="1" destOrd="0" presId="urn:microsoft.com/office/officeart/2005/8/layout/hList9#2"/>
    <dgm:cxn modelId="{4C6F294D-0F71-4134-B4DE-95E6B4A51532}" type="presOf" srcId="{A81396A0-9CE4-4A37-A3FC-44299E8E2E9D}" destId="{8D784979-1C48-4999-B882-62D5B58CEAAB}" srcOrd="0" destOrd="0" presId="urn:microsoft.com/office/officeart/2005/8/layout/hList9#2"/>
    <dgm:cxn modelId="{4AD2BF6D-8249-4BA0-9CAE-A8DDF0B27A92}" srcId="{A81396A0-9CE4-4A37-A3FC-44299E8E2E9D}" destId="{36935DDE-669E-4A86-9678-455919E95643}" srcOrd="1" destOrd="0" parTransId="{2E004953-BD83-4C97-AE22-AB25684FD807}" sibTransId="{3D96D6E3-BF08-4134-8552-378A7A124397}"/>
    <dgm:cxn modelId="{58094971-6EFB-4864-8258-ECB8E43B847A}" type="presOf" srcId="{EDA3C87F-5E11-458E-87E0-7D7F238000AB}" destId="{52DF7829-EC77-4DDB-8EE5-8EE4D46F2759}" srcOrd="1" destOrd="0" presId="urn:microsoft.com/office/officeart/2005/8/layout/hList9#2"/>
    <dgm:cxn modelId="{F426F97A-3949-4D79-BE21-2F03A0CB4D85}" srcId="{A81396A0-9CE4-4A37-A3FC-44299E8E2E9D}" destId="{C3195866-36B0-42E9-9AE6-49F00EC06628}" srcOrd="0" destOrd="0" parTransId="{494B9F57-CAEF-4B04-8894-F6F2BCE05F11}" sibTransId="{6DDD95BD-BE16-4F37-848B-50F273C53820}"/>
    <dgm:cxn modelId="{940E827B-3C9F-442C-8129-AB81A06B580E}" srcId="{C3195866-36B0-42E9-9AE6-49F00EC06628}" destId="{EDA3C87F-5E11-458E-87E0-7D7F238000AB}" srcOrd="0" destOrd="0" parTransId="{F4D2D19B-CE91-4CE8-8198-C9D1473DF2D8}" sibTransId="{7F379075-969F-4A8F-AB72-EF54A27CDC9B}"/>
    <dgm:cxn modelId="{452B148F-3850-4E99-99B4-A84EB3320926}" srcId="{36935DDE-669E-4A86-9678-455919E95643}" destId="{6DFB45F5-BC09-4309-9881-6E1F0111F8CF}" srcOrd="0" destOrd="0" parTransId="{9AC34E98-8B04-473A-9E7E-825C9D2BC79C}" sibTransId="{821DE1BB-449E-404F-992F-CD2B6F0041C8}"/>
    <dgm:cxn modelId="{7CC016AF-F4DD-412A-9BAA-A9DEE5560238}" srcId="{36935DDE-669E-4A86-9678-455919E95643}" destId="{B097F16E-46A0-4C1F-808B-C44A382CDF29}" srcOrd="1" destOrd="0" parTransId="{2ADB7DFF-5CD2-492C-B997-33AE589A0FC1}" sibTransId="{94274B95-6F51-4A6B-BD5A-AD772504F9B4}"/>
    <dgm:cxn modelId="{DA46C3C5-5CC2-4764-B417-B88AB133631E}" type="presOf" srcId="{6DFB45F5-BC09-4309-9881-6E1F0111F8CF}" destId="{74BC5CA7-3572-4848-A7D4-4B4889083B24}" srcOrd="1" destOrd="0" presId="urn:microsoft.com/office/officeart/2005/8/layout/hList9#2"/>
    <dgm:cxn modelId="{688FCBC5-8943-41E3-A8FC-AABF5EDFF018}" type="presOf" srcId="{EDA3C87F-5E11-458E-87E0-7D7F238000AB}" destId="{05BD725A-6BA6-4333-A6A7-825862B67AA6}" srcOrd="0" destOrd="0" presId="urn:microsoft.com/office/officeart/2005/8/layout/hList9#2"/>
    <dgm:cxn modelId="{9C050FD6-BD5C-413E-9224-C25A2B304EAE}" srcId="{C3195866-36B0-42E9-9AE6-49F00EC06628}" destId="{AD3DF55F-C375-445C-A735-FC448176A06E}" srcOrd="1" destOrd="0" parTransId="{46955073-F7E7-4B2A-9346-B009E923C58E}" sibTransId="{DCC4F21D-8645-4F07-9466-9C751EA441E3}"/>
    <dgm:cxn modelId="{B63125EA-0DF3-4026-A6FD-D54327E0D702}" type="presOf" srcId="{36935DDE-669E-4A86-9678-455919E95643}" destId="{02C75C64-41A6-4A19-8557-E2FAEFB38296}" srcOrd="0" destOrd="0" presId="urn:microsoft.com/office/officeart/2005/8/layout/hList9#2"/>
    <dgm:cxn modelId="{D0DE42EB-CB24-46B9-8B1E-8887152048CF}" type="presOf" srcId="{B097F16E-46A0-4C1F-808B-C44A382CDF29}" destId="{43A7F559-CE69-4B92-821C-BF7C864AA625}" srcOrd="0" destOrd="0" presId="urn:microsoft.com/office/officeart/2005/8/layout/hList9#2"/>
    <dgm:cxn modelId="{2CC0CAFB-B536-4166-86D6-E55BEFEC0326}" type="presParOf" srcId="{8D784979-1C48-4999-B882-62D5B58CEAAB}" destId="{09D2E831-E04D-47A0-BC58-AD9F3B66FDA6}" srcOrd="0" destOrd="0" presId="urn:microsoft.com/office/officeart/2005/8/layout/hList9#2"/>
    <dgm:cxn modelId="{D6D818A3-9D6A-4FCE-916A-949EFBBAAF21}" type="presParOf" srcId="{8D784979-1C48-4999-B882-62D5B58CEAAB}" destId="{84EBAC63-7847-4EEE-875C-900BE43A5429}" srcOrd="1" destOrd="0" presId="urn:microsoft.com/office/officeart/2005/8/layout/hList9#2"/>
    <dgm:cxn modelId="{E6A3AB27-0DFC-42C4-9A60-DCF4BCF2F06D}" type="presParOf" srcId="{84EBAC63-7847-4EEE-875C-900BE43A5429}" destId="{A7CE5F25-DAAB-463A-A939-9DAAE9316F45}" srcOrd="0" destOrd="0" presId="urn:microsoft.com/office/officeart/2005/8/layout/hList9#2"/>
    <dgm:cxn modelId="{0D032747-3D52-4F32-A75A-BEFCD8D0F002}" type="presParOf" srcId="{84EBAC63-7847-4EEE-875C-900BE43A5429}" destId="{653D2A66-B52D-4A7C-801E-70FAA4249F8C}" srcOrd="1" destOrd="0" presId="urn:microsoft.com/office/officeart/2005/8/layout/hList9#2"/>
    <dgm:cxn modelId="{C30C6CD6-4DBF-4D82-AA00-96490A57F75D}" type="presParOf" srcId="{653D2A66-B52D-4A7C-801E-70FAA4249F8C}" destId="{05BD725A-6BA6-4333-A6A7-825862B67AA6}" srcOrd="0" destOrd="0" presId="urn:microsoft.com/office/officeart/2005/8/layout/hList9#2"/>
    <dgm:cxn modelId="{1E6ABC62-69E4-4A4C-9EA5-F709B36EB007}" type="presParOf" srcId="{653D2A66-B52D-4A7C-801E-70FAA4249F8C}" destId="{52DF7829-EC77-4DDB-8EE5-8EE4D46F2759}" srcOrd="1" destOrd="0" presId="urn:microsoft.com/office/officeart/2005/8/layout/hList9#2"/>
    <dgm:cxn modelId="{A9D637A8-8162-410D-A5DC-C4254F8F9476}" type="presParOf" srcId="{84EBAC63-7847-4EEE-875C-900BE43A5429}" destId="{8F3CCE6B-6914-4199-A905-93E954C1F0ED}" srcOrd="2" destOrd="0" presId="urn:microsoft.com/office/officeart/2005/8/layout/hList9#2"/>
    <dgm:cxn modelId="{037B4D0E-84EA-46FD-B734-4792C04E6C99}" type="presParOf" srcId="{8F3CCE6B-6914-4199-A905-93E954C1F0ED}" destId="{A4471DE6-0EF7-42A3-ADEB-63BF211EC7B4}" srcOrd="0" destOrd="0" presId="urn:microsoft.com/office/officeart/2005/8/layout/hList9#2"/>
    <dgm:cxn modelId="{4FA9637A-A535-404B-AEE3-9D49D80D4F0C}" type="presParOf" srcId="{8F3CCE6B-6914-4199-A905-93E954C1F0ED}" destId="{41442320-5AC4-4C16-8F77-C696FE28BCB6}" srcOrd="1" destOrd="0" presId="urn:microsoft.com/office/officeart/2005/8/layout/hList9#2"/>
    <dgm:cxn modelId="{E755E20C-F52F-43CE-B496-7686F5D96C78}" type="presParOf" srcId="{8D784979-1C48-4999-B882-62D5B58CEAAB}" destId="{3BE03114-B68F-4D69-8598-5AD4E1576D15}" srcOrd="2" destOrd="0" presId="urn:microsoft.com/office/officeart/2005/8/layout/hList9#2"/>
    <dgm:cxn modelId="{E4338D1F-F3D4-434F-95F4-E692989E374D}" type="presParOf" srcId="{8D784979-1C48-4999-B882-62D5B58CEAAB}" destId="{63E14269-E5F3-4F4B-9044-1CB77D6745F6}" srcOrd="3" destOrd="0" presId="urn:microsoft.com/office/officeart/2005/8/layout/hList9#2"/>
    <dgm:cxn modelId="{4F8C9694-9F26-49B1-B812-215C9E00471E}" type="presParOf" srcId="{8D784979-1C48-4999-B882-62D5B58CEAAB}" destId="{E5813152-C908-427D-A9E9-63365D58964F}" srcOrd="4" destOrd="0" presId="urn:microsoft.com/office/officeart/2005/8/layout/hList9#2"/>
    <dgm:cxn modelId="{D65F1410-3DD7-4822-A7A4-F12D2CE373D5}" type="presParOf" srcId="{8D784979-1C48-4999-B882-62D5B58CEAAB}" destId="{DF6CE91B-3297-4F3B-A1C1-7CA60144B7D7}" srcOrd="5" destOrd="0" presId="urn:microsoft.com/office/officeart/2005/8/layout/hList9#2"/>
    <dgm:cxn modelId="{ACD29EA6-2A03-4513-A8D4-2A87B6B6A0E5}" type="presParOf" srcId="{8D784979-1C48-4999-B882-62D5B58CEAAB}" destId="{81F93A1E-C26A-40FA-BDBE-212DEEF23641}" srcOrd="6" destOrd="0" presId="urn:microsoft.com/office/officeart/2005/8/layout/hList9#2"/>
    <dgm:cxn modelId="{48A191C5-C539-4AB2-9B51-6F705B72AFFE}" type="presParOf" srcId="{81F93A1E-C26A-40FA-BDBE-212DEEF23641}" destId="{DC916C90-EB42-4F44-84D8-B8BAC1B0FA39}" srcOrd="0" destOrd="0" presId="urn:microsoft.com/office/officeart/2005/8/layout/hList9#2"/>
    <dgm:cxn modelId="{00BBD3C4-636A-4C24-8EF1-D637DBF8363E}" type="presParOf" srcId="{81F93A1E-C26A-40FA-BDBE-212DEEF23641}" destId="{871269A4-B1AA-4636-A9F6-FEF4AA9DEA10}" srcOrd="1" destOrd="0" presId="urn:microsoft.com/office/officeart/2005/8/layout/hList9#2"/>
    <dgm:cxn modelId="{2AF55304-C181-4B33-BECC-A6B33E334430}" type="presParOf" srcId="{871269A4-B1AA-4636-A9F6-FEF4AA9DEA10}" destId="{0CDFC074-AEDF-49B7-8BEB-1934AEBC9027}" srcOrd="0" destOrd="0" presId="urn:microsoft.com/office/officeart/2005/8/layout/hList9#2"/>
    <dgm:cxn modelId="{08C61808-97D6-4E55-A71B-F5B51E31EFAC}" type="presParOf" srcId="{871269A4-B1AA-4636-A9F6-FEF4AA9DEA10}" destId="{74BC5CA7-3572-4848-A7D4-4B4889083B24}" srcOrd="1" destOrd="0" presId="urn:microsoft.com/office/officeart/2005/8/layout/hList9#2"/>
    <dgm:cxn modelId="{B3F8F8AA-56F7-4206-83ED-31E544E8820A}" type="presParOf" srcId="{81F93A1E-C26A-40FA-BDBE-212DEEF23641}" destId="{4D9C8BA7-4807-4B14-A198-77663B676D2A}" srcOrd="2" destOrd="0" presId="urn:microsoft.com/office/officeart/2005/8/layout/hList9#2"/>
    <dgm:cxn modelId="{93E8E2F8-615F-49E9-89C6-D867857C8125}" type="presParOf" srcId="{4D9C8BA7-4807-4B14-A198-77663B676D2A}" destId="{43A7F559-CE69-4B92-821C-BF7C864AA625}" srcOrd="0" destOrd="0" presId="urn:microsoft.com/office/officeart/2005/8/layout/hList9#2"/>
    <dgm:cxn modelId="{99FEF43B-73C7-4704-8A0E-45FD5B6AF489}" type="presParOf" srcId="{4D9C8BA7-4807-4B14-A198-77663B676D2A}" destId="{47179925-D729-46E6-83E7-D50FAF5A0DED}" srcOrd="1" destOrd="0" presId="urn:microsoft.com/office/officeart/2005/8/layout/hList9#2"/>
    <dgm:cxn modelId="{4DDFC2D9-C533-4595-B5B9-A45A16BF26B3}" type="presParOf" srcId="{8D784979-1C48-4999-B882-62D5B58CEAAB}" destId="{C8BA58B5-D2BA-4263-B161-6090E9AFD448}" srcOrd="7" destOrd="0" presId="urn:microsoft.com/office/officeart/2005/8/layout/hList9#2"/>
    <dgm:cxn modelId="{6990CC5F-D8F2-401B-9F50-DB5EEEB7EE0A}" type="presParOf" srcId="{8D784979-1C48-4999-B882-62D5B58CEAAB}" destId="{02C75C64-41A6-4A19-8557-E2FAEFB38296}" srcOrd="8" destOrd="0" presId="urn:microsoft.com/office/officeart/2005/8/layout/hList9#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19.xml><?xml version="1.0" encoding="utf-8"?>
<dgm:dataModel xmlns:dgm="http://schemas.openxmlformats.org/drawingml/2006/diagram" xmlns:a="http://schemas.openxmlformats.org/drawingml/2006/main">
  <dgm:ptLst>
    <dgm:pt modelId="{9C4AE53B-1FFF-4647-8654-973CE63171A4}" type="doc">
      <dgm:prSet loTypeId="urn:microsoft.com/office/officeart/2005/8/layout/vProcess5" loCatId="process" qsTypeId="urn:microsoft.com/office/officeart/2005/8/quickstyle/3d6" qsCatId="3D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0EF9A5B8-2D8C-4C94-B4AB-09E64F765E99}">
      <dgm:prSet phldrT="[文本]" custT="1"/>
      <dgm:spPr/>
      <dgm:t>
        <a:bodyPr/>
        <a:lstStyle/>
        <a:p>
          <a:r>
            <a:rPr lang="en-US" altLang="zh-CN" sz="3600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36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3600" dirty="0">
              <a:latin typeface="楷体" panose="02010609060101010101" pitchFamily="49" charset="-122"/>
              <a:ea typeface="楷体" panose="02010609060101010101" pitchFamily="49" charset="-122"/>
            </a:rPr>
            <a:t>17</a:t>
          </a:r>
          <a:r>
            <a:rPr lang="zh-CN" altLang="en-US" sz="3600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3600" dirty="0">
              <a:latin typeface="楷体" panose="02010609060101010101" pitchFamily="49" charset="-122"/>
              <a:ea typeface="楷体" panose="02010609060101010101" pitchFamily="49" charset="-122"/>
            </a:rPr>
            <a:t>12</a:t>
          </a:r>
          <a:endParaRPr lang="zh-CN" altLang="en-US" sz="36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14092F27-F346-4DC1-9A65-63E74FB31F4F}" type="parTrans" cxnId="{E085F156-EEB2-4B7F-9415-8654ABAD54AC}">
      <dgm:prSet/>
      <dgm:spPr/>
      <dgm:t>
        <a:bodyPr/>
        <a:lstStyle/>
        <a:p>
          <a:endParaRPr lang="zh-CN" altLang="en-US"/>
        </a:p>
      </dgm:t>
    </dgm:pt>
    <dgm:pt modelId="{4545CA91-B50B-4A1D-B46E-5C4BA74BDB54}" type="sibTrans" cxnId="{E085F156-EEB2-4B7F-9415-8654ABAD54AC}">
      <dgm:prSet/>
      <dgm:spPr/>
      <dgm:t>
        <a:bodyPr/>
        <a:lstStyle/>
        <a:p>
          <a:endParaRPr lang="zh-CN" altLang="en-US"/>
        </a:p>
      </dgm:t>
    </dgm:pt>
    <dgm:pt modelId="{7C0D06CE-4B35-435F-8015-05DC244A29AF}">
      <dgm:prSet phldrT="[文本]" custT="1"/>
      <dgm:spPr/>
      <dgm:t>
        <a:bodyPr/>
        <a:lstStyle/>
        <a:p>
          <a:r>
            <a:rPr lang="en-US" altLang="zh-CN" sz="3200" dirty="0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32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3200" dirty="0">
              <a:latin typeface="楷体" panose="02010609060101010101" pitchFamily="49" charset="-122"/>
              <a:ea typeface="楷体" panose="02010609060101010101" pitchFamily="49" charset="-122"/>
            </a:rPr>
            <a:t>19</a:t>
          </a:r>
          <a:r>
            <a:rPr lang="zh-CN" altLang="en-US" sz="3200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3200" dirty="0">
              <a:latin typeface="楷体" panose="02010609060101010101" pitchFamily="49" charset="-122"/>
              <a:ea typeface="楷体" panose="02010609060101010101" pitchFamily="49" charset="-122"/>
            </a:rPr>
            <a:t>13</a:t>
          </a:r>
          <a:endParaRPr lang="zh-CN" altLang="en-US" sz="3200" dirty="0">
            <a:latin typeface="楷体" panose="02010609060101010101" pitchFamily="49" charset="-122"/>
            <a:ea typeface="楷体" panose="02010609060101010101" pitchFamily="49" charset="-122"/>
          </a:endParaRPr>
        </a:p>
      </dgm:t>
    </dgm:pt>
    <dgm:pt modelId="{5CA7C184-E2FD-412D-8670-6D5BC6881807}" type="parTrans" cxnId="{07964EC6-BD81-4D35-9E15-1E2AF4F04EC1}">
      <dgm:prSet/>
      <dgm:spPr/>
      <dgm:t>
        <a:bodyPr/>
        <a:lstStyle/>
        <a:p>
          <a:endParaRPr lang="zh-CN" altLang="en-US"/>
        </a:p>
      </dgm:t>
    </dgm:pt>
    <dgm:pt modelId="{13F17004-49E7-4C79-AFAD-0137E3DBCEF6}" type="sibTrans" cxnId="{07964EC6-BD81-4D35-9E15-1E2AF4F04EC1}">
      <dgm:prSet/>
      <dgm:spPr/>
      <dgm:t>
        <a:bodyPr/>
        <a:lstStyle/>
        <a:p>
          <a:endParaRPr lang="zh-CN" altLang="en-US"/>
        </a:p>
      </dgm:t>
    </dgm:pt>
    <dgm:pt modelId="{7776D17C-5CEA-4D6B-98A5-34869B42E30D}" type="pres">
      <dgm:prSet presAssocID="{9C4AE53B-1FFF-4647-8654-973CE63171A4}" presName="outerComposite" presStyleCnt="0">
        <dgm:presLayoutVars>
          <dgm:chMax val="5"/>
          <dgm:dir/>
          <dgm:resizeHandles val="exact"/>
        </dgm:presLayoutVars>
      </dgm:prSet>
      <dgm:spPr/>
    </dgm:pt>
    <dgm:pt modelId="{0EDE557C-9516-4069-91E1-E26646091B83}" type="pres">
      <dgm:prSet presAssocID="{9C4AE53B-1FFF-4647-8654-973CE63171A4}" presName="dummyMaxCanvas" presStyleCnt="0">
        <dgm:presLayoutVars/>
      </dgm:prSet>
      <dgm:spPr/>
    </dgm:pt>
    <dgm:pt modelId="{ED964C2F-AD34-4583-9E77-5ED07DB47DDD}" type="pres">
      <dgm:prSet presAssocID="{9C4AE53B-1FFF-4647-8654-973CE63171A4}" presName="TwoNodes_1" presStyleLbl="node1" presStyleIdx="0" presStyleCnt="2" custScaleX="108325">
        <dgm:presLayoutVars>
          <dgm:bulletEnabled val="1"/>
        </dgm:presLayoutVars>
      </dgm:prSet>
      <dgm:spPr/>
    </dgm:pt>
    <dgm:pt modelId="{A16DE8D2-4F8F-4D98-BF41-98C84D11C45C}" type="pres">
      <dgm:prSet presAssocID="{9C4AE53B-1FFF-4647-8654-973CE63171A4}" presName="TwoNodes_2" presStyleLbl="node1" presStyleIdx="1" presStyleCnt="2" custLinFactNeighborX="-3888" custLinFactNeighborY="1504">
        <dgm:presLayoutVars>
          <dgm:bulletEnabled val="1"/>
        </dgm:presLayoutVars>
      </dgm:prSet>
      <dgm:spPr/>
    </dgm:pt>
    <dgm:pt modelId="{4F28F9B4-6D02-452C-BAFE-0789FEDD1CB9}" type="pres">
      <dgm:prSet presAssocID="{9C4AE53B-1FFF-4647-8654-973CE63171A4}" presName="TwoConn_1-2" presStyleLbl="fgAccFollowNode1" presStyleIdx="0" presStyleCnt="1">
        <dgm:presLayoutVars>
          <dgm:bulletEnabled val="1"/>
        </dgm:presLayoutVars>
      </dgm:prSet>
      <dgm:spPr/>
    </dgm:pt>
    <dgm:pt modelId="{CBC77E71-B084-4647-9299-C0B01415A006}" type="pres">
      <dgm:prSet presAssocID="{9C4AE53B-1FFF-4647-8654-973CE63171A4}" presName="TwoNodes_1_text" presStyleLbl="node1" presStyleIdx="1" presStyleCnt="2">
        <dgm:presLayoutVars>
          <dgm:bulletEnabled val="1"/>
        </dgm:presLayoutVars>
      </dgm:prSet>
      <dgm:spPr/>
    </dgm:pt>
    <dgm:pt modelId="{A128D2EB-E768-489B-99D3-9DC187911694}" type="pres">
      <dgm:prSet presAssocID="{9C4AE53B-1FFF-4647-8654-973CE63171A4}" presName="TwoNodes_2_text" presStyleLbl="node1" presStyleIdx="1" presStyleCnt="2">
        <dgm:presLayoutVars>
          <dgm:bulletEnabled val="1"/>
        </dgm:presLayoutVars>
      </dgm:prSet>
      <dgm:spPr/>
    </dgm:pt>
  </dgm:ptLst>
  <dgm:cxnLst>
    <dgm:cxn modelId="{0D20770A-8C31-4EFD-B179-BC8DF5BFD536}" type="presOf" srcId="{7C0D06CE-4B35-435F-8015-05DC244A29AF}" destId="{A16DE8D2-4F8F-4D98-BF41-98C84D11C45C}" srcOrd="0" destOrd="0" presId="urn:microsoft.com/office/officeart/2005/8/layout/vProcess5"/>
    <dgm:cxn modelId="{1DF2493B-6199-4009-9FCD-C1FBB9C1A125}" type="presOf" srcId="{0EF9A5B8-2D8C-4C94-B4AB-09E64F765E99}" destId="{CBC77E71-B084-4647-9299-C0B01415A006}" srcOrd="1" destOrd="0" presId="urn:microsoft.com/office/officeart/2005/8/layout/vProcess5"/>
    <dgm:cxn modelId="{E085F156-EEB2-4B7F-9415-8654ABAD54AC}" srcId="{9C4AE53B-1FFF-4647-8654-973CE63171A4}" destId="{0EF9A5B8-2D8C-4C94-B4AB-09E64F765E99}" srcOrd="0" destOrd="0" parTransId="{14092F27-F346-4DC1-9A65-63E74FB31F4F}" sibTransId="{4545CA91-B50B-4A1D-B46E-5C4BA74BDB54}"/>
    <dgm:cxn modelId="{0943F882-A8F2-420B-B91E-E6D55F97E464}" type="presOf" srcId="{4545CA91-B50B-4A1D-B46E-5C4BA74BDB54}" destId="{4F28F9B4-6D02-452C-BAFE-0789FEDD1CB9}" srcOrd="0" destOrd="0" presId="urn:microsoft.com/office/officeart/2005/8/layout/vProcess5"/>
    <dgm:cxn modelId="{932DD4AD-0D7F-4D3C-97F5-9D03578C46D7}" type="presOf" srcId="{7C0D06CE-4B35-435F-8015-05DC244A29AF}" destId="{A128D2EB-E768-489B-99D3-9DC187911694}" srcOrd="1" destOrd="0" presId="urn:microsoft.com/office/officeart/2005/8/layout/vProcess5"/>
    <dgm:cxn modelId="{07964EC6-BD81-4D35-9E15-1E2AF4F04EC1}" srcId="{9C4AE53B-1FFF-4647-8654-973CE63171A4}" destId="{7C0D06CE-4B35-435F-8015-05DC244A29AF}" srcOrd="1" destOrd="0" parTransId="{5CA7C184-E2FD-412D-8670-6D5BC6881807}" sibTransId="{13F17004-49E7-4C79-AFAD-0137E3DBCEF6}"/>
    <dgm:cxn modelId="{EE1628DA-D5DB-46C8-9B99-1FF0BDF52FEA}" type="presOf" srcId="{9C4AE53B-1FFF-4647-8654-973CE63171A4}" destId="{7776D17C-5CEA-4D6B-98A5-34869B42E30D}" srcOrd="0" destOrd="0" presId="urn:microsoft.com/office/officeart/2005/8/layout/vProcess5"/>
    <dgm:cxn modelId="{6E25FADB-B9B5-4215-A37F-3C7B6EA77643}" type="presOf" srcId="{0EF9A5B8-2D8C-4C94-B4AB-09E64F765E99}" destId="{ED964C2F-AD34-4583-9E77-5ED07DB47DDD}" srcOrd="0" destOrd="0" presId="urn:microsoft.com/office/officeart/2005/8/layout/vProcess5"/>
    <dgm:cxn modelId="{AE8C3A94-9C01-4A1A-9CD2-9E010F23660F}" type="presParOf" srcId="{7776D17C-5CEA-4D6B-98A5-34869B42E30D}" destId="{0EDE557C-9516-4069-91E1-E26646091B83}" srcOrd="0" destOrd="0" presId="urn:microsoft.com/office/officeart/2005/8/layout/vProcess5"/>
    <dgm:cxn modelId="{FA015EFF-3320-4EDA-92D3-181F3371A45A}" type="presParOf" srcId="{7776D17C-5CEA-4D6B-98A5-34869B42E30D}" destId="{ED964C2F-AD34-4583-9E77-5ED07DB47DDD}" srcOrd="1" destOrd="0" presId="urn:microsoft.com/office/officeart/2005/8/layout/vProcess5"/>
    <dgm:cxn modelId="{61EB49F3-00FD-453B-9D2B-5DDAEDD3E837}" type="presParOf" srcId="{7776D17C-5CEA-4D6B-98A5-34869B42E30D}" destId="{A16DE8D2-4F8F-4D98-BF41-98C84D11C45C}" srcOrd="2" destOrd="0" presId="urn:microsoft.com/office/officeart/2005/8/layout/vProcess5"/>
    <dgm:cxn modelId="{D9C3333F-499E-4A9A-9505-7D7B5F0FAA01}" type="presParOf" srcId="{7776D17C-5CEA-4D6B-98A5-34869B42E30D}" destId="{4F28F9B4-6D02-452C-BAFE-0789FEDD1CB9}" srcOrd="3" destOrd="0" presId="urn:microsoft.com/office/officeart/2005/8/layout/vProcess5"/>
    <dgm:cxn modelId="{3967B7AC-AA15-4CF7-AFB0-16DF9C6E3BDD}" type="presParOf" srcId="{7776D17C-5CEA-4D6B-98A5-34869B42E30D}" destId="{CBC77E71-B084-4647-9299-C0B01415A006}" srcOrd="4" destOrd="0" presId="urn:microsoft.com/office/officeart/2005/8/layout/vProcess5"/>
    <dgm:cxn modelId="{B3B416DD-ABDF-4924-A844-9639C789A869}" type="presParOf" srcId="{7776D17C-5CEA-4D6B-98A5-34869B42E30D}" destId="{A128D2EB-E768-489B-99D3-9DC187911694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CF7C4DBD-F805-4E63-A5E2-08A31E15CAA3}" type="doc">
      <dgm:prSet loTypeId="urn:microsoft.com/office/officeart/2005/8/layout/hProcess9" loCatId="process" qsTypeId="urn:microsoft.com/office/officeart/2005/8/quickstyle/3d3" qsCatId="3D" csTypeId="urn:microsoft.com/office/officeart/2005/8/colors/accent1_2" csCatId="accent1" phldr="1"/>
      <dgm:spPr/>
    </dgm:pt>
    <dgm:pt modelId="{09A1BC75-A9F3-4BD9-86B5-E837101E9A05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FFFF00"/>
              </a:solidFill>
            </a:rPr>
            <a:t>我国封建大一统局面形成时期</a:t>
          </a:r>
        </a:p>
      </dgm:t>
    </dgm:pt>
    <dgm:pt modelId="{85959EB1-4190-49AD-AE5F-188C933861E0}" type="parTrans" cxnId="{EFF31D41-92B3-481B-86C9-C41ABCE2B394}">
      <dgm:prSet/>
      <dgm:spPr/>
      <dgm:t>
        <a:bodyPr/>
        <a:lstStyle/>
        <a:p>
          <a:endParaRPr lang="zh-CN" altLang="en-US"/>
        </a:p>
      </dgm:t>
    </dgm:pt>
    <dgm:pt modelId="{AEF3861D-A83D-4A87-B58A-4D3E95EC7385}" type="sibTrans" cxnId="{EFF31D41-92B3-481B-86C9-C41ABCE2B394}">
      <dgm:prSet/>
      <dgm:spPr/>
      <dgm:t>
        <a:bodyPr/>
        <a:lstStyle/>
        <a:p>
          <a:endParaRPr lang="zh-CN" altLang="en-US"/>
        </a:p>
      </dgm:t>
    </dgm:pt>
    <dgm:pt modelId="{97217BEC-2455-4DC9-8235-93CB42984B9A}" type="pres">
      <dgm:prSet presAssocID="{CF7C4DBD-F805-4E63-A5E2-08A31E15CAA3}" presName="CompostProcess" presStyleCnt="0">
        <dgm:presLayoutVars>
          <dgm:dir/>
          <dgm:resizeHandles val="exact"/>
        </dgm:presLayoutVars>
      </dgm:prSet>
      <dgm:spPr/>
    </dgm:pt>
    <dgm:pt modelId="{AC328E5F-1B82-4204-8F0D-664B01EF511E}" type="pres">
      <dgm:prSet presAssocID="{CF7C4DBD-F805-4E63-A5E2-08A31E15CAA3}" presName="arrow" presStyleLbl="bgShp" presStyleIdx="0" presStyleCnt="1"/>
      <dgm:spPr/>
    </dgm:pt>
    <dgm:pt modelId="{70583602-7B02-4476-BCBF-30E7037677E5}" type="pres">
      <dgm:prSet presAssocID="{CF7C4DBD-F805-4E63-A5E2-08A31E15CAA3}" presName="linearProcess" presStyleCnt="0"/>
      <dgm:spPr/>
    </dgm:pt>
    <dgm:pt modelId="{E49D3D23-E9E1-410A-AC17-3D469614E5A1}" type="pres">
      <dgm:prSet presAssocID="{09A1BC75-A9F3-4BD9-86B5-E837101E9A05}" presName="textNode" presStyleLbl="node1" presStyleIdx="0" presStyleCnt="1" custScaleX="258270">
        <dgm:presLayoutVars>
          <dgm:bulletEnabled val="1"/>
        </dgm:presLayoutVars>
      </dgm:prSet>
      <dgm:spPr/>
    </dgm:pt>
  </dgm:ptLst>
  <dgm:cxnLst>
    <dgm:cxn modelId="{7BD0F70B-A60E-4066-8010-848D230A61AE}" type="presOf" srcId="{09A1BC75-A9F3-4BD9-86B5-E837101E9A05}" destId="{E49D3D23-E9E1-410A-AC17-3D469614E5A1}" srcOrd="0" destOrd="0" presId="urn:microsoft.com/office/officeart/2005/8/layout/hProcess9"/>
    <dgm:cxn modelId="{EFF31D41-92B3-481B-86C9-C41ABCE2B394}" srcId="{CF7C4DBD-F805-4E63-A5E2-08A31E15CAA3}" destId="{09A1BC75-A9F3-4BD9-86B5-E837101E9A05}" srcOrd="0" destOrd="0" parTransId="{85959EB1-4190-49AD-AE5F-188C933861E0}" sibTransId="{AEF3861D-A83D-4A87-B58A-4D3E95EC7385}"/>
    <dgm:cxn modelId="{F215CDF4-E589-4A1B-8AB9-57A46194BD27}" type="presOf" srcId="{CF7C4DBD-F805-4E63-A5E2-08A31E15CAA3}" destId="{97217BEC-2455-4DC9-8235-93CB42984B9A}" srcOrd="0" destOrd="0" presId="urn:microsoft.com/office/officeart/2005/8/layout/hProcess9"/>
    <dgm:cxn modelId="{418BF406-9421-43D7-8F85-531011086AFB}" type="presParOf" srcId="{97217BEC-2455-4DC9-8235-93CB42984B9A}" destId="{AC328E5F-1B82-4204-8F0D-664B01EF511E}" srcOrd="0" destOrd="0" presId="urn:microsoft.com/office/officeart/2005/8/layout/hProcess9"/>
    <dgm:cxn modelId="{E4ADCED7-200F-4180-A90B-E22336328DC4}" type="presParOf" srcId="{97217BEC-2455-4DC9-8235-93CB42984B9A}" destId="{70583602-7B02-4476-BCBF-30E7037677E5}" srcOrd="1" destOrd="0" presId="urn:microsoft.com/office/officeart/2005/8/layout/hProcess9"/>
    <dgm:cxn modelId="{C3639BE2-DC4A-4F5F-B63D-943BF5142FE9}" type="presParOf" srcId="{70583602-7B02-4476-BCBF-30E7037677E5}" destId="{E49D3D23-E9E1-410A-AC17-3D469614E5A1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0.xml><?xml version="1.0" encoding="utf-8"?>
<dgm:dataModel xmlns:dgm="http://schemas.openxmlformats.org/drawingml/2006/diagram" xmlns:a="http://schemas.openxmlformats.org/drawingml/2006/main">
  <dgm:ptLst>
    <dgm:pt modelId="{50532565-9C64-4A09-AD95-2DEAAB7547BD}" type="doc">
      <dgm:prSet loTypeId="urn:microsoft.com/office/officeart/2005/8/layout/hProcess9#1" loCatId="process" qsTypeId="urn:microsoft.com/office/officeart/2005/8/quickstyle/3d5#2" qsCatId="3D" csTypeId="urn:microsoft.com/office/officeart/2005/8/colors/accent1_2#11" csCatId="accent1" phldr="1"/>
      <dgm:spPr/>
    </dgm:pt>
    <dgm:pt modelId="{DB670470-C6CC-45C2-A24B-4600F0E3B2CF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原始社会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2070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年以前</a:t>
          </a:r>
        </a:p>
      </dgm:t>
    </dgm:pt>
    <dgm:pt modelId="{F6A6209B-C8F0-4243-A714-F801632F7439}" type="parTrans" cxnId="{87B06833-55B5-430D-A22C-602D28823089}">
      <dgm:prSet/>
      <dgm:spPr/>
      <dgm:t>
        <a:bodyPr/>
        <a:lstStyle/>
        <a:p>
          <a:endParaRPr lang="zh-CN" altLang="en-US"/>
        </a:p>
      </dgm:t>
    </dgm:pt>
    <dgm:pt modelId="{ECC7BE3F-AB3B-4D9A-9E5E-333A0238B707}" type="sibTrans" cxnId="{87B06833-55B5-430D-A22C-602D28823089}">
      <dgm:prSet/>
      <dgm:spPr/>
      <dgm:t>
        <a:bodyPr/>
        <a:lstStyle/>
        <a:p>
          <a:endParaRPr lang="zh-CN" altLang="en-US"/>
        </a:p>
      </dgm:t>
    </dgm:pt>
    <dgm:pt modelId="{86EF5320-7B1D-476B-A674-5C5504A69340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奴隶社会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2070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前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476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</a:p>
      </dgm:t>
    </dgm:pt>
    <dgm:pt modelId="{5F98C89F-F8A1-4514-9954-AFC117BCED17}" type="parTrans" cxnId="{2BEE74CA-1019-428C-97E4-AF3B0935B397}">
      <dgm:prSet/>
      <dgm:spPr/>
      <dgm:t>
        <a:bodyPr/>
        <a:lstStyle/>
        <a:p>
          <a:endParaRPr lang="zh-CN" altLang="en-US"/>
        </a:p>
      </dgm:t>
    </dgm:pt>
    <dgm:pt modelId="{A108897F-4F52-4AD3-A75A-9F67A3016E7B}" type="sibTrans" cxnId="{2BEE74CA-1019-428C-97E4-AF3B0935B397}">
      <dgm:prSet/>
      <dgm:spPr/>
      <dgm:t>
        <a:bodyPr/>
        <a:lstStyle/>
        <a:p>
          <a:endParaRPr lang="zh-CN" altLang="en-US"/>
        </a:p>
      </dgm:t>
    </dgm:pt>
    <dgm:pt modelId="{6BA79E00-D3DA-4560-84A3-C022B4981679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封建社会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475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</a:t>
          </a:r>
          <a:r>
            <a:rPr lang="en-US" altLang="zh-CN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1911</a:t>
          </a:r>
          <a:r>
            <a:rPr lang="zh-CN" altLang="en-US" sz="2000" b="1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</a:p>
      </dgm:t>
    </dgm:pt>
    <dgm:pt modelId="{659D9860-E8A0-4048-85B8-49EEA883D2F8}" type="parTrans" cxnId="{374BB38F-A67E-46A9-9064-35167D841DC9}">
      <dgm:prSet/>
      <dgm:spPr/>
      <dgm:t>
        <a:bodyPr/>
        <a:lstStyle/>
        <a:p>
          <a:endParaRPr lang="zh-CN" altLang="en-US"/>
        </a:p>
      </dgm:t>
    </dgm:pt>
    <dgm:pt modelId="{D16043D4-B5D1-4CCA-A01E-7FBD696E0415}" type="sibTrans" cxnId="{374BB38F-A67E-46A9-9064-35167D841DC9}">
      <dgm:prSet/>
      <dgm:spPr/>
      <dgm:t>
        <a:bodyPr/>
        <a:lstStyle/>
        <a:p>
          <a:endParaRPr lang="zh-CN" altLang="en-US"/>
        </a:p>
      </dgm:t>
    </dgm:pt>
    <dgm:pt modelId="{E1B92840-D385-4404-8A78-A942B4B38E9E}" type="pres">
      <dgm:prSet presAssocID="{50532565-9C64-4A09-AD95-2DEAAB7547BD}" presName="CompostProcess" presStyleCnt="0">
        <dgm:presLayoutVars>
          <dgm:dir/>
          <dgm:resizeHandles val="exact"/>
        </dgm:presLayoutVars>
      </dgm:prSet>
      <dgm:spPr/>
    </dgm:pt>
    <dgm:pt modelId="{C937EBF4-7843-44FA-B3C5-0ACEE23EEF46}" type="pres">
      <dgm:prSet presAssocID="{50532565-9C64-4A09-AD95-2DEAAB7547BD}" presName="arrow" presStyleLbl="bgShp" presStyleIdx="0" presStyleCnt="1"/>
      <dgm:spPr/>
    </dgm:pt>
    <dgm:pt modelId="{67E773B9-E8F4-4227-988C-CDAA2240BA38}" type="pres">
      <dgm:prSet presAssocID="{50532565-9C64-4A09-AD95-2DEAAB7547BD}" presName="linearProcess" presStyleCnt="0"/>
      <dgm:spPr/>
    </dgm:pt>
    <dgm:pt modelId="{30C189C5-9C1F-4332-AA6A-3F18C84015B9}" type="pres">
      <dgm:prSet presAssocID="{DB670470-C6CC-45C2-A24B-4600F0E3B2CF}" presName="textNode" presStyleLbl="node1" presStyleIdx="0" presStyleCnt="3">
        <dgm:presLayoutVars>
          <dgm:bulletEnabled val="1"/>
        </dgm:presLayoutVars>
      </dgm:prSet>
      <dgm:spPr/>
    </dgm:pt>
    <dgm:pt modelId="{6819A6D6-7AFC-4FD9-B13A-153B28789206}" type="pres">
      <dgm:prSet presAssocID="{ECC7BE3F-AB3B-4D9A-9E5E-333A0238B707}" presName="sibTrans" presStyleCnt="0"/>
      <dgm:spPr/>
    </dgm:pt>
    <dgm:pt modelId="{4B78A9B2-2699-4E12-BB03-BD762AF08F92}" type="pres">
      <dgm:prSet presAssocID="{86EF5320-7B1D-476B-A674-5C5504A69340}" presName="textNode" presStyleLbl="node1" presStyleIdx="1" presStyleCnt="3">
        <dgm:presLayoutVars>
          <dgm:bulletEnabled val="1"/>
        </dgm:presLayoutVars>
      </dgm:prSet>
      <dgm:spPr/>
    </dgm:pt>
    <dgm:pt modelId="{0163467A-93E5-484C-AF56-D757F3E6B4B1}" type="pres">
      <dgm:prSet presAssocID="{A108897F-4F52-4AD3-A75A-9F67A3016E7B}" presName="sibTrans" presStyleCnt="0"/>
      <dgm:spPr/>
    </dgm:pt>
    <dgm:pt modelId="{B17572BA-FD0C-4FAE-8EC6-E752D49C5C17}" type="pres">
      <dgm:prSet presAssocID="{6BA79E00-D3DA-4560-84A3-C022B4981679}" presName="textNode" presStyleLbl="node1" presStyleIdx="2" presStyleCnt="3">
        <dgm:presLayoutVars>
          <dgm:bulletEnabled val="1"/>
        </dgm:presLayoutVars>
      </dgm:prSet>
      <dgm:spPr/>
    </dgm:pt>
  </dgm:ptLst>
  <dgm:cxnLst>
    <dgm:cxn modelId="{029C3E0C-08C4-483D-8006-059E23B36EE4}" type="presOf" srcId="{50532565-9C64-4A09-AD95-2DEAAB7547BD}" destId="{E1B92840-D385-4404-8A78-A942B4B38E9E}" srcOrd="0" destOrd="0" presId="urn:microsoft.com/office/officeart/2005/8/layout/hProcess9#1"/>
    <dgm:cxn modelId="{F37C580E-226B-475B-BFE6-66F45D88B8ED}" type="presOf" srcId="{DB670470-C6CC-45C2-A24B-4600F0E3B2CF}" destId="{30C189C5-9C1F-4332-AA6A-3F18C84015B9}" srcOrd="0" destOrd="0" presId="urn:microsoft.com/office/officeart/2005/8/layout/hProcess9#1"/>
    <dgm:cxn modelId="{87B06833-55B5-430D-A22C-602D28823089}" srcId="{50532565-9C64-4A09-AD95-2DEAAB7547BD}" destId="{DB670470-C6CC-45C2-A24B-4600F0E3B2CF}" srcOrd="0" destOrd="0" parTransId="{F6A6209B-C8F0-4243-A714-F801632F7439}" sibTransId="{ECC7BE3F-AB3B-4D9A-9E5E-333A0238B707}"/>
    <dgm:cxn modelId="{374BB38F-A67E-46A9-9064-35167D841DC9}" srcId="{50532565-9C64-4A09-AD95-2DEAAB7547BD}" destId="{6BA79E00-D3DA-4560-84A3-C022B4981679}" srcOrd="2" destOrd="0" parTransId="{659D9860-E8A0-4048-85B8-49EEA883D2F8}" sibTransId="{D16043D4-B5D1-4CCA-A01E-7FBD696E0415}"/>
    <dgm:cxn modelId="{E877E9AA-0232-44D1-9034-8C27F69302B1}" type="presOf" srcId="{86EF5320-7B1D-476B-A674-5C5504A69340}" destId="{4B78A9B2-2699-4E12-BB03-BD762AF08F92}" srcOrd="0" destOrd="0" presId="urn:microsoft.com/office/officeart/2005/8/layout/hProcess9#1"/>
    <dgm:cxn modelId="{2471F2C6-0671-4F07-B380-B34087D43EED}" type="presOf" srcId="{6BA79E00-D3DA-4560-84A3-C022B4981679}" destId="{B17572BA-FD0C-4FAE-8EC6-E752D49C5C17}" srcOrd="0" destOrd="0" presId="urn:microsoft.com/office/officeart/2005/8/layout/hProcess9#1"/>
    <dgm:cxn modelId="{2BEE74CA-1019-428C-97E4-AF3B0935B397}" srcId="{50532565-9C64-4A09-AD95-2DEAAB7547BD}" destId="{86EF5320-7B1D-476B-A674-5C5504A69340}" srcOrd="1" destOrd="0" parTransId="{5F98C89F-F8A1-4514-9954-AFC117BCED17}" sibTransId="{A108897F-4F52-4AD3-A75A-9F67A3016E7B}"/>
    <dgm:cxn modelId="{9C2134A2-C510-412D-AEC8-6B9A38A3A15D}" type="presParOf" srcId="{E1B92840-D385-4404-8A78-A942B4B38E9E}" destId="{C937EBF4-7843-44FA-B3C5-0ACEE23EEF46}" srcOrd="0" destOrd="0" presId="urn:microsoft.com/office/officeart/2005/8/layout/hProcess9#1"/>
    <dgm:cxn modelId="{DC1CE203-DFE7-4438-B294-0B1F32A6C8CF}" type="presParOf" srcId="{E1B92840-D385-4404-8A78-A942B4B38E9E}" destId="{67E773B9-E8F4-4227-988C-CDAA2240BA38}" srcOrd="1" destOrd="0" presId="urn:microsoft.com/office/officeart/2005/8/layout/hProcess9#1"/>
    <dgm:cxn modelId="{DC78A1E1-74A4-4C56-AD22-317350CD4416}" type="presParOf" srcId="{67E773B9-E8F4-4227-988C-CDAA2240BA38}" destId="{30C189C5-9C1F-4332-AA6A-3F18C84015B9}" srcOrd="0" destOrd="0" presId="urn:microsoft.com/office/officeart/2005/8/layout/hProcess9#1"/>
    <dgm:cxn modelId="{F40D5867-49FB-4838-A747-38B22CD431E5}" type="presParOf" srcId="{67E773B9-E8F4-4227-988C-CDAA2240BA38}" destId="{6819A6D6-7AFC-4FD9-B13A-153B28789206}" srcOrd="1" destOrd="0" presId="urn:microsoft.com/office/officeart/2005/8/layout/hProcess9#1"/>
    <dgm:cxn modelId="{26344800-E669-4D43-8AAC-2EBD62F28DFA}" type="presParOf" srcId="{67E773B9-E8F4-4227-988C-CDAA2240BA38}" destId="{4B78A9B2-2699-4E12-BB03-BD762AF08F92}" srcOrd="2" destOrd="0" presId="urn:microsoft.com/office/officeart/2005/8/layout/hProcess9#1"/>
    <dgm:cxn modelId="{38DB54BD-FF6D-4252-9FD2-EC3567B36125}" type="presParOf" srcId="{67E773B9-E8F4-4227-988C-CDAA2240BA38}" destId="{0163467A-93E5-484C-AF56-D757F3E6B4B1}" srcOrd="3" destOrd="0" presId="urn:microsoft.com/office/officeart/2005/8/layout/hProcess9#1"/>
    <dgm:cxn modelId="{711C37D5-FCCB-4018-A194-99D131F68CAB}" type="presParOf" srcId="{67E773B9-E8F4-4227-988C-CDAA2240BA38}" destId="{B17572BA-FD0C-4FAE-8EC6-E752D49C5C17}" srcOrd="4" destOrd="0" presId="urn:microsoft.com/office/officeart/2005/8/layout/hProcess9#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4B0805FA-1E74-4BDF-B48C-CB78B2DAA16A}" type="doc">
      <dgm:prSet loTypeId="urn:microsoft.com/office/officeart/2005/8/layout/vProcess5" loCatId="process" qsTypeId="urn:microsoft.com/office/officeart/2005/8/quickstyle/simple3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ED963885-61E1-44D9-BC21-BD9845851DD9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三国</a:t>
          </a:r>
          <a:r>
            <a:rPr lang="en-US" altLang="zh-CN" sz="3000" dirty="0"/>
            <a:t>—</a:t>
          </a:r>
          <a:r>
            <a:rPr lang="zh-CN" altLang="en-US" sz="3000" dirty="0">
              <a:latin typeface="隶书" panose="02010509060101010101" pitchFamily="49" charset="-122"/>
              <a:ea typeface="隶书" panose="02010509060101010101" pitchFamily="49" charset="-122"/>
            </a:rPr>
            <a:t>魏、蜀、吴</a:t>
          </a:r>
          <a:r>
            <a:rPr lang="zh-CN" altLang="en-US" sz="3000" dirty="0"/>
            <a:t>            </a:t>
          </a:r>
        </a:p>
      </dgm:t>
    </dgm:pt>
    <dgm:pt modelId="{E85FF709-D3CB-4391-98C9-9760CC5D8EC6}" type="parTrans" cxnId="{94E486F5-154C-4371-AAAD-A0BE4A19E474}">
      <dgm:prSet/>
      <dgm:spPr/>
      <dgm:t>
        <a:bodyPr/>
        <a:lstStyle/>
        <a:p>
          <a:endParaRPr lang="zh-CN" altLang="en-US"/>
        </a:p>
      </dgm:t>
    </dgm:pt>
    <dgm:pt modelId="{BADF7B9E-9B94-4492-A672-8466BA63776C}" type="sibTrans" cxnId="{94E486F5-154C-4371-AAAD-A0BE4A19E474}">
      <dgm:prSet/>
      <dgm:spPr/>
      <dgm:t>
        <a:bodyPr/>
        <a:lstStyle/>
        <a:p>
          <a:endParaRPr lang="zh-CN" altLang="en-US"/>
        </a:p>
      </dgm:t>
    </dgm:pt>
    <dgm:pt modelId="{DEACDFEB-7196-4B54-95C4-BD99B027AFE1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两晋</a:t>
          </a:r>
          <a:r>
            <a:rPr lang="en-US" altLang="zh-CN" sz="3100" dirty="0"/>
            <a:t>—</a:t>
          </a:r>
          <a:r>
            <a:rPr lang="zh-CN" altLang="en-US" sz="3100" dirty="0">
              <a:latin typeface="隶书" panose="02010509060101010101" pitchFamily="49" charset="-122"/>
              <a:ea typeface="隶书" panose="02010509060101010101" pitchFamily="49" charset="-122"/>
            </a:rPr>
            <a:t>西晋、东晋</a:t>
          </a:r>
        </a:p>
      </dgm:t>
    </dgm:pt>
    <dgm:pt modelId="{BFAA34E5-7749-4592-B5B4-B24F6ACE5A4B}" type="parTrans" cxnId="{4D040A9D-18D7-451A-A705-36A51762DE3E}">
      <dgm:prSet/>
      <dgm:spPr/>
      <dgm:t>
        <a:bodyPr/>
        <a:lstStyle/>
        <a:p>
          <a:endParaRPr lang="zh-CN" altLang="en-US"/>
        </a:p>
      </dgm:t>
    </dgm:pt>
    <dgm:pt modelId="{0E398CF3-BD43-4349-8C96-D456CA20104F}" type="sibTrans" cxnId="{4D040A9D-18D7-451A-A705-36A51762DE3E}">
      <dgm:prSet/>
      <dgm:spPr/>
      <dgm:t>
        <a:bodyPr/>
        <a:lstStyle/>
        <a:p>
          <a:endParaRPr lang="zh-CN" altLang="en-US"/>
        </a:p>
      </dgm:t>
    </dgm:pt>
    <dgm:pt modelId="{F8B947DD-D663-4C1E-8D1F-E12A4ACABBF1}">
      <dgm:prSet phldrT="[文本]" custT="1"/>
      <dgm:spPr/>
      <dgm:t>
        <a:bodyPr/>
        <a:lstStyle/>
        <a:p>
          <a:r>
            <a:rPr lang="zh-CN" altLang="en-US" sz="3600" b="1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南北朝</a:t>
          </a:r>
          <a:r>
            <a:rPr lang="en-US" altLang="zh-CN" sz="2000" dirty="0"/>
            <a:t>—</a:t>
          </a:r>
          <a:r>
            <a:rPr lang="zh-CN" altLang="en-US" sz="2000" dirty="0">
              <a:latin typeface="隶书" panose="02010509060101010101" pitchFamily="49" charset="-122"/>
              <a:ea typeface="隶书" panose="02010509060101010101" pitchFamily="49" charset="-122"/>
            </a:rPr>
            <a:t>南朝（宋齐梁陈）北朝（北魏、东魏</a:t>
          </a:r>
          <a:r>
            <a:rPr lang="en-US" altLang="zh-CN" sz="2000" dirty="0"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000" dirty="0">
              <a:latin typeface="隶书" panose="02010509060101010101" pitchFamily="49" charset="-122"/>
              <a:ea typeface="隶书" panose="02010509060101010101" pitchFamily="49" charset="-122"/>
            </a:rPr>
            <a:t>北齐、西魏</a:t>
          </a:r>
          <a:r>
            <a:rPr lang="en-US" altLang="zh-CN" sz="2000" dirty="0"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000" dirty="0">
              <a:latin typeface="隶书" panose="02010509060101010101" pitchFamily="49" charset="-122"/>
              <a:ea typeface="隶书" panose="02010509060101010101" pitchFamily="49" charset="-122"/>
            </a:rPr>
            <a:t>北周）</a:t>
          </a:r>
        </a:p>
      </dgm:t>
    </dgm:pt>
    <dgm:pt modelId="{69BD46FD-DAF4-4960-8084-ED5465F3E566}" type="parTrans" cxnId="{D4973975-EE2C-47ED-8155-5EA3D5A59159}">
      <dgm:prSet/>
      <dgm:spPr/>
      <dgm:t>
        <a:bodyPr/>
        <a:lstStyle/>
        <a:p>
          <a:endParaRPr lang="zh-CN" altLang="en-US"/>
        </a:p>
      </dgm:t>
    </dgm:pt>
    <dgm:pt modelId="{E366DBD7-F679-48B3-AC63-53625F27D27A}" type="sibTrans" cxnId="{D4973975-EE2C-47ED-8155-5EA3D5A59159}">
      <dgm:prSet/>
      <dgm:spPr/>
      <dgm:t>
        <a:bodyPr/>
        <a:lstStyle/>
        <a:p>
          <a:endParaRPr lang="zh-CN" altLang="en-US"/>
        </a:p>
      </dgm:t>
    </dgm:pt>
    <dgm:pt modelId="{F1176238-7873-4559-B0BA-F61B558DD709}">
      <dgm:prSet phldrT="[文本]" custT="1"/>
      <dgm:spPr/>
      <dgm:t>
        <a:bodyPr/>
        <a:lstStyle/>
        <a:p>
          <a:r>
            <a:rPr lang="zh-CN" altLang="en-US" sz="4000" b="1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十六国</a:t>
          </a:r>
          <a:r>
            <a:rPr lang="en-US" altLang="zh-CN" sz="24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400" b="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五胡十六国</a:t>
          </a:r>
        </a:p>
      </dgm:t>
    </dgm:pt>
    <dgm:pt modelId="{D2D1EE09-7FFF-48E6-91AE-359613156E6C}" type="sibTrans" cxnId="{6AE6C53B-651F-45D1-815C-0E60E2427E65}">
      <dgm:prSet/>
      <dgm:spPr/>
      <dgm:t>
        <a:bodyPr/>
        <a:lstStyle/>
        <a:p>
          <a:endParaRPr lang="zh-CN" altLang="en-US"/>
        </a:p>
      </dgm:t>
    </dgm:pt>
    <dgm:pt modelId="{1229903D-DE53-456C-A2C1-21B11F56CA11}" type="parTrans" cxnId="{6AE6C53B-651F-45D1-815C-0E60E2427E65}">
      <dgm:prSet/>
      <dgm:spPr/>
      <dgm:t>
        <a:bodyPr/>
        <a:lstStyle/>
        <a:p>
          <a:endParaRPr lang="zh-CN" altLang="en-US"/>
        </a:p>
      </dgm:t>
    </dgm:pt>
    <dgm:pt modelId="{D321F0A0-E963-48A7-8AF5-5E3763235563}" type="pres">
      <dgm:prSet presAssocID="{4B0805FA-1E74-4BDF-B48C-CB78B2DAA16A}" presName="outerComposite" presStyleCnt="0">
        <dgm:presLayoutVars>
          <dgm:chMax val="5"/>
          <dgm:dir/>
          <dgm:resizeHandles val="exact"/>
        </dgm:presLayoutVars>
      </dgm:prSet>
      <dgm:spPr/>
    </dgm:pt>
    <dgm:pt modelId="{868A59AD-5E94-46FC-9748-D81E6C449BF1}" type="pres">
      <dgm:prSet presAssocID="{4B0805FA-1E74-4BDF-B48C-CB78B2DAA16A}" presName="dummyMaxCanvas" presStyleCnt="0">
        <dgm:presLayoutVars/>
      </dgm:prSet>
      <dgm:spPr/>
    </dgm:pt>
    <dgm:pt modelId="{DAFF0322-7A98-444E-A858-D4380BE186B6}" type="pres">
      <dgm:prSet presAssocID="{4B0805FA-1E74-4BDF-B48C-CB78B2DAA16A}" presName="FourNodes_1" presStyleLbl="node1" presStyleIdx="0" presStyleCnt="4">
        <dgm:presLayoutVars>
          <dgm:bulletEnabled val="1"/>
        </dgm:presLayoutVars>
      </dgm:prSet>
      <dgm:spPr/>
    </dgm:pt>
    <dgm:pt modelId="{6088A225-1B52-45A0-8D31-A235CF792551}" type="pres">
      <dgm:prSet presAssocID="{4B0805FA-1E74-4BDF-B48C-CB78B2DAA16A}" presName="FourNodes_2" presStyleLbl="node1" presStyleIdx="1" presStyleCnt="4">
        <dgm:presLayoutVars>
          <dgm:bulletEnabled val="1"/>
        </dgm:presLayoutVars>
      </dgm:prSet>
      <dgm:spPr/>
    </dgm:pt>
    <dgm:pt modelId="{A68E8EF1-DDB6-423C-91FE-C39CBEF386E5}" type="pres">
      <dgm:prSet presAssocID="{4B0805FA-1E74-4BDF-B48C-CB78B2DAA16A}" presName="FourNodes_3" presStyleLbl="node1" presStyleIdx="2" presStyleCnt="4">
        <dgm:presLayoutVars>
          <dgm:bulletEnabled val="1"/>
        </dgm:presLayoutVars>
      </dgm:prSet>
      <dgm:spPr/>
    </dgm:pt>
    <dgm:pt modelId="{FFB11A68-C10E-4A2A-A915-E066EF3416B7}" type="pres">
      <dgm:prSet presAssocID="{4B0805FA-1E74-4BDF-B48C-CB78B2DAA16A}" presName="FourNodes_4" presStyleLbl="node1" presStyleIdx="3" presStyleCnt="4">
        <dgm:presLayoutVars>
          <dgm:bulletEnabled val="1"/>
        </dgm:presLayoutVars>
      </dgm:prSet>
      <dgm:spPr/>
    </dgm:pt>
    <dgm:pt modelId="{90CF1ADD-B7FD-4FBA-BA94-E33DDA006529}" type="pres">
      <dgm:prSet presAssocID="{4B0805FA-1E74-4BDF-B48C-CB78B2DAA16A}" presName="FourConn_1-2" presStyleLbl="fgAccFollowNode1" presStyleIdx="0" presStyleCnt="3">
        <dgm:presLayoutVars>
          <dgm:bulletEnabled val="1"/>
        </dgm:presLayoutVars>
      </dgm:prSet>
      <dgm:spPr/>
    </dgm:pt>
    <dgm:pt modelId="{138D48F8-E294-4A36-8D67-EADFC21D8DAF}" type="pres">
      <dgm:prSet presAssocID="{4B0805FA-1E74-4BDF-B48C-CB78B2DAA16A}" presName="FourConn_2-3" presStyleLbl="fgAccFollowNode1" presStyleIdx="1" presStyleCnt="3">
        <dgm:presLayoutVars>
          <dgm:bulletEnabled val="1"/>
        </dgm:presLayoutVars>
      </dgm:prSet>
      <dgm:spPr/>
    </dgm:pt>
    <dgm:pt modelId="{B2BF8056-86B6-4C38-AAE2-E067D19146C3}" type="pres">
      <dgm:prSet presAssocID="{4B0805FA-1E74-4BDF-B48C-CB78B2DAA16A}" presName="FourConn_3-4" presStyleLbl="fgAccFollowNode1" presStyleIdx="2" presStyleCnt="3">
        <dgm:presLayoutVars>
          <dgm:bulletEnabled val="1"/>
        </dgm:presLayoutVars>
      </dgm:prSet>
      <dgm:spPr/>
    </dgm:pt>
    <dgm:pt modelId="{9E80E827-2A05-4F2D-A987-96C5B2AED971}" type="pres">
      <dgm:prSet presAssocID="{4B0805FA-1E74-4BDF-B48C-CB78B2DAA16A}" presName="FourNodes_1_text" presStyleLbl="node1" presStyleIdx="3" presStyleCnt="4">
        <dgm:presLayoutVars>
          <dgm:bulletEnabled val="1"/>
        </dgm:presLayoutVars>
      </dgm:prSet>
      <dgm:spPr/>
    </dgm:pt>
    <dgm:pt modelId="{1BA7B442-876A-4455-81C4-9E1CC11EBB24}" type="pres">
      <dgm:prSet presAssocID="{4B0805FA-1E74-4BDF-B48C-CB78B2DAA16A}" presName="FourNodes_2_text" presStyleLbl="node1" presStyleIdx="3" presStyleCnt="4">
        <dgm:presLayoutVars>
          <dgm:bulletEnabled val="1"/>
        </dgm:presLayoutVars>
      </dgm:prSet>
      <dgm:spPr/>
    </dgm:pt>
    <dgm:pt modelId="{CBAE7D1E-B4BD-4005-BE60-9AB5AD307C5C}" type="pres">
      <dgm:prSet presAssocID="{4B0805FA-1E74-4BDF-B48C-CB78B2DAA16A}" presName="FourNodes_3_text" presStyleLbl="node1" presStyleIdx="3" presStyleCnt="4">
        <dgm:presLayoutVars>
          <dgm:bulletEnabled val="1"/>
        </dgm:presLayoutVars>
      </dgm:prSet>
      <dgm:spPr/>
    </dgm:pt>
    <dgm:pt modelId="{78092972-B070-4EBD-A541-90D9A4A8063C}" type="pres">
      <dgm:prSet presAssocID="{4B0805FA-1E74-4BDF-B48C-CB78B2DAA16A}" presName="FourNodes_4_text" presStyleLbl="node1" presStyleIdx="3" presStyleCnt="4">
        <dgm:presLayoutVars>
          <dgm:bulletEnabled val="1"/>
        </dgm:presLayoutVars>
      </dgm:prSet>
      <dgm:spPr/>
    </dgm:pt>
  </dgm:ptLst>
  <dgm:cxnLst>
    <dgm:cxn modelId="{4AACFD18-081B-4E14-A4F0-EA505448E8AD}" type="presOf" srcId="{F1176238-7873-4559-B0BA-F61B558DD709}" destId="{78092972-B070-4EBD-A541-90D9A4A8063C}" srcOrd="1" destOrd="0" presId="urn:microsoft.com/office/officeart/2005/8/layout/vProcess5"/>
    <dgm:cxn modelId="{1074C425-D488-41B3-B7D7-24C5A16E2EA5}" type="presOf" srcId="{0E398CF3-BD43-4349-8C96-D456CA20104F}" destId="{138D48F8-E294-4A36-8D67-EADFC21D8DAF}" srcOrd="0" destOrd="0" presId="urn:microsoft.com/office/officeart/2005/8/layout/vProcess5"/>
    <dgm:cxn modelId="{276B6C27-B4DD-406B-840D-BEB3D3BB4EED}" type="presOf" srcId="{F1176238-7873-4559-B0BA-F61B558DD709}" destId="{FFB11A68-C10E-4A2A-A915-E066EF3416B7}" srcOrd="0" destOrd="0" presId="urn:microsoft.com/office/officeart/2005/8/layout/vProcess5"/>
    <dgm:cxn modelId="{4093D737-ED05-4EB0-A034-2ED17BE35764}" type="presOf" srcId="{DEACDFEB-7196-4B54-95C4-BD99B027AFE1}" destId="{1BA7B442-876A-4455-81C4-9E1CC11EBB24}" srcOrd="1" destOrd="0" presId="urn:microsoft.com/office/officeart/2005/8/layout/vProcess5"/>
    <dgm:cxn modelId="{6AE6C53B-651F-45D1-815C-0E60E2427E65}" srcId="{4B0805FA-1E74-4BDF-B48C-CB78B2DAA16A}" destId="{F1176238-7873-4559-B0BA-F61B558DD709}" srcOrd="3" destOrd="0" parTransId="{1229903D-DE53-456C-A2C1-21B11F56CA11}" sibTransId="{D2D1EE09-7FFF-48E6-91AE-359613156E6C}"/>
    <dgm:cxn modelId="{256CF374-B7DB-4667-8929-7A93ED38092A}" type="presOf" srcId="{ED963885-61E1-44D9-BC21-BD9845851DD9}" destId="{9E80E827-2A05-4F2D-A987-96C5B2AED971}" srcOrd="1" destOrd="0" presId="urn:microsoft.com/office/officeart/2005/8/layout/vProcess5"/>
    <dgm:cxn modelId="{D4973975-EE2C-47ED-8155-5EA3D5A59159}" srcId="{4B0805FA-1E74-4BDF-B48C-CB78B2DAA16A}" destId="{F8B947DD-D663-4C1E-8D1F-E12A4ACABBF1}" srcOrd="2" destOrd="0" parTransId="{69BD46FD-DAF4-4960-8084-ED5465F3E566}" sibTransId="{E366DBD7-F679-48B3-AC63-53625F27D27A}"/>
    <dgm:cxn modelId="{D2EC687B-2111-4C3A-A3EF-96CA701DD050}" type="presOf" srcId="{BADF7B9E-9B94-4492-A672-8466BA63776C}" destId="{90CF1ADD-B7FD-4FBA-BA94-E33DDA006529}" srcOrd="0" destOrd="0" presId="urn:microsoft.com/office/officeart/2005/8/layout/vProcess5"/>
    <dgm:cxn modelId="{45D9C995-1B1A-4BB6-9AB8-93D5695FBD38}" type="presOf" srcId="{E366DBD7-F679-48B3-AC63-53625F27D27A}" destId="{B2BF8056-86B6-4C38-AAE2-E067D19146C3}" srcOrd="0" destOrd="0" presId="urn:microsoft.com/office/officeart/2005/8/layout/vProcess5"/>
    <dgm:cxn modelId="{4D040A9D-18D7-451A-A705-36A51762DE3E}" srcId="{4B0805FA-1E74-4BDF-B48C-CB78B2DAA16A}" destId="{DEACDFEB-7196-4B54-95C4-BD99B027AFE1}" srcOrd="1" destOrd="0" parTransId="{BFAA34E5-7749-4592-B5B4-B24F6ACE5A4B}" sibTransId="{0E398CF3-BD43-4349-8C96-D456CA20104F}"/>
    <dgm:cxn modelId="{15F9FBB6-2D31-4887-A464-588820CD8D3A}" type="presOf" srcId="{F8B947DD-D663-4C1E-8D1F-E12A4ACABBF1}" destId="{A68E8EF1-DDB6-423C-91FE-C39CBEF386E5}" srcOrd="0" destOrd="0" presId="urn:microsoft.com/office/officeart/2005/8/layout/vProcess5"/>
    <dgm:cxn modelId="{5BF4C6CB-E999-465A-826B-81A597A132EC}" type="presOf" srcId="{4B0805FA-1E74-4BDF-B48C-CB78B2DAA16A}" destId="{D321F0A0-E963-48A7-8AF5-5E3763235563}" srcOrd="0" destOrd="0" presId="urn:microsoft.com/office/officeart/2005/8/layout/vProcess5"/>
    <dgm:cxn modelId="{123247DE-2690-433B-8B22-507DC1FBC0DA}" type="presOf" srcId="{DEACDFEB-7196-4B54-95C4-BD99B027AFE1}" destId="{6088A225-1B52-45A0-8D31-A235CF792551}" srcOrd="0" destOrd="0" presId="urn:microsoft.com/office/officeart/2005/8/layout/vProcess5"/>
    <dgm:cxn modelId="{261160EA-2CB9-47E1-9E19-26ACCEF16E21}" type="presOf" srcId="{F8B947DD-D663-4C1E-8D1F-E12A4ACABBF1}" destId="{CBAE7D1E-B4BD-4005-BE60-9AB5AD307C5C}" srcOrd="1" destOrd="0" presId="urn:microsoft.com/office/officeart/2005/8/layout/vProcess5"/>
    <dgm:cxn modelId="{94E486F5-154C-4371-AAAD-A0BE4A19E474}" srcId="{4B0805FA-1E74-4BDF-B48C-CB78B2DAA16A}" destId="{ED963885-61E1-44D9-BC21-BD9845851DD9}" srcOrd="0" destOrd="0" parTransId="{E85FF709-D3CB-4391-98C9-9760CC5D8EC6}" sibTransId="{BADF7B9E-9B94-4492-A672-8466BA63776C}"/>
    <dgm:cxn modelId="{C5112FFF-F1B2-44C3-AEF6-2AE7C11890F6}" type="presOf" srcId="{ED963885-61E1-44D9-BC21-BD9845851DD9}" destId="{DAFF0322-7A98-444E-A858-D4380BE186B6}" srcOrd="0" destOrd="0" presId="urn:microsoft.com/office/officeart/2005/8/layout/vProcess5"/>
    <dgm:cxn modelId="{D73F9169-2F84-484C-A878-9A9F1800F017}" type="presParOf" srcId="{D321F0A0-E963-48A7-8AF5-5E3763235563}" destId="{868A59AD-5E94-46FC-9748-D81E6C449BF1}" srcOrd="0" destOrd="0" presId="urn:microsoft.com/office/officeart/2005/8/layout/vProcess5"/>
    <dgm:cxn modelId="{EB7B9EF9-C63E-4193-8C60-51F6BC902724}" type="presParOf" srcId="{D321F0A0-E963-48A7-8AF5-5E3763235563}" destId="{DAFF0322-7A98-444E-A858-D4380BE186B6}" srcOrd="1" destOrd="0" presId="urn:microsoft.com/office/officeart/2005/8/layout/vProcess5"/>
    <dgm:cxn modelId="{D44ABBB9-E5B7-4BF9-9B4C-5C0E2394CA50}" type="presParOf" srcId="{D321F0A0-E963-48A7-8AF5-5E3763235563}" destId="{6088A225-1B52-45A0-8D31-A235CF792551}" srcOrd="2" destOrd="0" presId="urn:microsoft.com/office/officeart/2005/8/layout/vProcess5"/>
    <dgm:cxn modelId="{1EF5AC79-2CF9-49A3-8698-1F1BBF79909F}" type="presParOf" srcId="{D321F0A0-E963-48A7-8AF5-5E3763235563}" destId="{A68E8EF1-DDB6-423C-91FE-C39CBEF386E5}" srcOrd="3" destOrd="0" presId="urn:microsoft.com/office/officeart/2005/8/layout/vProcess5"/>
    <dgm:cxn modelId="{D482E27C-0977-4F39-BF6B-17ACD850BCCA}" type="presParOf" srcId="{D321F0A0-E963-48A7-8AF5-5E3763235563}" destId="{FFB11A68-C10E-4A2A-A915-E066EF3416B7}" srcOrd="4" destOrd="0" presId="urn:microsoft.com/office/officeart/2005/8/layout/vProcess5"/>
    <dgm:cxn modelId="{31FFBAE3-3DBA-4CDE-9B2C-3E3BAC8DED1F}" type="presParOf" srcId="{D321F0A0-E963-48A7-8AF5-5E3763235563}" destId="{90CF1ADD-B7FD-4FBA-BA94-E33DDA006529}" srcOrd="5" destOrd="0" presId="urn:microsoft.com/office/officeart/2005/8/layout/vProcess5"/>
    <dgm:cxn modelId="{866B8A80-ADE5-4055-A88E-00BD1B2B20C3}" type="presParOf" srcId="{D321F0A0-E963-48A7-8AF5-5E3763235563}" destId="{138D48F8-E294-4A36-8D67-EADFC21D8DAF}" srcOrd="6" destOrd="0" presId="urn:microsoft.com/office/officeart/2005/8/layout/vProcess5"/>
    <dgm:cxn modelId="{C91A1989-22F6-4BEB-9C80-FA1257799717}" type="presParOf" srcId="{D321F0A0-E963-48A7-8AF5-5E3763235563}" destId="{B2BF8056-86B6-4C38-AAE2-E067D19146C3}" srcOrd="7" destOrd="0" presId="urn:microsoft.com/office/officeart/2005/8/layout/vProcess5"/>
    <dgm:cxn modelId="{934C91C1-96EB-40C7-A16C-3B51B18F0CCF}" type="presParOf" srcId="{D321F0A0-E963-48A7-8AF5-5E3763235563}" destId="{9E80E827-2A05-4F2D-A987-96C5B2AED971}" srcOrd="8" destOrd="0" presId="urn:microsoft.com/office/officeart/2005/8/layout/vProcess5"/>
    <dgm:cxn modelId="{D35E25F6-B667-4F79-84C1-D28D1E74F26D}" type="presParOf" srcId="{D321F0A0-E963-48A7-8AF5-5E3763235563}" destId="{1BA7B442-876A-4455-81C4-9E1CC11EBB24}" srcOrd="9" destOrd="0" presId="urn:microsoft.com/office/officeart/2005/8/layout/vProcess5"/>
    <dgm:cxn modelId="{8498BB03-90C3-4082-B016-FB491C5AD992}" type="presParOf" srcId="{D321F0A0-E963-48A7-8AF5-5E3763235563}" destId="{CBAE7D1E-B4BD-4005-BE60-9AB5AD307C5C}" srcOrd="10" destOrd="0" presId="urn:microsoft.com/office/officeart/2005/8/layout/vProcess5"/>
    <dgm:cxn modelId="{D3F27E68-0193-4246-9169-977C5983B009}" type="presParOf" srcId="{D321F0A0-E963-48A7-8AF5-5E3763235563}" destId="{78092972-B070-4EBD-A541-90D9A4A8063C}" srcOrd="11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C77AEE06-456F-4839-BC78-C334F9559799}" type="doc">
      <dgm:prSet loTypeId="urn:microsoft.com/office/officeart/2005/8/layout/hProcess3" loCatId="process" qsTypeId="urn:microsoft.com/office/officeart/2005/8/quickstyle/3d4" qsCatId="3D" csTypeId="urn:microsoft.com/office/officeart/2005/8/colors/accent1_2" csCatId="accent1" phldr="1"/>
      <dgm:spPr/>
    </dgm:pt>
    <dgm:pt modelId="{47B6A476-D31F-459B-91E9-ABD29A8794B8}">
      <dgm:prSet phldrT="[文本]" custT="1"/>
      <dgm:spPr/>
      <dgm:t>
        <a:bodyPr/>
        <a:lstStyle/>
        <a:p>
          <a:pPr algn="l"/>
          <a:r>
            <a:rPr lang="zh-CN" altLang="en-US" sz="3600" b="1" dirty="0">
              <a:solidFill>
                <a:srgbClr val="5C46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我国封建社会繁荣和统一多民族国家重要发展时期</a:t>
          </a:r>
        </a:p>
      </dgm:t>
    </dgm:pt>
    <dgm:pt modelId="{F4C08A57-B7F7-4095-93AC-5ED71F292B6D}" type="parTrans" cxnId="{F4FAEA2C-6380-4D5B-8E50-CA69BAF9FA25}">
      <dgm:prSet/>
      <dgm:spPr/>
      <dgm:t>
        <a:bodyPr/>
        <a:lstStyle/>
        <a:p>
          <a:endParaRPr lang="zh-CN" altLang="en-US"/>
        </a:p>
      </dgm:t>
    </dgm:pt>
    <dgm:pt modelId="{06672865-CCF5-443D-8C76-2FEEC621F8C5}" type="sibTrans" cxnId="{F4FAEA2C-6380-4D5B-8E50-CA69BAF9FA25}">
      <dgm:prSet/>
      <dgm:spPr/>
      <dgm:t>
        <a:bodyPr/>
        <a:lstStyle/>
        <a:p>
          <a:endParaRPr lang="zh-CN" altLang="en-US"/>
        </a:p>
      </dgm:t>
    </dgm:pt>
    <dgm:pt modelId="{8AA42A20-745D-4881-9960-995E3E90967E}" type="pres">
      <dgm:prSet presAssocID="{C77AEE06-456F-4839-BC78-C334F9559799}" presName="Name0" presStyleCnt="0">
        <dgm:presLayoutVars>
          <dgm:dir/>
          <dgm:animLvl val="lvl"/>
          <dgm:resizeHandles val="exact"/>
        </dgm:presLayoutVars>
      </dgm:prSet>
      <dgm:spPr/>
    </dgm:pt>
    <dgm:pt modelId="{7BC495F3-BE27-4BC8-A520-13EDDA4E4634}" type="pres">
      <dgm:prSet presAssocID="{C77AEE06-456F-4839-BC78-C334F9559799}" presName="dummy" presStyleCnt="0"/>
      <dgm:spPr/>
    </dgm:pt>
    <dgm:pt modelId="{CFCFEFB2-5695-4185-9A5E-AC6918825A82}" type="pres">
      <dgm:prSet presAssocID="{C77AEE06-456F-4839-BC78-C334F9559799}" presName="linH" presStyleCnt="0"/>
      <dgm:spPr/>
    </dgm:pt>
    <dgm:pt modelId="{2209EC50-B3FC-4079-9BAB-D699B196B1FB}" type="pres">
      <dgm:prSet presAssocID="{C77AEE06-456F-4839-BC78-C334F9559799}" presName="padding1" presStyleCnt="0"/>
      <dgm:spPr/>
    </dgm:pt>
    <dgm:pt modelId="{F4ABF790-00F5-433C-8EF8-3C711F68D5AB}" type="pres">
      <dgm:prSet presAssocID="{47B6A476-D31F-459B-91E9-ABD29A8794B8}" presName="linV" presStyleCnt="0"/>
      <dgm:spPr/>
    </dgm:pt>
    <dgm:pt modelId="{8F1427B5-1676-4A7B-9EC1-53F651E082B2}" type="pres">
      <dgm:prSet presAssocID="{47B6A476-D31F-459B-91E9-ABD29A8794B8}" presName="spVertical1" presStyleCnt="0"/>
      <dgm:spPr/>
    </dgm:pt>
    <dgm:pt modelId="{0A55B032-BAC5-4136-BA86-5FFB874937AB}" type="pres">
      <dgm:prSet presAssocID="{47B6A476-D31F-459B-91E9-ABD29A8794B8}" presName="parTx" presStyleLbl="revTx" presStyleIdx="0" presStyleCnt="1" custScaleX="2000000">
        <dgm:presLayoutVars>
          <dgm:chMax val="0"/>
          <dgm:chPref val="0"/>
          <dgm:bulletEnabled val="1"/>
        </dgm:presLayoutVars>
      </dgm:prSet>
      <dgm:spPr/>
    </dgm:pt>
    <dgm:pt modelId="{1F5247D2-BBFB-4AB4-9266-93B0702B14EC}" type="pres">
      <dgm:prSet presAssocID="{47B6A476-D31F-459B-91E9-ABD29A8794B8}" presName="spVertical2" presStyleCnt="0"/>
      <dgm:spPr/>
    </dgm:pt>
    <dgm:pt modelId="{8FD87F0D-885A-4188-B886-B5A6E13990EE}" type="pres">
      <dgm:prSet presAssocID="{47B6A476-D31F-459B-91E9-ABD29A8794B8}" presName="spVertical3" presStyleCnt="0"/>
      <dgm:spPr/>
    </dgm:pt>
    <dgm:pt modelId="{7E1A0C1A-9206-4B5B-B2C1-04994DD35B5C}" type="pres">
      <dgm:prSet presAssocID="{C77AEE06-456F-4839-BC78-C334F9559799}" presName="padding2" presStyleCnt="0"/>
      <dgm:spPr/>
    </dgm:pt>
    <dgm:pt modelId="{5F683B30-D2DA-4D73-A426-87211A95CFCB}" type="pres">
      <dgm:prSet presAssocID="{C77AEE06-456F-4839-BC78-C334F9559799}" presName="negArrow" presStyleCnt="0"/>
      <dgm:spPr/>
    </dgm:pt>
    <dgm:pt modelId="{E4659840-BCEA-4E63-97A0-A035C2C71CC4}" type="pres">
      <dgm:prSet presAssocID="{C77AEE06-456F-4839-BC78-C334F9559799}" presName="backgroundArrow" presStyleLbl="node1" presStyleIdx="0" presStyleCnt="1" custLinFactNeighborX="-19503" custLinFactNeighborY="34"/>
      <dgm:spPr/>
    </dgm:pt>
  </dgm:ptLst>
  <dgm:cxnLst>
    <dgm:cxn modelId="{F4FAEA2C-6380-4D5B-8E50-CA69BAF9FA25}" srcId="{C77AEE06-456F-4839-BC78-C334F9559799}" destId="{47B6A476-D31F-459B-91E9-ABD29A8794B8}" srcOrd="0" destOrd="0" parTransId="{F4C08A57-B7F7-4095-93AC-5ED71F292B6D}" sibTransId="{06672865-CCF5-443D-8C76-2FEEC621F8C5}"/>
    <dgm:cxn modelId="{AD7415E5-AC2C-4ACD-9C5B-6476FDB2D99D}" type="presOf" srcId="{C77AEE06-456F-4839-BC78-C334F9559799}" destId="{8AA42A20-745D-4881-9960-995E3E90967E}" srcOrd="0" destOrd="0" presId="urn:microsoft.com/office/officeart/2005/8/layout/hProcess3"/>
    <dgm:cxn modelId="{C7464CE9-61BA-4B96-B21F-A6CFB822224C}" type="presOf" srcId="{47B6A476-D31F-459B-91E9-ABD29A8794B8}" destId="{0A55B032-BAC5-4136-BA86-5FFB874937AB}" srcOrd="0" destOrd="0" presId="urn:microsoft.com/office/officeart/2005/8/layout/hProcess3"/>
    <dgm:cxn modelId="{18EA395E-AF55-408A-B85F-DCCEEA81D49E}" type="presParOf" srcId="{8AA42A20-745D-4881-9960-995E3E90967E}" destId="{7BC495F3-BE27-4BC8-A520-13EDDA4E4634}" srcOrd="0" destOrd="0" presId="urn:microsoft.com/office/officeart/2005/8/layout/hProcess3"/>
    <dgm:cxn modelId="{7A3049B6-FB7F-476F-A697-806F3D767ABB}" type="presParOf" srcId="{8AA42A20-745D-4881-9960-995E3E90967E}" destId="{CFCFEFB2-5695-4185-9A5E-AC6918825A82}" srcOrd="1" destOrd="0" presId="urn:microsoft.com/office/officeart/2005/8/layout/hProcess3"/>
    <dgm:cxn modelId="{0549DFFA-A383-4317-9A66-0F4A210BD62D}" type="presParOf" srcId="{CFCFEFB2-5695-4185-9A5E-AC6918825A82}" destId="{2209EC50-B3FC-4079-9BAB-D699B196B1FB}" srcOrd="0" destOrd="0" presId="urn:microsoft.com/office/officeart/2005/8/layout/hProcess3"/>
    <dgm:cxn modelId="{7AB968CD-0927-4F44-A01B-55DF933526F3}" type="presParOf" srcId="{CFCFEFB2-5695-4185-9A5E-AC6918825A82}" destId="{F4ABF790-00F5-433C-8EF8-3C711F68D5AB}" srcOrd="1" destOrd="0" presId="urn:microsoft.com/office/officeart/2005/8/layout/hProcess3"/>
    <dgm:cxn modelId="{5BDD4E19-6E4E-4F9D-9F65-1CCD45B3D205}" type="presParOf" srcId="{F4ABF790-00F5-433C-8EF8-3C711F68D5AB}" destId="{8F1427B5-1676-4A7B-9EC1-53F651E082B2}" srcOrd="0" destOrd="0" presId="urn:microsoft.com/office/officeart/2005/8/layout/hProcess3"/>
    <dgm:cxn modelId="{F472C95A-5A3C-4CEB-8838-99ABB0CA3EAE}" type="presParOf" srcId="{F4ABF790-00F5-433C-8EF8-3C711F68D5AB}" destId="{0A55B032-BAC5-4136-BA86-5FFB874937AB}" srcOrd="1" destOrd="0" presId="urn:microsoft.com/office/officeart/2005/8/layout/hProcess3"/>
    <dgm:cxn modelId="{D3C7DDDD-F0F4-447D-9E9F-D48974ECC557}" type="presParOf" srcId="{F4ABF790-00F5-433C-8EF8-3C711F68D5AB}" destId="{1F5247D2-BBFB-4AB4-9266-93B0702B14EC}" srcOrd="2" destOrd="0" presId="urn:microsoft.com/office/officeart/2005/8/layout/hProcess3"/>
    <dgm:cxn modelId="{87ECC0D3-FB6D-4C6D-9591-3D7E12279C5F}" type="presParOf" srcId="{F4ABF790-00F5-433C-8EF8-3C711F68D5AB}" destId="{8FD87F0D-885A-4188-B886-B5A6E13990EE}" srcOrd="3" destOrd="0" presId="urn:microsoft.com/office/officeart/2005/8/layout/hProcess3"/>
    <dgm:cxn modelId="{11910EDD-5DD6-4D8B-AC87-D1E8714F6EB6}" type="presParOf" srcId="{CFCFEFB2-5695-4185-9A5E-AC6918825A82}" destId="{7E1A0C1A-9206-4B5B-B2C1-04994DD35B5C}" srcOrd="2" destOrd="0" presId="urn:microsoft.com/office/officeart/2005/8/layout/hProcess3"/>
    <dgm:cxn modelId="{45E1422A-4C3F-4D1A-9C9C-56237BBA2040}" type="presParOf" srcId="{CFCFEFB2-5695-4185-9A5E-AC6918825A82}" destId="{5F683B30-D2DA-4D73-A426-87211A95CFCB}" srcOrd="3" destOrd="0" presId="urn:microsoft.com/office/officeart/2005/8/layout/hProcess3"/>
    <dgm:cxn modelId="{C98DF39A-EF44-421A-9ADE-F75AB7FA5D46}" type="presParOf" srcId="{CFCFEFB2-5695-4185-9A5E-AC6918825A82}" destId="{E4659840-BCEA-4E63-97A0-A035C2C71CC4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3A5E6D5A-66C2-47C0-8144-57E6A488C887}" type="doc">
      <dgm:prSet loTypeId="urn:microsoft.com/office/officeart/2005/8/layout/hProcess9" loCatId="process" qsTypeId="urn:microsoft.com/office/officeart/2005/8/quickstyle/3d9" qsCatId="3D" csTypeId="urn:microsoft.com/office/officeart/2005/8/colors/accent1_2" csCatId="accent1" phldr="1"/>
      <dgm:spPr/>
    </dgm:pt>
    <dgm:pt modelId="{A08C9E71-C668-41F5-A9A1-B19BC73E3E97}">
      <dgm:prSet phldrT="[文本]" custT="1"/>
      <dgm:spPr/>
      <dgm:t>
        <a:bodyPr/>
        <a:lstStyle/>
        <a:p>
          <a:r>
            <a:rPr lang="zh-CN" altLang="en-US" sz="4000" b="1" dirty="0"/>
            <a:t>我国封建经济继续发展和民族政权并立时期</a:t>
          </a:r>
        </a:p>
      </dgm:t>
    </dgm:pt>
    <dgm:pt modelId="{A79F97CB-E253-488F-8512-D85D034D3BDC}" type="parTrans" cxnId="{E8082EAB-CE4B-4A21-ABA8-22DCEC04D2F5}">
      <dgm:prSet/>
      <dgm:spPr/>
      <dgm:t>
        <a:bodyPr/>
        <a:lstStyle/>
        <a:p>
          <a:endParaRPr lang="zh-CN" altLang="en-US"/>
        </a:p>
      </dgm:t>
    </dgm:pt>
    <dgm:pt modelId="{13D3C09B-5F8B-43A5-9B15-AD4E8B1FA744}" type="sibTrans" cxnId="{E8082EAB-CE4B-4A21-ABA8-22DCEC04D2F5}">
      <dgm:prSet/>
      <dgm:spPr/>
      <dgm:t>
        <a:bodyPr/>
        <a:lstStyle/>
        <a:p>
          <a:endParaRPr lang="zh-CN" altLang="en-US"/>
        </a:p>
      </dgm:t>
    </dgm:pt>
    <dgm:pt modelId="{BF77E0DF-7135-48F6-B257-E6C62B1DB824}" type="pres">
      <dgm:prSet presAssocID="{3A5E6D5A-66C2-47C0-8144-57E6A488C887}" presName="CompostProcess" presStyleCnt="0">
        <dgm:presLayoutVars>
          <dgm:dir/>
          <dgm:resizeHandles val="exact"/>
        </dgm:presLayoutVars>
      </dgm:prSet>
      <dgm:spPr/>
    </dgm:pt>
    <dgm:pt modelId="{2AFB9606-BEBB-49BA-B313-C2541EDC3E94}" type="pres">
      <dgm:prSet presAssocID="{3A5E6D5A-66C2-47C0-8144-57E6A488C887}" presName="arrow" presStyleLbl="bgShp" presStyleIdx="0" presStyleCnt="1"/>
      <dgm:spPr/>
    </dgm:pt>
    <dgm:pt modelId="{F2886B41-4237-4AD1-9069-690CD2F63495}" type="pres">
      <dgm:prSet presAssocID="{3A5E6D5A-66C2-47C0-8144-57E6A488C887}" presName="linearProcess" presStyleCnt="0"/>
      <dgm:spPr/>
    </dgm:pt>
    <dgm:pt modelId="{E5FDE130-F2C9-4A48-9CE3-54C7886946BB}" type="pres">
      <dgm:prSet presAssocID="{A08C9E71-C668-41F5-A9A1-B19BC73E3E97}" presName="textNode" presStyleLbl="node1" presStyleIdx="0" presStyleCnt="1" custScaleX="333333">
        <dgm:presLayoutVars>
          <dgm:bulletEnabled val="1"/>
        </dgm:presLayoutVars>
      </dgm:prSet>
      <dgm:spPr/>
    </dgm:pt>
  </dgm:ptLst>
  <dgm:cxnLst>
    <dgm:cxn modelId="{B830A710-DF35-45F6-A6A7-47D8D48EC5A2}" type="presOf" srcId="{A08C9E71-C668-41F5-A9A1-B19BC73E3E97}" destId="{E5FDE130-F2C9-4A48-9CE3-54C7886946BB}" srcOrd="0" destOrd="0" presId="urn:microsoft.com/office/officeart/2005/8/layout/hProcess9"/>
    <dgm:cxn modelId="{C543BD66-D862-4694-A82E-BBC7111BF7CA}" type="presOf" srcId="{3A5E6D5A-66C2-47C0-8144-57E6A488C887}" destId="{BF77E0DF-7135-48F6-B257-E6C62B1DB824}" srcOrd="0" destOrd="0" presId="urn:microsoft.com/office/officeart/2005/8/layout/hProcess9"/>
    <dgm:cxn modelId="{E8082EAB-CE4B-4A21-ABA8-22DCEC04D2F5}" srcId="{3A5E6D5A-66C2-47C0-8144-57E6A488C887}" destId="{A08C9E71-C668-41F5-A9A1-B19BC73E3E97}" srcOrd="0" destOrd="0" parTransId="{A79F97CB-E253-488F-8512-D85D034D3BDC}" sibTransId="{13D3C09B-5F8B-43A5-9B15-AD4E8B1FA744}"/>
    <dgm:cxn modelId="{4F1FE044-BB3C-4DEB-A68A-CB140D6CB781}" type="presParOf" srcId="{BF77E0DF-7135-48F6-B257-E6C62B1DB824}" destId="{2AFB9606-BEBB-49BA-B313-C2541EDC3E94}" srcOrd="0" destOrd="0" presId="urn:microsoft.com/office/officeart/2005/8/layout/hProcess9"/>
    <dgm:cxn modelId="{6FA9FB7A-9244-4B6D-94FD-86A7225CAE25}" type="presParOf" srcId="{BF77E0DF-7135-48F6-B257-E6C62B1DB824}" destId="{F2886B41-4237-4AD1-9069-690CD2F63495}" srcOrd="1" destOrd="0" presId="urn:microsoft.com/office/officeart/2005/8/layout/hProcess9"/>
    <dgm:cxn modelId="{8DA50658-B338-4EF9-B5F4-95C55E46ECA9}" type="presParOf" srcId="{F2886B41-4237-4AD1-9069-690CD2F63495}" destId="{E5FDE130-F2C9-4A48-9CE3-54C7886946BB}" srcOrd="0" destOrd="0" presId="urn:microsoft.com/office/officeart/2005/8/layout/hProcess9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118E718-6494-4DC2-8E0A-F7B3F647775D}" type="doc">
      <dgm:prSet loTypeId="urn:microsoft.com/office/officeart/2005/8/layout/hProcess3" loCatId="process" qsTypeId="urn:microsoft.com/office/officeart/2005/8/quickstyle/simple3" qsCatId="simple" csTypeId="urn:microsoft.com/office/officeart/2005/8/colors/accent1_2" csCatId="accent1" phldr="1"/>
      <dgm:spPr/>
    </dgm:pt>
    <dgm:pt modelId="{8C3AC240-74DC-4FE9-A7BC-C1563480646C}">
      <dgm:prSet phldrT="[文本]" custT="1"/>
      <dgm:spPr/>
      <dgm:t>
        <a:bodyPr/>
        <a:lstStyle/>
        <a:p>
          <a:pPr algn="l"/>
          <a:r>
            <a:rPr lang="zh-CN" altLang="en-US" sz="2800" b="1" dirty="0">
              <a:solidFill>
                <a:srgbClr val="503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我国统一多民族国家进一步发展，封建社会由盛转衰的时期</a:t>
          </a:r>
        </a:p>
      </dgm:t>
    </dgm:pt>
    <dgm:pt modelId="{5CC3297F-20B9-4E33-9783-C80202FC09C7}" type="parTrans" cxnId="{4087E649-659B-4EDE-B38A-B8B4C17C19A9}">
      <dgm:prSet/>
      <dgm:spPr/>
      <dgm:t>
        <a:bodyPr/>
        <a:lstStyle/>
        <a:p>
          <a:endParaRPr lang="zh-CN" altLang="en-US"/>
        </a:p>
      </dgm:t>
    </dgm:pt>
    <dgm:pt modelId="{DC9B228C-F4B3-4CCA-82F5-44D0966FE65C}" type="sibTrans" cxnId="{4087E649-659B-4EDE-B38A-B8B4C17C19A9}">
      <dgm:prSet/>
      <dgm:spPr/>
      <dgm:t>
        <a:bodyPr/>
        <a:lstStyle/>
        <a:p>
          <a:endParaRPr lang="zh-CN" altLang="en-US"/>
        </a:p>
      </dgm:t>
    </dgm:pt>
    <dgm:pt modelId="{F7004F95-6B79-4E58-B765-37E4B53289EA}" type="pres">
      <dgm:prSet presAssocID="{2118E718-6494-4DC2-8E0A-F7B3F647775D}" presName="Name0" presStyleCnt="0">
        <dgm:presLayoutVars>
          <dgm:dir/>
          <dgm:animLvl val="lvl"/>
          <dgm:resizeHandles val="exact"/>
        </dgm:presLayoutVars>
      </dgm:prSet>
      <dgm:spPr/>
    </dgm:pt>
    <dgm:pt modelId="{C5DEC19C-B7B5-4690-A7FC-4ECE2ECF54C6}" type="pres">
      <dgm:prSet presAssocID="{2118E718-6494-4DC2-8E0A-F7B3F647775D}" presName="dummy" presStyleCnt="0"/>
      <dgm:spPr/>
    </dgm:pt>
    <dgm:pt modelId="{2346AA67-63D0-4387-811B-FDAE9E225889}" type="pres">
      <dgm:prSet presAssocID="{2118E718-6494-4DC2-8E0A-F7B3F647775D}" presName="linH" presStyleCnt="0"/>
      <dgm:spPr/>
    </dgm:pt>
    <dgm:pt modelId="{0AF4F5F4-3DF3-4BA4-9B7D-CC2A9028CC56}" type="pres">
      <dgm:prSet presAssocID="{2118E718-6494-4DC2-8E0A-F7B3F647775D}" presName="padding1" presStyleCnt="0"/>
      <dgm:spPr/>
    </dgm:pt>
    <dgm:pt modelId="{3FE5F303-3D9E-44F4-A574-9BDE78220DDB}" type="pres">
      <dgm:prSet presAssocID="{8C3AC240-74DC-4FE9-A7BC-C1563480646C}" presName="linV" presStyleCnt="0"/>
      <dgm:spPr/>
    </dgm:pt>
    <dgm:pt modelId="{0EB461E9-C67E-4C5A-BEB1-446391371675}" type="pres">
      <dgm:prSet presAssocID="{8C3AC240-74DC-4FE9-A7BC-C1563480646C}" presName="spVertical1" presStyleCnt="0"/>
      <dgm:spPr/>
    </dgm:pt>
    <dgm:pt modelId="{9454E7B1-84CF-4BAC-AC95-BC83C5C9BCFC}" type="pres">
      <dgm:prSet presAssocID="{8C3AC240-74DC-4FE9-A7BC-C1563480646C}" presName="parTx" presStyleLbl="revTx" presStyleIdx="0" presStyleCnt="1" custScaleX="2000000">
        <dgm:presLayoutVars>
          <dgm:chMax val="0"/>
          <dgm:chPref val="0"/>
          <dgm:bulletEnabled val="1"/>
        </dgm:presLayoutVars>
      </dgm:prSet>
      <dgm:spPr/>
    </dgm:pt>
    <dgm:pt modelId="{51B64142-E750-45A0-AB0E-2EADD3D11BC8}" type="pres">
      <dgm:prSet presAssocID="{8C3AC240-74DC-4FE9-A7BC-C1563480646C}" presName="spVertical2" presStyleCnt="0"/>
      <dgm:spPr/>
    </dgm:pt>
    <dgm:pt modelId="{CD09392C-92AB-4AA2-A345-627D657B7A1B}" type="pres">
      <dgm:prSet presAssocID="{8C3AC240-74DC-4FE9-A7BC-C1563480646C}" presName="spVertical3" presStyleCnt="0"/>
      <dgm:spPr/>
    </dgm:pt>
    <dgm:pt modelId="{016FE807-1205-48DA-9437-98FFC32926D3}" type="pres">
      <dgm:prSet presAssocID="{2118E718-6494-4DC2-8E0A-F7B3F647775D}" presName="padding2" presStyleCnt="0"/>
      <dgm:spPr/>
    </dgm:pt>
    <dgm:pt modelId="{381442B0-20ED-4EDC-B8C7-FCCE227F245D}" type="pres">
      <dgm:prSet presAssocID="{2118E718-6494-4DC2-8E0A-F7B3F647775D}" presName="negArrow" presStyleCnt="0"/>
      <dgm:spPr/>
    </dgm:pt>
    <dgm:pt modelId="{C12FBC67-EF9C-430F-B9B5-AC416DB41CF9}" type="pres">
      <dgm:prSet presAssocID="{2118E718-6494-4DC2-8E0A-F7B3F647775D}" presName="backgroundArrow" presStyleLbl="node1" presStyleIdx="0" presStyleCnt="1"/>
      <dgm:spPr/>
    </dgm:pt>
  </dgm:ptLst>
  <dgm:cxnLst>
    <dgm:cxn modelId="{A6B2F711-DB2B-4AD9-B29A-32D50D7C5EB0}" type="presOf" srcId="{2118E718-6494-4DC2-8E0A-F7B3F647775D}" destId="{F7004F95-6B79-4E58-B765-37E4B53289EA}" srcOrd="0" destOrd="0" presId="urn:microsoft.com/office/officeart/2005/8/layout/hProcess3"/>
    <dgm:cxn modelId="{F50B941E-A307-4C6A-8A7B-2C9088212AAB}" type="presOf" srcId="{8C3AC240-74DC-4FE9-A7BC-C1563480646C}" destId="{9454E7B1-84CF-4BAC-AC95-BC83C5C9BCFC}" srcOrd="0" destOrd="0" presId="urn:microsoft.com/office/officeart/2005/8/layout/hProcess3"/>
    <dgm:cxn modelId="{4087E649-659B-4EDE-B38A-B8B4C17C19A9}" srcId="{2118E718-6494-4DC2-8E0A-F7B3F647775D}" destId="{8C3AC240-74DC-4FE9-A7BC-C1563480646C}" srcOrd="0" destOrd="0" parTransId="{5CC3297F-20B9-4E33-9783-C80202FC09C7}" sibTransId="{DC9B228C-F4B3-4CCA-82F5-44D0966FE65C}"/>
    <dgm:cxn modelId="{3807FC45-54D0-46AF-96FD-2ABF0C9EF4B0}" type="presParOf" srcId="{F7004F95-6B79-4E58-B765-37E4B53289EA}" destId="{C5DEC19C-B7B5-4690-A7FC-4ECE2ECF54C6}" srcOrd="0" destOrd="0" presId="urn:microsoft.com/office/officeart/2005/8/layout/hProcess3"/>
    <dgm:cxn modelId="{53C0C125-FE63-479A-AC84-7CDB20FDB87B}" type="presParOf" srcId="{F7004F95-6B79-4E58-B765-37E4B53289EA}" destId="{2346AA67-63D0-4387-811B-FDAE9E225889}" srcOrd="1" destOrd="0" presId="urn:microsoft.com/office/officeart/2005/8/layout/hProcess3"/>
    <dgm:cxn modelId="{E037B7DF-C67D-492A-A995-AABB8C077F40}" type="presParOf" srcId="{2346AA67-63D0-4387-811B-FDAE9E225889}" destId="{0AF4F5F4-3DF3-4BA4-9B7D-CC2A9028CC56}" srcOrd="0" destOrd="0" presId="urn:microsoft.com/office/officeart/2005/8/layout/hProcess3"/>
    <dgm:cxn modelId="{0DBCDB6A-76CE-4D5B-A757-72D1DD7B42DD}" type="presParOf" srcId="{2346AA67-63D0-4387-811B-FDAE9E225889}" destId="{3FE5F303-3D9E-44F4-A574-9BDE78220DDB}" srcOrd="1" destOrd="0" presId="urn:microsoft.com/office/officeart/2005/8/layout/hProcess3"/>
    <dgm:cxn modelId="{D8383D46-931F-4201-A688-DB6B69DCFDB4}" type="presParOf" srcId="{3FE5F303-3D9E-44F4-A574-9BDE78220DDB}" destId="{0EB461E9-C67E-4C5A-BEB1-446391371675}" srcOrd="0" destOrd="0" presId="urn:microsoft.com/office/officeart/2005/8/layout/hProcess3"/>
    <dgm:cxn modelId="{22B1C022-BE19-4B86-B9EE-EE469445162C}" type="presParOf" srcId="{3FE5F303-3D9E-44F4-A574-9BDE78220DDB}" destId="{9454E7B1-84CF-4BAC-AC95-BC83C5C9BCFC}" srcOrd="1" destOrd="0" presId="urn:microsoft.com/office/officeart/2005/8/layout/hProcess3"/>
    <dgm:cxn modelId="{38844603-AAA2-404C-8C4E-3BE896A12C3C}" type="presParOf" srcId="{3FE5F303-3D9E-44F4-A574-9BDE78220DDB}" destId="{51B64142-E750-45A0-AB0E-2EADD3D11BC8}" srcOrd="2" destOrd="0" presId="urn:microsoft.com/office/officeart/2005/8/layout/hProcess3"/>
    <dgm:cxn modelId="{8A3161A4-ED35-4B80-B492-BFFE1C334FCA}" type="presParOf" srcId="{3FE5F303-3D9E-44F4-A574-9BDE78220DDB}" destId="{CD09392C-92AB-4AA2-A345-627D657B7A1B}" srcOrd="3" destOrd="0" presId="urn:microsoft.com/office/officeart/2005/8/layout/hProcess3"/>
    <dgm:cxn modelId="{BA609E0F-E517-4C6E-8B5B-470F2E074478}" type="presParOf" srcId="{2346AA67-63D0-4387-811B-FDAE9E225889}" destId="{016FE807-1205-48DA-9437-98FFC32926D3}" srcOrd="2" destOrd="0" presId="urn:microsoft.com/office/officeart/2005/8/layout/hProcess3"/>
    <dgm:cxn modelId="{B227778E-C30E-49B5-BFC1-B55517BC7C10}" type="presParOf" srcId="{2346AA67-63D0-4387-811B-FDAE9E225889}" destId="{381442B0-20ED-4EDC-B8C7-FCCE227F245D}" srcOrd="3" destOrd="0" presId="urn:microsoft.com/office/officeart/2005/8/layout/hProcess3"/>
    <dgm:cxn modelId="{E811D697-6DE4-45B2-836A-E702C5525071}" type="presParOf" srcId="{2346AA67-63D0-4387-811B-FDAE9E225889}" destId="{C12FBC67-EF9C-430F-B9B5-AC416DB41CF9}" srcOrd="4" destOrd="0" presId="urn:microsoft.com/office/officeart/2005/8/layout/hProcess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452D5339-25B4-4D49-B3BD-1E5965329327}" type="doc">
      <dgm:prSet loTypeId="urn:microsoft.com/office/officeart/2005/8/layout/process4" loCatId="list" qsTypeId="urn:microsoft.com/office/officeart/2005/8/quickstyle/simple1#1" qsCatId="simple" csTypeId="urn:microsoft.com/office/officeart/2005/8/colors/accent1_2#1" csCatId="accent1" phldr="1"/>
      <dgm:spPr/>
      <dgm:t>
        <a:bodyPr/>
        <a:lstStyle/>
        <a:p>
          <a:endParaRPr lang="zh-CN" altLang="en-US"/>
        </a:p>
      </dgm:t>
    </dgm:pt>
    <dgm:pt modelId="{C47C7A61-FAA7-4F7A-BB74-ADD5C8015520}">
      <dgm:prSet phldrT="[文本]" custT="1"/>
      <dgm:spPr/>
      <dgm:t>
        <a:bodyPr/>
        <a:lstStyle/>
        <a:p>
          <a:r>
            <a:rPr lang="zh-CN" altLang="en-US" sz="2800" b="1" dirty="0"/>
            <a:t>原始社会</a:t>
          </a:r>
        </a:p>
      </dgm:t>
    </dgm:pt>
    <dgm:pt modelId="{BF7B48BD-919E-44AE-A45D-C4C8CB04383C}" type="parTrans" cxnId="{3704493E-139B-484E-9454-217ADB69144C}">
      <dgm:prSet/>
      <dgm:spPr/>
      <dgm:t>
        <a:bodyPr/>
        <a:lstStyle/>
        <a:p>
          <a:endParaRPr lang="zh-CN" altLang="en-US"/>
        </a:p>
      </dgm:t>
    </dgm:pt>
    <dgm:pt modelId="{E55ED2CE-1C0F-48E0-9B57-E7B1D78EBC9F}" type="sibTrans" cxnId="{3704493E-139B-484E-9454-217ADB69144C}">
      <dgm:prSet/>
      <dgm:spPr/>
      <dgm:t>
        <a:bodyPr/>
        <a:lstStyle/>
        <a:p>
          <a:endParaRPr lang="zh-CN" altLang="en-US"/>
        </a:p>
      </dgm:t>
    </dgm:pt>
    <dgm:pt modelId="{5B643A24-493D-4215-88FE-0C68FA002FDE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原始人群</a:t>
          </a:r>
          <a:r>
            <a:rPr lang="en-US" altLang="zh-CN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—</a:t>
          </a:r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氏族公社</a:t>
          </a:r>
        </a:p>
      </dgm:t>
    </dgm:pt>
    <dgm:pt modelId="{19BBFE0D-1E63-49EC-8323-E63FBD804001}" type="parTrans" cxnId="{FA48CBDC-BEDA-49C4-A8F8-F181DFD59D21}">
      <dgm:prSet/>
      <dgm:spPr/>
      <dgm:t>
        <a:bodyPr/>
        <a:lstStyle/>
        <a:p>
          <a:endParaRPr lang="zh-CN" altLang="en-US"/>
        </a:p>
      </dgm:t>
    </dgm:pt>
    <dgm:pt modelId="{0A79E683-5100-4840-A4CC-A9AB2DE131F0}" type="sibTrans" cxnId="{FA48CBDC-BEDA-49C4-A8F8-F181DFD59D21}">
      <dgm:prSet/>
      <dgm:spPr/>
      <dgm:t>
        <a:bodyPr/>
        <a:lstStyle/>
        <a:p>
          <a:endParaRPr lang="zh-CN" altLang="en-US"/>
        </a:p>
      </dgm:t>
    </dgm:pt>
    <dgm:pt modelId="{35E2E887-36BF-4824-9515-3290308F7F4D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黄帝和尧舜禹传说时期</a:t>
          </a:r>
        </a:p>
      </dgm:t>
    </dgm:pt>
    <dgm:pt modelId="{B0841634-1A63-4174-AE75-0A022125EF82}" type="parTrans" cxnId="{49A64C28-7428-40F5-919B-30E20ADD590A}">
      <dgm:prSet/>
      <dgm:spPr/>
      <dgm:t>
        <a:bodyPr/>
        <a:lstStyle/>
        <a:p>
          <a:endParaRPr lang="zh-CN" altLang="en-US"/>
        </a:p>
      </dgm:t>
    </dgm:pt>
    <dgm:pt modelId="{FB6A8DFC-BB98-4CEB-B67A-C63128725CA4}" type="sibTrans" cxnId="{49A64C28-7428-40F5-919B-30E20ADD590A}">
      <dgm:prSet/>
      <dgm:spPr/>
      <dgm:t>
        <a:bodyPr/>
        <a:lstStyle/>
        <a:p>
          <a:endParaRPr lang="zh-CN" altLang="en-US"/>
        </a:p>
      </dgm:t>
    </dgm:pt>
    <dgm:pt modelId="{03276ABA-3D89-4A6D-9522-B15E0959292C}">
      <dgm:prSet phldrT="[文本]" custT="1"/>
      <dgm:spPr/>
      <dgm:t>
        <a:bodyPr/>
        <a:lstStyle/>
        <a:p>
          <a:r>
            <a:rPr lang="zh-CN" altLang="en-US" sz="2800" b="1" dirty="0"/>
            <a:t>奴隶社会</a:t>
          </a:r>
        </a:p>
      </dgm:t>
    </dgm:pt>
    <dgm:pt modelId="{F24C0B98-B111-4BDF-87D8-E467F1D0F3E5}" type="parTrans" cxnId="{D36C6796-2B7C-437D-8F60-293BFD8E82E5}">
      <dgm:prSet/>
      <dgm:spPr/>
      <dgm:t>
        <a:bodyPr/>
        <a:lstStyle/>
        <a:p>
          <a:endParaRPr lang="zh-CN" altLang="en-US"/>
        </a:p>
      </dgm:t>
    </dgm:pt>
    <dgm:pt modelId="{665A8B08-7995-40C2-9F3E-A804D1BD1DDC}" type="sibTrans" cxnId="{D36C6796-2B7C-437D-8F60-293BFD8E82E5}">
      <dgm:prSet/>
      <dgm:spPr/>
      <dgm:t>
        <a:bodyPr/>
        <a:lstStyle/>
        <a:p>
          <a:endParaRPr lang="zh-CN" altLang="en-US"/>
        </a:p>
      </dgm:t>
    </dgm:pt>
    <dgm:pt modelId="{CF5BB375-B5C0-49F4-8214-78309B48A886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夏朝       商朝</a:t>
          </a:r>
        </a:p>
      </dgm:t>
    </dgm:pt>
    <dgm:pt modelId="{4CB7DF30-4902-4FD1-95A6-E8D5A2F52AFC}" type="parTrans" cxnId="{6BE43E2A-013E-49D2-A77E-F0C23000EC6D}">
      <dgm:prSet/>
      <dgm:spPr/>
      <dgm:t>
        <a:bodyPr/>
        <a:lstStyle/>
        <a:p>
          <a:endParaRPr lang="zh-CN" altLang="en-US"/>
        </a:p>
      </dgm:t>
    </dgm:pt>
    <dgm:pt modelId="{A21A7FDF-E51A-46FB-A055-D98277482C88}" type="sibTrans" cxnId="{6BE43E2A-013E-49D2-A77E-F0C23000EC6D}">
      <dgm:prSet/>
      <dgm:spPr/>
      <dgm:t>
        <a:bodyPr/>
        <a:lstStyle/>
        <a:p>
          <a:endParaRPr lang="zh-CN" altLang="en-US"/>
        </a:p>
      </dgm:t>
    </dgm:pt>
    <dgm:pt modelId="{71F36A6A-168F-4190-843F-3D143B49CE93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西周      春秋</a:t>
          </a:r>
        </a:p>
      </dgm:t>
    </dgm:pt>
    <dgm:pt modelId="{2D5C1F8B-02B4-45E6-B93E-B958426F91EC}" type="parTrans" cxnId="{043384D7-CE69-4854-9D5B-E7AA82F7F6E7}">
      <dgm:prSet/>
      <dgm:spPr/>
      <dgm:t>
        <a:bodyPr/>
        <a:lstStyle/>
        <a:p>
          <a:endParaRPr lang="zh-CN" altLang="en-US"/>
        </a:p>
      </dgm:t>
    </dgm:pt>
    <dgm:pt modelId="{CDBCB73E-F5B0-4ACB-BEC7-0A5E3AE3E7D6}" type="sibTrans" cxnId="{043384D7-CE69-4854-9D5B-E7AA82F7F6E7}">
      <dgm:prSet/>
      <dgm:spPr/>
      <dgm:t>
        <a:bodyPr/>
        <a:lstStyle/>
        <a:p>
          <a:endParaRPr lang="zh-CN" altLang="en-US"/>
        </a:p>
      </dgm:t>
    </dgm:pt>
    <dgm:pt modelId="{CE396C11-38CD-44A1-97E2-733F5563B6EC}">
      <dgm:prSet phldrT="[文本]"/>
      <dgm:spPr/>
      <dgm:t>
        <a:bodyPr/>
        <a:lstStyle/>
        <a:p>
          <a:r>
            <a:rPr lang="zh-CN" altLang="en-US" dirty="0"/>
            <a:t>封建社会</a:t>
          </a:r>
        </a:p>
      </dgm:t>
    </dgm:pt>
    <dgm:pt modelId="{B20C8D5D-4A51-41BC-BD6D-84C8FB1C0390}" type="parTrans" cxnId="{6BCC072B-2443-4791-997F-ED407FAE62D4}">
      <dgm:prSet/>
      <dgm:spPr/>
      <dgm:t>
        <a:bodyPr/>
        <a:lstStyle/>
        <a:p>
          <a:endParaRPr lang="zh-CN" altLang="en-US"/>
        </a:p>
      </dgm:t>
    </dgm:pt>
    <dgm:pt modelId="{CA1282F2-F485-40D5-984A-CED0ACF4D237}" type="sibTrans" cxnId="{6BCC072B-2443-4791-997F-ED407FAE62D4}">
      <dgm:prSet/>
      <dgm:spPr/>
      <dgm:t>
        <a:bodyPr/>
        <a:lstStyle/>
        <a:p>
          <a:endParaRPr lang="zh-CN" altLang="en-US"/>
        </a:p>
      </dgm:t>
    </dgm:pt>
    <dgm:pt modelId="{8C409A31-E87D-4915-8816-3E38FF1BB050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战国   秦汉   三国两晋南北朝</a:t>
          </a:r>
        </a:p>
      </dgm:t>
    </dgm:pt>
    <dgm:pt modelId="{32D67F49-1627-4B6D-8C13-4B10FC6DED0E}" type="parTrans" cxnId="{C01D55BC-3F64-42F8-A7C8-02899D4C5511}">
      <dgm:prSet/>
      <dgm:spPr/>
      <dgm:t>
        <a:bodyPr/>
        <a:lstStyle/>
        <a:p>
          <a:endParaRPr lang="zh-CN" altLang="en-US"/>
        </a:p>
      </dgm:t>
    </dgm:pt>
    <dgm:pt modelId="{ED1D9C76-7FE3-4DC5-A316-1F9D47930CCF}" type="sibTrans" cxnId="{C01D55BC-3F64-42F8-A7C8-02899D4C5511}">
      <dgm:prSet/>
      <dgm:spPr/>
      <dgm:t>
        <a:bodyPr/>
        <a:lstStyle/>
        <a:p>
          <a:endParaRPr lang="zh-CN" altLang="en-US"/>
        </a:p>
      </dgm:t>
    </dgm:pt>
    <dgm:pt modelId="{F017C60A-E099-421E-91F7-08835352A67C}">
      <dgm:prSet phldrT="[文本]"/>
      <dgm:spPr/>
      <dgm:t>
        <a:bodyPr/>
        <a:lstStyle/>
        <a:p>
          <a:r>
            <a:rPr lang="zh-CN" altLang="en-US" b="1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隋唐    五代辽宋金元    明清  </a:t>
          </a:r>
        </a:p>
      </dgm:t>
    </dgm:pt>
    <dgm:pt modelId="{1E0B4592-43AE-4DB5-9FEB-084335AED78A}" type="parTrans" cxnId="{1E29C309-C37D-4E77-B01D-89F188016A98}">
      <dgm:prSet/>
      <dgm:spPr/>
      <dgm:t>
        <a:bodyPr/>
        <a:lstStyle/>
        <a:p>
          <a:endParaRPr lang="zh-CN" altLang="en-US"/>
        </a:p>
      </dgm:t>
    </dgm:pt>
    <dgm:pt modelId="{0B70E0ED-CF06-4871-B06C-C931539430F0}" type="sibTrans" cxnId="{1E29C309-C37D-4E77-B01D-89F188016A98}">
      <dgm:prSet/>
      <dgm:spPr/>
      <dgm:t>
        <a:bodyPr/>
        <a:lstStyle/>
        <a:p>
          <a:endParaRPr lang="zh-CN" altLang="en-US"/>
        </a:p>
      </dgm:t>
    </dgm:pt>
    <dgm:pt modelId="{71DE5115-CC4A-4D93-90C3-FC28C899DE9A}" type="pres">
      <dgm:prSet presAssocID="{452D5339-25B4-4D49-B3BD-1E5965329327}" presName="Name0" presStyleCnt="0">
        <dgm:presLayoutVars>
          <dgm:dir/>
          <dgm:animLvl val="lvl"/>
          <dgm:resizeHandles val="exact"/>
        </dgm:presLayoutVars>
      </dgm:prSet>
      <dgm:spPr/>
    </dgm:pt>
    <dgm:pt modelId="{7E12E239-A466-4CE4-AFCE-3E0AC16BA245}" type="pres">
      <dgm:prSet presAssocID="{CE396C11-38CD-44A1-97E2-733F5563B6EC}" presName="boxAndChildren" presStyleCnt="0"/>
      <dgm:spPr/>
    </dgm:pt>
    <dgm:pt modelId="{4F588E50-9C99-41A0-A081-EA0A2E9CCC3F}" type="pres">
      <dgm:prSet presAssocID="{CE396C11-38CD-44A1-97E2-733F5563B6EC}" presName="parentTextBox" presStyleLbl="node1" presStyleIdx="0" presStyleCnt="3"/>
      <dgm:spPr/>
    </dgm:pt>
    <dgm:pt modelId="{BA74E59C-6014-4239-A080-D3DE0CCBA4D2}" type="pres">
      <dgm:prSet presAssocID="{CE396C11-38CD-44A1-97E2-733F5563B6EC}" presName="entireBox" presStyleLbl="node1" presStyleIdx="0" presStyleCnt="3"/>
      <dgm:spPr/>
    </dgm:pt>
    <dgm:pt modelId="{09D7B662-20E0-499C-950B-C9BD7ACB2C17}" type="pres">
      <dgm:prSet presAssocID="{CE396C11-38CD-44A1-97E2-733F5563B6EC}" presName="descendantBox" presStyleCnt="0"/>
      <dgm:spPr/>
    </dgm:pt>
    <dgm:pt modelId="{1E000948-FCF9-45FE-8353-F4193C7CBA9B}" type="pres">
      <dgm:prSet presAssocID="{8C409A31-E87D-4915-8816-3E38FF1BB050}" presName="childTextBox" presStyleLbl="fgAccFollowNode1" presStyleIdx="0" presStyleCnt="6">
        <dgm:presLayoutVars>
          <dgm:bulletEnabled val="1"/>
        </dgm:presLayoutVars>
      </dgm:prSet>
      <dgm:spPr/>
    </dgm:pt>
    <dgm:pt modelId="{CDA47E9C-4F67-489E-8ABB-3A8651680BA4}" type="pres">
      <dgm:prSet presAssocID="{F017C60A-E099-421E-91F7-08835352A67C}" presName="childTextBox" presStyleLbl="fgAccFollowNode1" presStyleIdx="1" presStyleCnt="6" custLinFactNeighborX="4240" custLinFactNeighborY="-1488">
        <dgm:presLayoutVars>
          <dgm:bulletEnabled val="1"/>
        </dgm:presLayoutVars>
      </dgm:prSet>
      <dgm:spPr/>
    </dgm:pt>
    <dgm:pt modelId="{3317D261-DBE9-438F-9418-C594423F16E7}" type="pres">
      <dgm:prSet presAssocID="{665A8B08-7995-40C2-9F3E-A804D1BD1DDC}" presName="sp" presStyleCnt="0"/>
      <dgm:spPr/>
    </dgm:pt>
    <dgm:pt modelId="{F2C78BD3-F045-47D0-8CD8-0EECCE43E47E}" type="pres">
      <dgm:prSet presAssocID="{03276ABA-3D89-4A6D-9522-B15E0959292C}" presName="arrowAndChildren" presStyleCnt="0"/>
      <dgm:spPr/>
    </dgm:pt>
    <dgm:pt modelId="{A88055E9-4D6F-4623-8F64-ACA3846E730E}" type="pres">
      <dgm:prSet presAssocID="{03276ABA-3D89-4A6D-9522-B15E0959292C}" presName="parentTextArrow" presStyleLbl="node1" presStyleIdx="0" presStyleCnt="3"/>
      <dgm:spPr/>
    </dgm:pt>
    <dgm:pt modelId="{C65B304A-984E-495B-8F6D-9B55920AC18D}" type="pres">
      <dgm:prSet presAssocID="{03276ABA-3D89-4A6D-9522-B15E0959292C}" presName="arrow" presStyleLbl="node1" presStyleIdx="1" presStyleCnt="3"/>
      <dgm:spPr/>
    </dgm:pt>
    <dgm:pt modelId="{706309A4-D704-4711-A7CA-D0D5461F74BD}" type="pres">
      <dgm:prSet presAssocID="{03276ABA-3D89-4A6D-9522-B15E0959292C}" presName="descendantArrow" presStyleCnt="0"/>
      <dgm:spPr/>
    </dgm:pt>
    <dgm:pt modelId="{87B4D231-D332-428A-B6CC-3BEBDD833F51}" type="pres">
      <dgm:prSet presAssocID="{CF5BB375-B5C0-49F4-8214-78309B48A886}" presName="childTextArrow" presStyleLbl="fgAccFollowNode1" presStyleIdx="2" presStyleCnt="6">
        <dgm:presLayoutVars>
          <dgm:bulletEnabled val="1"/>
        </dgm:presLayoutVars>
      </dgm:prSet>
      <dgm:spPr/>
    </dgm:pt>
    <dgm:pt modelId="{3A614224-938B-4D4C-8833-ABC3678E1EA8}" type="pres">
      <dgm:prSet presAssocID="{71F36A6A-168F-4190-843F-3D143B49CE93}" presName="childTextArrow" presStyleLbl="fgAccFollowNode1" presStyleIdx="3" presStyleCnt="6">
        <dgm:presLayoutVars>
          <dgm:bulletEnabled val="1"/>
        </dgm:presLayoutVars>
      </dgm:prSet>
      <dgm:spPr/>
    </dgm:pt>
    <dgm:pt modelId="{63658D32-BC00-48A4-8E24-0F180411D8CC}" type="pres">
      <dgm:prSet presAssocID="{E55ED2CE-1C0F-48E0-9B57-E7B1D78EBC9F}" presName="sp" presStyleCnt="0"/>
      <dgm:spPr/>
    </dgm:pt>
    <dgm:pt modelId="{B88FED51-6886-4B01-8BB8-3BB5974EF9C2}" type="pres">
      <dgm:prSet presAssocID="{C47C7A61-FAA7-4F7A-BB74-ADD5C8015520}" presName="arrowAndChildren" presStyleCnt="0"/>
      <dgm:spPr/>
    </dgm:pt>
    <dgm:pt modelId="{A2724EC8-0B00-4557-A6CE-142A13C9FE01}" type="pres">
      <dgm:prSet presAssocID="{C47C7A61-FAA7-4F7A-BB74-ADD5C8015520}" presName="parentTextArrow" presStyleLbl="node1" presStyleIdx="1" presStyleCnt="3"/>
      <dgm:spPr/>
    </dgm:pt>
    <dgm:pt modelId="{0A4B6191-9C2B-4FD8-B240-0292DF7060DB}" type="pres">
      <dgm:prSet presAssocID="{C47C7A61-FAA7-4F7A-BB74-ADD5C8015520}" presName="arrow" presStyleLbl="node1" presStyleIdx="2" presStyleCnt="3"/>
      <dgm:spPr/>
    </dgm:pt>
    <dgm:pt modelId="{E785D20E-4959-4222-B07A-A4010E809AE5}" type="pres">
      <dgm:prSet presAssocID="{C47C7A61-FAA7-4F7A-BB74-ADD5C8015520}" presName="descendantArrow" presStyleCnt="0"/>
      <dgm:spPr/>
    </dgm:pt>
    <dgm:pt modelId="{A916D617-441C-4447-B98D-9DFF797EEF4A}" type="pres">
      <dgm:prSet presAssocID="{5B643A24-493D-4215-88FE-0C68FA002FDE}" presName="childTextArrow" presStyleLbl="fgAccFollowNode1" presStyleIdx="4" presStyleCnt="6">
        <dgm:presLayoutVars>
          <dgm:bulletEnabled val="1"/>
        </dgm:presLayoutVars>
      </dgm:prSet>
      <dgm:spPr/>
    </dgm:pt>
    <dgm:pt modelId="{964E47A0-1AC4-41F0-886F-6A6CAD5F4A37}" type="pres">
      <dgm:prSet presAssocID="{35E2E887-36BF-4824-9515-3290308F7F4D}" presName="childTextArrow" presStyleLbl="fgAccFollowNode1" presStyleIdx="5" presStyleCnt="6">
        <dgm:presLayoutVars>
          <dgm:bulletEnabled val="1"/>
        </dgm:presLayoutVars>
      </dgm:prSet>
      <dgm:spPr/>
    </dgm:pt>
  </dgm:ptLst>
  <dgm:cxnLst>
    <dgm:cxn modelId="{A24D5B09-E629-43B2-9A1C-F40712313173}" type="presOf" srcId="{452D5339-25B4-4D49-B3BD-1E5965329327}" destId="{71DE5115-CC4A-4D93-90C3-FC28C899DE9A}" srcOrd="0" destOrd="0" presId="urn:microsoft.com/office/officeart/2005/8/layout/process4"/>
    <dgm:cxn modelId="{1E29C309-C37D-4E77-B01D-89F188016A98}" srcId="{CE396C11-38CD-44A1-97E2-733F5563B6EC}" destId="{F017C60A-E099-421E-91F7-08835352A67C}" srcOrd="1" destOrd="0" parTransId="{1E0B4592-43AE-4DB5-9FEB-084335AED78A}" sibTransId="{0B70E0ED-CF06-4871-B06C-C931539430F0}"/>
    <dgm:cxn modelId="{B274BF0C-FC09-4E9D-8F10-05D9D50FD326}" type="presOf" srcId="{C47C7A61-FAA7-4F7A-BB74-ADD5C8015520}" destId="{A2724EC8-0B00-4557-A6CE-142A13C9FE01}" srcOrd="0" destOrd="0" presId="urn:microsoft.com/office/officeart/2005/8/layout/process4"/>
    <dgm:cxn modelId="{49A64C28-7428-40F5-919B-30E20ADD590A}" srcId="{C47C7A61-FAA7-4F7A-BB74-ADD5C8015520}" destId="{35E2E887-36BF-4824-9515-3290308F7F4D}" srcOrd="1" destOrd="0" parTransId="{B0841634-1A63-4174-AE75-0A022125EF82}" sibTransId="{FB6A8DFC-BB98-4CEB-B67A-C63128725CA4}"/>
    <dgm:cxn modelId="{6BE43E2A-013E-49D2-A77E-F0C23000EC6D}" srcId="{03276ABA-3D89-4A6D-9522-B15E0959292C}" destId="{CF5BB375-B5C0-49F4-8214-78309B48A886}" srcOrd="0" destOrd="0" parTransId="{4CB7DF30-4902-4FD1-95A6-E8D5A2F52AFC}" sibTransId="{A21A7FDF-E51A-46FB-A055-D98277482C88}"/>
    <dgm:cxn modelId="{6BCC072B-2443-4791-997F-ED407FAE62D4}" srcId="{452D5339-25B4-4D49-B3BD-1E5965329327}" destId="{CE396C11-38CD-44A1-97E2-733F5563B6EC}" srcOrd="2" destOrd="0" parTransId="{B20C8D5D-4A51-41BC-BD6D-84C8FB1C0390}" sibTransId="{CA1282F2-F485-40D5-984A-CED0ACF4D237}"/>
    <dgm:cxn modelId="{3704493E-139B-484E-9454-217ADB69144C}" srcId="{452D5339-25B4-4D49-B3BD-1E5965329327}" destId="{C47C7A61-FAA7-4F7A-BB74-ADD5C8015520}" srcOrd="0" destOrd="0" parTransId="{BF7B48BD-919E-44AE-A45D-C4C8CB04383C}" sibTransId="{E55ED2CE-1C0F-48E0-9B57-E7B1D78EBC9F}"/>
    <dgm:cxn modelId="{4B8ECF68-1285-4A05-BAD8-E37608B2FF7B}" type="presOf" srcId="{71F36A6A-168F-4190-843F-3D143B49CE93}" destId="{3A614224-938B-4D4C-8833-ABC3678E1EA8}" srcOrd="0" destOrd="0" presId="urn:microsoft.com/office/officeart/2005/8/layout/process4"/>
    <dgm:cxn modelId="{63167F72-6B1C-4024-9585-56BFD4A834C5}" type="presOf" srcId="{35E2E887-36BF-4824-9515-3290308F7F4D}" destId="{964E47A0-1AC4-41F0-886F-6A6CAD5F4A37}" srcOrd="0" destOrd="0" presId="urn:microsoft.com/office/officeart/2005/8/layout/process4"/>
    <dgm:cxn modelId="{476D7579-1EF4-42E2-AAB4-78E30A9E4A32}" type="presOf" srcId="{5B643A24-493D-4215-88FE-0C68FA002FDE}" destId="{A916D617-441C-4447-B98D-9DFF797EEF4A}" srcOrd="0" destOrd="0" presId="urn:microsoft.com/office/officeart/2005/8/layout/process4"/>
    <dgm:cxn modelId="{5F25998C-6A3D-40B4-AA98-321ADFFC013D}" type="presOf" srcId="{03276ABA-3D89-4A6D-9522-B15E0959292C}" destId="{C65B304A-984E-495B-8F6D-9B55920AC18D}" srcOrd="1" destOrd="0" presId="urn:microsoft.com/office/officeart/2005/8/layout/process4"/>
    <dgm:cxn modelId="{D36C6796-2B7C-437D-8F60-293BFD8E82E5}" srcId="{452D5339-25B4-4D49-B3BD-1E5965329327}" destId="{03276ABA-3D89-4A6D-9522-B15E0959292C}" srcOrd="1" destOrd="0" parTransId="{F24C0B98-B111-4BDF-87D8-E467F1D0F3E5}" sibTransId="{665A8B08-7995-40C2-9F3E-A804D1BD1DDC}"/>
    <dgm:cxn modelId="{A6C890AE-6415-4507-99A9-8A4E57837EEA}" type="presOf" srcId="{CF5BB375-B5C0-49F4-8214-78309B48A886}" destId="{87B4D231-D332-428A-B6CC-3BEBDD833F51}" srcOrd="0" destOrd="0" presId="urn:microsoft.com/office/officeart/2005/8/layout/process4"/>
    <dgm:cxn modelId="{4C3672B0-10B5-4A34-9D8C-D037A440097B}" type="presOf" srcId="{CE396C11-38CD-44A1-97E2-733F5563B6EC}" destId="{BA74E59C-6014-4239-A080-D3DE0CCBA4D2}" srcOrd="1" destOrd="0" presId="urn:microsoft.com/office/officeart/2005/8/layout/process4"/>
    <dgm:cxn modelId="{7CD478BA-7ECA-46CC-A7AA-31F8F1E5089D}" type="presOf" srcId="{F017C60A-E099-421E-91F7-08835352A67C}" destId="{CDA47E9C-4F67-489E-8ABB-3A8651680BA4}" srcOrd="0" destOrd="0" presId="urn:microsoft.com/office/officeart/2005/8/layout/process4"/>
    <dgm:cxn modelId="{C01D55BC-3F64-42F8-A7C8-02899D4C5511}" srcId="{CE396C11-38CD-44A1-97E2-733F5563B6EC}" destId="{8C409A31-E87D-4915-8816-3E38FF1BB050}" srcOrd="0" destOrd="0" parTransId="{32D67F49-1627-4B6D-8C13-4B10FC6DED0E}" sibTransId="{ED1D9C76-7FE3-4DC5-A316-1F9D47930CCF}"/>
    <dgm:cxn modelId="{4B9C3FC1-E889-48A5-8262-DA33A9421BF3}" type="presOf" srcId="{8C409A31-E87D-4915-8816-3E38FF1BB050}" destId="{1E000948-FCF9-45FE-8353-F4193C7CBA9B}" srcOrd="0" destOrd="0" presId="urn:microsoft.com/office/officeart/2005/8/layout/process4"/>
    <dgm:cxn modelId="{0F1150C7-7879-4408-89D8-7A6BADDB42F0}" type="presOf" srcId="{C47C7A61-FAA7-4F7A-BB74-ADD5C8015520}" destId="{0A4B6191-9C2B-4FD8-B240-0292DF7060DB}" srcOrd="1" destOrd="0" presId="urn:microsoft.com/office/officeart/2005/8/layout/process4"/>
    <dgm:cxn modelId="{043384D7-CE69-4854-9D5B-E7AA82F7F6E7}" srcId="{03276ABA-3D89-4A6D-9522-B15E0959292C}" destId="{71F36A6A-168F-4190-843F-3D143B49CE93}" srcOrd="1" destOrd="0" parTransId="{2D5C1F8B-02B4-45E6-B93E-B958426F91EC}" sibTransId="{CDBCB73E-F5B0-4ACB-BEC7-0A5E3AE3E7D6}"/>
    <dgm:cxn modelId="{72BD53DC-0B9C-4E7D-81D9-411C57ABFCA3}" type="presOf" srcId="{CE396C11-38CD-44A1-97E2-733F5563B6EC}" destId="{4F588E50-9C99-41A0-A081-EA0A2E9CCC3F}" srcOrd="0" destOrd="0" presId="urn:microsoft.com/office/officeart/2005/8/layout/process4"/>
    <dgm:cxn modelId="{FA48CBDC-BEDA-49C4-A8F8-F181DFD59D21}" srcId="{C47C7A61-FAA7-4F7A-BB74-ADD5C8015520}" destId="{5B643A24-493D-4215-88FE-0C68FA002FDE}" srcOrd="0" destOrd="0" parTransId="{19BBFE0D-1E63-49EC-8323-E63FBD804001}" sibTransId="{0A79E683-5100-4840-A4CC-A9AB2DE131F0}"/>
    <dgm:cxn modelId="{9C3DF4EB-42D3-4C88-9132-E54A4FAC4F9B}" type="presOf" srcId="{03276ABA-3D89-4A6D-9522-B15E0959292C}" destId="{A88055E9-4D6F-4623-8F64-ACA3846E730E}" srcOrd="0" destOrd="0" presId="urn:microsoft.com/office/officeart/2005/8/layout/process4"/>
    <dgm:cxn modelId="{D4FA053C-1677-4EF0-AE1C-5CC5DC08EB8D}" type="presParOf" srcId="{71DE5115-CC4A-4D93-90C3-FC28C899DE9A}" destId="{7E12E239-A466-4CE4-AFCE-3E0AC16BA245}" srcOrd="0" destOrd="0" presId="urn:microsoft.com/office/officeart/2005/8/layout/process4"/>
    <dgm:cxn modelId="{50F72004-4C3A-496B-964F-E8F0A3A8FCB3}" type="presParOf" srcId="{7E12E239-A466-4CE4-AFCE-3E0AC16BA245}" destId="{4F588E50-9C99-41A0-A081-EA0A2E9CCC3F}" srcOrd="0" destOrd="0" presId="urn:microsoft.com/office/officeart/2005/8/layout/process4"/>
    <dgm:cxn modelId="{FA6FA511-C97B-48F6-93CE-8CA2970F8BBC}" type="presParOf" srcId="{7E12E239-A466-4CE4-AFCE-3E0AC16BA245}" destId="{BA74E59C-6014-4239-A080-D3DE0CCBA4D2}" srcOrd="1" destOrd="0" presId="urn:microsoft.com/office/officeart/2005/8/layout/process4"/>
    <dgm:cxn modelId="{56DA8A3F-7986-4BAB-A39F-B02EA9FF9398}" type="presParOf" srcId="{7E12E239-A466-4CE4-AFCE-3E0AC16BA245}" destId="{09D7B662-20E0-499C-950B-C9BD7ACB2C17}" srcOrd="2" destOrd="0" presId="urn:microsoft.com/office/officeart/2005/8/layout/process4"/>
    <dgm:cxn modelId="{1F0E670C-7DB9-4BD1-9599-5BC1BBDA057C}" type="presParOf" srcId="{09D7B662-20E0-499C-950B-C9BD7ACB2C17}" destId="{1E000948-FCF9-45FE-8353-F4193C7CBA9B}" srcOrd="0" destOrd="0" presId="urn:microsoft.com/office/officeart/2005/8/layout/process4"/>
    <dgm:cxn modelId="{6BD4BC32-554A-4825-9E96-9D7BE26B6B0C}" type="presParOf" srcId="{09D7B662-20E0-499C-950B-C9BD7ACB2C17}" destId="{CDA47E9C-4F67-489E-8ABB-3A8651680BA4}" srcOrd="1" destOrd="0" presId="urn:microsoft.com/office/officeart/2005/8/layout/process4"/>
    <dgm:cxn modelId="{7D24740A-505F-40B1-91A5-CC2BA8F3833B}" type="presParOf" srcId="{71DE5115-CC4A-4D93-90C3-FC28C899DE9A}" destId="{3317D261-DBE9-438F-9418-C594423F16E7}" srcOrd="1" destOrd="0" presId="urn:microsoft.com/office/officeart/2005/8/layout/process4"/>
    <dgm:cxn modelId="{0E99321E-399D-476D-9DD5-A7BE5B0FF0D9}" type="presParOf" srcId="{71DE5115-CC4A-4D93-90C3-FC28C899DE9A}" destId="{F2C78BD3-F045-47D0-8CD8-0EECCE43E47E}" srcOrd="2" destOrd="0" presId="urn:microsoft.com/office/officeart/2005/8/layout/process4"/>
    <dgm:cxn modelId="{A7E46B31-FBC9-4611-A3EA-8721DD47E279}" type="presParOf" srcId="{F2C78BD3-F045-47D0-8CD8-0EECCE43E47E}" destId="{A88055E9-4D6F-4623-8F64-ACA3846E730E}" srcOrd="0" destOrd="0" presId="urn:microsoft.com/office/officeart/2005/8/layout/process4"/>
    <dgm:cxn modelId="{6A0FCC94-C86C-4347-9051-0B5E514DABA0}" type="presParOf" srcId="{F2C78BD3-F045-47D0-8CD8-0EECCE43E47E}" destId="{C65B304A-984E-495B-8F6D-9B55920AC18D}" srcOrd="1" destOrd="0" presId="urn:microsoft.com/office/officeart/2005/8/layout/process4"/>
    <dgm:cxn modelId="{0DE9F281-43C7-40AA-B3D0-60D36569460C}" type="presParOf" srcId="{F2C78BD3-F045-47D0-8CD8-0EECCE43E47E}" destId="{706309A4-D704-4711-A7CA-D0D5461F74BD}" srcOrd="2" destOrd="0" presId="urn:microsoft.com/office/officeart/2005/8/layout/process4"/>
    <dgm:cxn modelId="{2F9A0358-40B1-4720-9F6B-1AFE1773D793}" type="presParOf" srcId="{706309A4-D704-4711-A7CA-D0D5461F74BD}" destId="{87B4D231-D332-428A-B6CC-3BEBDD833F51}" srcOrd="0" destOrd="0" presId="urn:microsoft.com/office/officeart/2005/8/layout/process4"/>
    <dgm:cxn modelId="{17652426-7D82-4242-AA23-89AE2D4A09ED}" type="presParOf" srcId="{706309A4-D704-4711-A7CA-D0D5461F74BD}" destId="{3A614224-938B-4D4C-8833-ABC3678E1EA8}" srcOrd="1" destOrd="0" presId="urn:microsoft.com/office/officeart/2005/8/layout/process4"/>
    <dgm:cxn modelId="{7BA4C4E2-39B3-468E-9386-FD47620C7FFA}" type="presParOf" srcId="{71DE5115-CC4A-4D93-90C3-FC28C899DE9A}" destId="{63658D32-BC00-48A4-8E24-0F180411D8CC}" srcOrd="3" destOrd="0" presId="urn:microsoft.com/office/officeart/2005/8/layout/process4"/>
    <dgm:cxn modelId="{8B16B900-9004-4AC4-AECF-A3C559D0D228}" type="presParOf" srcId="{71DE5115-CC4A-4D93-90C3-FC28C899DE9A}" destId="{B88FED51-6886-4B01-8BB8-3BB5974EF9C2}" srcOrd="4" destOrd="0" presId="urn:microsoft.com/office/officeart/2005/8/layout/process4"/>
    <dgm:cxn modelId="{8BAAAF9D-9C8E-4DB1-BC0C-A8CE03E5201C}" type="presParOf" srcId="{B88FED51-6886-4B01-8BB8-3BB5974EF9C2}" destId="{A2724EC8-0B00-4557-A6CE-142A13C9FE01}" srcOrd="0" destOrd="0" presId="urn:microsoft.com/office/officeart/2005/8/layout/process4"/>
    <dgm:cxn modelId="{ADFD6091-AA45-4175-A9EF-4C6161F91766}" type="presParOf" srcId="{B88FED51-6886-4B01-8BB8-3BB5974EF9C2}" destId="{0A4B6191-9C2B-4FD8-B240-0292DF7060DB}" srcOrd="1" destOrd="0" presId="urn:microsoft.com/office/officeart/2005/8/layout/process4"/>
    <dgm:cxn modelId="{9C1B59F3-5EE6-4E22-9336-8ADCE5DDA0F3}" type="presParOf" srcId="{B88FED51-6886-4B01-8BB8-3BB5974EF9C2}" destId="{E785D20E-4959-4222-B07A-A4010E809AE5}" srcOrd="2" destOrd="0" presId="urn:microsoft.com/office/officeart/2005/8/layout/process4"/>
    <dgm:cxn modelId="{D40BA2CF-7773-4E89-8EB9-FB16D1447E12}" type="presParOf" srcId="{E785D20E-4959-4222-B07A-A4010E809AE5}" destId="{A916D617-441C-4447-B98D-9DFF797EEF4A}" srcOrd="0" destOrd="0" presId="urn:microsoft.com/office/officeart/2005/8/layout/process4"/>
    <dgm:cxn modelId="{EAA23B3F-068D-437E-BD44-F71695A3B4FD}" type="presParOf" srcId="{E785D20E-4959-4222-B07A-A4010E809AE5}" destId="{964E47A0-1AC4-41F0-886F-6A6CAD5F4A37}" srcOrd="1" destOrd="0" presId="urn:microsoft.com/office/officeart/2005/8/layout/process4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AC7F6548-28FA-46D5-B05B-D3F835968167}" type="doc">
      <dgm:prSet loTypeId="urn:microsoft.com/office/officeart/2005/8/layout/lProcess2" loCatId="list" qsTypeId="urn:microsoft.com/office/officeart/2005/8/quickstyle/simple1#2" qsCatId="simple" csTypeId="urn:microsoft.com/office/officeart/2005/8/colors/accent1_2#2" csCatId="accent1" phldr="1"/>
      <dgm:spPr/>
      <dgm:t>
        <a:bodyPr/>
        <a:lstStyle/>
        <a:p>
          <a:endParaRPr lang="zh-CN" altLang="en-US"/>
        </a:p>
      </dgm:t>
    </dgm:pt>
    <dgm:pt modelId="{C5AE2825-742C-48BF-874E-543671F0ACAE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原始人群</a:t>
          </a:r>
        </a:p>
      </dgm:t>
    </dgm:pt>
    <dgm:pt modelId="{C120E968-65AF-41D4-92A2-CB372BEAECA4}" type="parTrans" cxnId="{36EDF7B1-B26B-4EBF-8F14-B9D0299B9973}">
      <dgm:prSet/>
      <dgm:spPr/>
      <dgm:t>
        <a:bodyPr/>
        <a:lstStyle/>
        <a:p>
          <a:endParaRPr lang="zh-CN" altLang="en-US"/>
        </a:p>
      </dgm:t>
    </dgm:pt>
    <dgm:pt modelId="{F7183FB8-F991-4F81-A407-691D098B4E6F}" type="sibTrans" cxnId="{36EDF7B1-B26B-4EBF-8F14-B9D0299B9973}">
      <dgm:prSet/>
      <dgm:spPr/>
      <dgm:t>
        <a:bodyPr/>
        <a:lstStyle/>
        <a:p>
          <a:endParaRPr lang="zh-CN" altLang="en-US"/>
        </a:p>
      </dgm:t>
    </dgm:pt>
    <dgm:pt modelId="{B9F639B1-FCB5-4FB8-AE6C-27E83B757E34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元谋人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距今约</a:t>
          </a:r>
          <a:r>
            <a:rPr lang="en-US" altLang="zh-CN" sz="1600" b="1" dirty="0">
              <a:solidFill>
                <a:schemeClr val="bg1"/>
              </a:solidFill>
              <a:latin typeface="+mn-ea"/>
              <a:ea typeface="+mn-ea"/>
            </a:rPr>
            <a:t>170</a:t>
          </a: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gm:t>
    </dgm:pt>
    <dgm:pt modelId="{715B06AA-4166-4AC1-AEB3-293807695A6C}" type="parTrans" cxnId="{2567DF90-BC2D-49A7-8D28-71267EDC367B}">
      <dgm:prSet/>
      <dgm:spPr/>
      <dgm:t>
        <a:bodyPr/>
        <a:lstStyle/>
        <a:p>
          <a:endParaRPr lang="zh-CN" altLang="en-US"/>
        </a:p>
      </dgm:t>
    </dgm:pt>
    <dgm:pt modelId="{5C99FB79-178E-4A9A-BA2A-4CF39CC627A2}" type="sibTrans" cxnId="{2567DF90-BC2D-49A7-8D28-71267EDC367B}">
      <dgm:prSet/>
      <dgm:spPr/>
      <dgm:t>
        <a:bodyPr/>
        <a:lstStyle/>
        <a:p>
          <a:endParaRPr lang="zh-CN" altLang="en-US"/>
        </a:p>
      </dgm:t>
    </dgm:pt>
    <dgm:pt modelId="{2F79876B-C54D-4570-8AB8-57ED638ACDB1}">
      <dgm:prSet phldrT="[文本]"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北京人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距今</a:t>
          </a:r>
          <a:r>
            <a:rPr lang="en-US" altLang="zh-CN" sz="1600" b="1" dirty="0">
              <a:solidFill>
                <a:schemeClr val="bg1"/>
              </a:solidFill>
              <a:latin typeface="+mn-ea"/>
              <a:ea typeface="+mn-ea"/>
            </a:rPr>
            <a:t>70-20</a:t>
          </a: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gm:t>
    </dgm:pt>
    <dgm:pt modelId="{82EF9AF8-D41E-44B7-93C5-B389BE159BBA}" type="parTrans" cxnId="{82DCFB4E-11C3-4BEC-81F4-489D35B7992B}">
      <dgm:prSet/>
      <dgm:spPr/>
      <dgm:t>
        <a:bodyPr/>
        <a:lstStyle/>
        <a:p>
          <a:endParaRPr lang="zh-CN" altLang="en-US"/>
        </a:p>
      </dgm:t>
    </dgm:pt>
    <dgm:pt modelId="{B362F72D-7638-4968-A475-90E2D0376064}" type="sibTrans" cxnId="{82DCFB4E-11C3-4BEC-81F4-489D35B7992B}">
      <dgm:prSet/>
      <dgm:spPr/>
      <dgm:t>
        <a:bodyPr/>
        <a:lstStyle/>
        <a:p>
          <a:endParaRPr lang="zh-CN" altLang="en-US"/>
        </a:p>
      </dgm:t>
    </dgm:pt>
    <dgm:pt modelId="{D34166C1-175D-4F32-A34B-CACFEF152CB8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氏族公社</a:t>
          </a:r>
        </a:p>
      </dgm:t>
    </dgm:pt>
    <dgm:pt modelId="{5AECA373-CBC6-4F22-B6DA-4ADB742BA75B}" type="parTrans" cxnId="{5495A83D-653C-4CFC-9078-01EF61B366D1}">
      <dgm:prSet/>
      <dgm:spPr/>
      <dgm:t>
        <a:bodyPr/>
        <a:lstStyle/>
        <a:p>
          <a:endParaRPr lang="zh-CN" altLang="en-US"/>
        </a:p>
      </dgm:t>
    </dgm:pt>
    <dgm:pt modelId="{78506EC9-8F4A-4B1B-9A9E-3BB5A41711B1}" type="sibTrans" cxnId="{5495A83D-653C-4CFC-9078-01EF61B366D1}">
      <dgm:prSet/>
      <dgm:spPr/>
      <dgm:t>
        <a:bodyPr/>
        <a:lstStyle/>
        <a:p>
          <a:endParaRPr lang="zh-CN" altLang="en-US"/>
        </a:p>
      </dgm:t>
    </dgm:pt>
    <dgm:pt modelId="{24C3B20F-DE79-4AE9-B47B-25DA116C485E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母系氏族</a:t>
          </a:r>
          <a:endParaRPr lang="en-US" altLang="zh-CN" sz="24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山顶洞人</a:t>
          </a:r>
          <a:endParaRPr lang="en-US" altLang="zh-CN" sz="1600" b="1" dirty="0">
            <a:solidFill>
              <a:schemeClr val="bg1"/>
            </a:solidFill>
            <a:latin typeface="+mn-ea"/>
            <a:ea typeface="+mn-ea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半坡氏族</a:t>
          </a:r>
          <a:endParaRPr lang="en-US" altLang="zh-CN" sz="1600" b="1" dirty="0">
            <a:solidFill>
              <a:schemeClr val="bg1"/>
            </a:solidFill>
            <a:latin typeface="+mn-ea"/>
            <a:ea typeface="+mn-ea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河姆渡氏族</a:t>
          </a:r>
        </a:p>
      </dgm:t>
    </dgm:pt>
    <dgm:pt modelId="{A249E3A7-193D-4960-A2E6-FDE0885AED1E}" type="parTrans" cxnId="{E00104EE-B6CA-4B8D-AAFD-88EDDF41FD6C}">
      <dgm:prSet/>
      <dgm:spPr/>
      <dgm:t>
        <a:bodyPr/>
        <a:lstStyle/>
        <a:p>
          <a:endParaRPr lang="zh-CN" altLang="en-US"/>
        </a:p>
      </dgm:t>
    </dgm:pt>
    <dgm:pt modelId="{A6E3A7DC-1D46-4B58-AF39-EB0F8C396AD6}" type="sibTrans" cxnId="{E00104EE-B6CA-4B8D-AAFD-88EDDF41FD6C}">
      <dgm:prSet/>
      <dgm:spPr/>
      <dgm:t>
        <a:bodyPr/>
        <a:lstStyle/>
        <a:p>
          <a:endParaRPr lang="zh-CN" altLang="en-US"/>
        </a:p>
      </dgm:t>
    </dgm:pt>
    <dgm:pt modelId="{608EF1E9-64C4-4E13-BFE1-873ED3A2E3E1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父系氏族</a:t>
          </a:r>
          <a:endParaRPr lang="en-US" altLang="zh-CN" sz="24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大汶口文化</a:t>
          </a:r>
        </a:p>
      </dgm:t>
    </dgm:pt>
    <dgm:pt modelId="{08E4D35D-D859-4936-984E-1AF42AA6E31F}" type="parTrans" cxnId="{1040B791-19C0-4F1F-A373-CD3AC10B3C19}">
      <dgm:prSet/>
      <dgm:spPr/>
      <dgm:t>
        <a:bodyPr/>
        <a:lstStyle/>
        <a:p>
          <a:endParaRPr lang="zh-CN" altLang="en-US"/>
        </a:p>
      </dgm:t>
    </dgm:pt>
    <dgm:pt modelId="{09963CAB-8395-42A6-8806-0EE5F17DD6B6}" type="sibTrans" cxnId="{1040B791-19C0-4F1F-A373-CD3AC10B3C19}">
      <dgm:prSet/>
      <dgm:spPr/>
      <dgm:t>
        <a:bodyPr/>
        <a:lstStyle/>
        <a:p>
          <a:endParaRPr lang="zh-CN" altLang="en-US"/>
        </a:p>
      </dgm:t>
    </dgm:pt>
    <dgm:pt modelId="{919619CC-2061-429B-B982-B92087D4651B}">
      <dgm:prSet phldrT="[文本]" custT="1"/>
      <dgm:spPr/>
      <dgm:t>
        <a:bodyPr/>
        <a:lstStyle/>
        <a:p>
          <a:r>
            <a:rPr lang="zh-CN" altLang="en-US" sz="3200" b="1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部落联盟</a:t>
          </a:r>
        </a:p>
      </dgm:t>
    </dgm:pt>
    <dgm:pt modelId="{D258FFF9-CD91-4DAF-925D-18B657E57283}" type="parTrans" cxnId="{EA249FA7-901E-4834-9B14-CF0C31B079E9}">
      <dgm:prSet/>
      <dgm:spPr/>
      <dgm:t>
        <a:bodyPr/>
        <a:lstStyle/>
        <a:p>
          <a:endParaRPr lang="zh-CN" altLang="en-US"/>
        </a:p>
      </dgm:t>
    </dgm:pt>
    <dgm:pt modelId="{BA31BC48-C9BF-48E3-872B-D53F06CBE5A4}" type="sibTrans" cxnId="{EA249FA7-901E-4834-9B14-CF0C31B079E9}">
      <dgm:prSet/>
      <dgm:spPr/>
      <dgm:t>
        <a:bodyPr/>
        <a:lstStyle/>
        <a:p>
          <a:endParaRPr lang="zh-CN" altLang="en-US"/>
        </a:p>
      </dgm:t>
    </dgm:pt>
    <dgm:pt modelId="{A565E969-033B-4132-BC15-C9233754E5CC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传说时期</a:t>
          </a:r>
          <a:endParaRPr lang="en-US" altLang="zh-CN" sz="24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en-US" altLang="zh-CN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——</a:t>
          </a:r>
          <a:r>
            <a:rPr lang="zh-CN" altLang="en-US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黄帝</a:t>
          </a:r>
        </a:p>
      </dgm:t>
    </dgm:pt>
    <dgm:pt modelId="{DF42211F-C281-46CE-A474-C0D3E2BDDECA}" type="parTrans" cxnId="{C2796E65-8A1F-49E4-B604-352FF62E0020}">
      <dgm:prSet/>
      <dgm:spPr/>
      <dgm:t>
        <a:bodyPr/>
        <a:lstStyle/>
        <a:p>
          <a:endParaRPr lang="zh-CN" altLang="en-US"/>
        </a:p>
      </dgm:t>
    </dgm:pt>
    <dgm:pt modelId="{94CE897E-CD94-4AD4-9039-70633A4CF933}" type="sibTrans" cxnId="{C2796E65-8A1F-49E4-B604-352FF62E0020}">
      <dgm:prSet/>
      <dgm:spPr/>
      <dgm:t>
        <a:bodyPr/>
        <a:lstStyle/>
        <a:p>
          <a:endParaRPr lang="zh-CN" altLang="en-US"/>
        </a:p>
      </dgm:t>
    </dgm:pt>
    <dgm:pt modelId="{FDF43CAF-210D-46D1-A005-F33012DDFE1B}">
      <dgm:prSet phldrT="[文本]" custT="1"/>
      <dgm:spPr/>
      <dgm:t>
        <a:bodyPr/>
        <a:lstStyle/>
        <a:p>
          <a:r>
            <a:rPr lang="zh-CN" altLang="en-US" sz="24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尧舜禹等</a:t>
          </a:r>
        </a:p>
      </dgm:t>
    </dgm:pt>
    <dgm:pt modelId="{8DD8C2D3-6BCD-4958-808A-BB58C6D8F00F}" type="parTrans" cxnId="{CBC1E214-E46D-4034-B9F2-C577C8C0B95A}">
      <dgm:prSet/>
      <dgm:spPr/>
      <dgm:t>
        <a:bodyPr/>
        <a:lstStyle/>
        <a:p>
          <a:endParaRPr lang="zh-CN" altLang="en-US"/>
        </a:p>
      </dgm:t>
    </dgm:pt>
    <dgm:pt modelId="{B8B5AD40-3318-44A8-A11A-ACE33E6C664E}" type="sibTrans" cxnId="{CBC1E214-E46D-4034-B9F2-C577C8C0B95A}">
      <dgm:prSet/>
      <dgm:spPr/>
      <dgm:t>
        <a:bodyPr/>
        <a:lstStyle/>
        <a:p>
          <a:endParaRPr lang="zh-CN" altLang="en-US"/>
        </a:p>
      </dgm:t>
    </dgm:pt>
    <dgm:pt modelId="{EAED83F0-4586-4471-8388-18B4D5F259D0}">
      <dgm:prSet custT="1"/>
      <dgm:spPr/>
      <dgm:t>
        <a:bodyPr/>
        <a:lstStyle/>
        <a:p>
          <a:r>
            <a:rPr lang="zh-CN" altLang="en-US" sz="28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蓝田人</a:t>
          </a:r>
          <a:endParaRPr lang="en-US" altLang="zh-CN" sz="28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距今约</a:t>
          </a:r>
          <a:r>
            <a:rPr lang="en-US" altLang="zh-CN" sz="1600" b="1" dirty="0">
              <a:solidFill>
                <a:schemeClr val="bg1"/>
              </a:solidFill>
              <a:latin typeface="+mn-ea"/>
              <a:ea typeface="+mn-ea"/>
            </a:rPr>
            <a:t>80</a:t>
          </a:r>
          <a:r>
            <a:rPr lang="zh-CN" altLang="en-US" sz="1600" b="1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gm:t>
    </dgm:pt>
    <dgm:pt modelId="{AC1DD187-DBB0-4A79-B883-4ECC49520306}" type="parTrans" cxnId="{7F3E2794-9850-4EE2-9D2F-1E6F8DE2126E}">
      <dgm:prSet/>
      <dgm:spPr/>
      <dgm:t>
        <a:bodyPr/>
        <a:lstStyle/>
        <a:p>
          <a:endParaRPr lang="zh-CN" altLang="en-US"/>
        </a:p>
      </dgm:t>
    </dgm:pt>
    <dgm:pt modelId="{7B026BEE-2EF1-43ED-8051-69E7A0CED795}" type="sibTrans" cxnId="{7F3E2794-9850-4EE2-9D2F-1E6F8DE2126E}">
      <dgm:prSet/>
      <dgm:spPr/>
      <dgm:t>
        <a:bodyPr/>
        <a:lstStyle/>
        <a:p>
          <a:endParaRPr lang="zh-CN" altLang="en-US"/>
        </a:p>
      </dgm:t>
    </dgm:pt>
    <dgm:pt modelId="{3FE78E93-EFE5-436A-A6F8-044659ED33E6}" type="pres">
      <dgm:prSet presAssocID="{AC7F6548-28FA-46D5-B05B-D3F835968167}" presName="theList" presStyleCnt="0">
        <dgm:presLayoutVars>
          <dgm:dir/>
          <dgm:animLvl val="lvl"/>
          <dgm:resizeHandles val="exact"/>
        </dgm:presLayoutVars>
      </dgm:prSet>
      <dgm:spPr/>
    </dgm:pt>
    <dgm:pt modelId="{974A112E-5272-4F3B-9A5C-B045516DCCCA}" type="pres">
      <dgm:prSet presAssocID="{C5AE2825-742C-48BF-874E-543671F0ACAE}" presName="compNode" presStyleCnt="0"/>
      <dgm:spPr/>
    </dgm:pt>
    <dgm:pt modelId="{A08D23E5-F614-44C0-BA38-561913D080FB}" type="pres">
      <dgm:prSet presAssocID="{C5AE2825-742C-48BF-874E-543671F0ACAE}" presName="aNode" presStyleLbl="bgShp" presStyleIdx="0" presStyleCnt="3"/>
      <dgm:spPr/>
    </dgm:pt>
    <dgm:pt modelId="{D270340D-8D22-4C72-BFBD-57E5D41F0CBF}" type="pres">
      <dgm:prSet presAssocID="{C5AE2825-742C-48BF-874E-543671F0ACAE}" presName="textNode" presStyleLbl="bgShp" presStyleIdx="0" presStyleCnt="3"/>
      <dgm:spPr/>
    </dgm:pt>
    <dgm:pt modelId="{F1937368-4887-478E-BB5E-909DDA0CF691}" type="pres">
      <dgm:prSet presAssocID="{C5AE2825-742C-48BF-874E-543671F0ACAE}" presName="compChildNode" presStyleCnt="0"/>
      <dgm:spPr/>
    </dgm:pt>
    <dgm:pt modelId="{2B4FC1D1-B4FA-4378-BF7F-04CEC080DFB1}" type="pres">
      <dgm:prSet presAssocID="{C5AE2825-742C-48BF-874E-543671F0ACAE}" presName="theInnerList" presStyleCnt="0"/>
      <dgm:spPr/>
    </dgm:pt>
    <dgm:pt modelId="{051616E9-BDBB-49DF-B90A-215D8BFB51EB}" type="pres">
      <dgm:prSet presAssocID="{B9F639B1-FCB5-4FB8-AE6C-27E83B757E34}" presName="childNode" presStyleLbl="node1" presStyleIdx="0" presStyleCnt="7">
        <dgm:presLayoutVars>
          <dgm:bulletEnabled val="1"/>
        </dgm:presLayoutVars>
      </dgm:prSet>
      <dgm:spPr/>
    </dgm:pt>
    <dgm:pt modelId="{E525A8C8-F3F2-41AE-B530-9B1EE2AED10A}" type="pres">
      <dgm:prSet presAssocID="{B9F639B1-FCB5-4FB8-AE6C-27E83B757E34}" presName="aSpace2" presStyleCnt="0"/>
      <dgm:spPr/>
    </dgm:pt>
    <dgm:pt modelId="{C03FC0F5-3E69-4855-88B9-DC61DEB91B74}" type="pres">
      <dgm:prSet presAssocID="{EAED83F0-4586-4471-8388-18B4D5F259D0}" presName="childNode" presStyleLbl="node1" presStyleIdx="1" presStyleCnt="7">
        <dgm:presLayoutVars>
          <dgm:bulletEnabled val="1"/>
        </dgm:presLayoutVars>
      </dgm:prSet>
      <dgm:spPr/>
    </dgm:pt>
    <dgm:pt modelId="{BB6F1E62-3458-4209-9A13-BC12AC9DA8FF}" type="pres">
      <dgm:prSet presAssocID="{EAED83F0-4586-4471-8388-18B4D5F259D0}" presName="aSpace2" presStyleCnt="0"/>
      <dgm:spPr/>
    </dgm:pt>
    <dgm:pt modelId="{A399851F-166F-4304-ABE8-AFC39297AAE6}" type="pres">
      <dgm:prSet presAssocID="{2F79876B-C54D-4570-8AB8-57ED638ACDB1}" presName="childNode" presStyleLbl="node1" presStyleIdx="2" presStyleCnt="7">
        <dgm:presLayoutVars>
          <dgm:bulletEnabled val="1"/>
        </dgm:presLayoutVars>
      </dgm:prSet>
      <dgm:spPr/>
    </dgm:pt>
    <dgm:pt modelId="{E8BDBFF4-417A-4C35-808A-19F56D5652D0}" type="pres">
      <dgm:prSet presAssocID="{C5AE2825-742C-48BF-874E-543671F0ACAE}" presName="aSpace" presStyleCnt="0"/>
      <dgm:spPr/>
    </dgm:pt>
    <dgm:pt modelId="{9DE27CDF-1190-4620-B638-3CE59848E1E4}" type="pres">
      <dgm:prSet presAssocID="{D34166C1-175D-4F32-A34B-CACFEF152CB8}" presName="compNode" presStyleCnt="0"/>
      <dgm:spPr/>
    </dgm:pt>
    <dgm:pt modelId="{5719D198-5D3B-47E3-BAC8-FC21B5DBEA44}" type="pres">
      <dgm:prSet presAssocID="{D34166C1-175D-4F32-A34B-CACFEF152CB8}" presName="aNode" presStyleLbl="bgShp" presStyleIdx="1" presStyleCnt="3"/>
      <dgm:spPr/>
    </dgm:pt>
    <dgm:pt modelId="{45C86E22-75D0-4E53-AC97-7BDFADEE33A4}" type="pres">
      <dgm:prSet presAssocID="{D34166C1-175D-4F32-A34B-CACFEF152CB8}" presName="textNode" presStyleLbl="bgShp" presStyleIdx="1" presStyleCnt="3"/>
      <dgm:spPr/>
    </dgm:pt>
    <dgm:pt modelId="{03120666-6441-4359-84EB-5E87D022D7DB}" type="pres">
      <dgm:prSet presAssocID="{D34166C1-175D-4F32-A34B-CACFEF152CB8}" presName="compChildNode" presStyleCnt="0"/>
      <dgm:spPr/>
    </dgm:pt>
    <dgm:pt modelId="{BDFF2441-F29F-4E81-B0D8-1859D4A9B11C}" type="pres">
      <dgm:prSet presAssocID="{D34166C1-175D-4F32-A34B-CACFEF152CB8}" presName="theInnerList" presStyleCnt="0"/>
      <dgm:spPr/>
    </dgm:pt>
    <dgm:pt modelId="{475EE309-8B1F-4B71-A77C-7D3E85B48F85}" type="pres">
      <dgm:prSet presAssocID="{24C3B20F-DE79-4AE9-B47B-25DA116C485E}" presName="childNode" presStyleLbl="node1" presStyleIdx="3" presStyleCnt="7">
        <dgm:presLayoutVars>
          <dgm:bulletEnabled val="1"/>
        </dgm:presLayoutVars>
      </dgm:prSet>
      <dgm:spPr/>
    </dgm:pt>
    <dgm:pt modelId="{88845421-28F6-4AE5-A02E-929F6BD592CA}" type="pres">
      <dgm:prSet presAssocID="{24C3B20F-DE79-4AE9-B47B-25DA116C485E}" presName="aSpace2" presStyleCnt="0"/>
      <dgm:spPr/>
    </dgm:pt>
    <dgm:pt modelId="{824FC3B7-3815-401D-A267-C5B929F1D5E7}" type="pres">
      <dgm:prSet presAssocID="{608EF1E9-64C4-4E13-BFE1-873ED3A2E3E1}" presName="childNode" presStyleLbl="node1" presStyleIdx="4" presStyleCnt="7">
        <dgm:presLayoutVars>
          <dgm:bulletEnabled val="1"/>
        </dgm:presLayoutVars>
      </dgm:prSet>
      <dgm:spPr/>
    </dgm:pt>
    <dgm:pt modelId="{C9FD1825-7C15-47D7-B74B-E2E884AFE25A}" type="pres">
      <dgm:prSet presAssocID="{D34166C1-175D-4F32-A34B-CACFEF152CB8}" presName="aSpace" presStyleCnt="0"/>
      <dgm:spPr/>
    </dgm:pt>
    <dgm:pt modelId="{74D8A458-6E04-49E2-B6DF-7F67FD3C953C}" type="pres">
      <dgm:prSet presAssocID="{919619CC-2061-429B-B982-B92087D4651B}" presName="compNode" presStyleCnt="0"/>
      <dgm:spPr/>
    </dgm:pt>
    <dgm:pt modelId="{8EB89BE8-525F-4C96-81D7-8BC1680FECDA}" type="pres">
      <dgm:prSet presAssocID="{919619CC-2061-429B-B982-B92087D4651B}" presName="aNode" presStyleLbl="bgShp" presStyleIdx="2" presStyleCnt="3"/>
      <dgm:spPr/>
    </dgm:pt>
    <dgm:pt modelId="{D9A7DFE1-BFD4-4275-8B43-C851AA9FD432}" type="pres">
      <dgm:prSet presAssocID="{919619CC-2061-429B-B982-B92087D4651B}" presName="textNode" presStyleLbl="bgShp" presStyleIdx="2" presStyleCnt="3"/>
      <dgm:spPr/>
    </dgm:pt>
    <dgm:pt modelId="{5C64320B-E873-4B06-A0D4-EBD346C1A675}" type="pres">
      <dgm:prSet presAssocID="{919619CC-2061-429B-B982-B92087D4651B}" presName="compChildNode" presStyleCnt="0"/>
      <dgm:spPr/>
    </dgm:pt>
    <dgm:pt modelId="{FBBF6FD1-8879-4086-87B1-A5C6719E61BB}" type="pres">
      <dgm:prSet presAssocID="{919619CC-2061-429B-B982-B92087D4651B}" presName="theInnerList" presStyleCnt="0"/>
      <dgm:spPr/>
    </dgm:pt>
    <dgm:pt modelId="{E6C3550E-371D-426C-BF55-04A337BF2BFF}" type="pres">
      <dgm:prSet presAssocID="{A565E969-033B-4132-BC15-C9233754E5CC}" presName="childNode" presStyleLbl="node1" presStyleIdx="5" presStyleCnt="7">
        <dgm:presLayoutVars>
          <dgm:bulletEnabled val="1"/>
        </dgm:presLayoutVars>
      </dgm:prSet>
      <dgm:spPr/>
    </dgm:pt>
    <dgm:pt modelId="{A5AEC81F-BECB-44F6-8385-4F81301DD13B}" type="pres">
      <dgm:prSet presAssocID="{A565E969-033B-4132-BC15-C9233754E5CC}" presName="aSpace2" presStyleCnt="0"/>
      <dgm:spPr/>
    </dgm:pt>
    <dgm:pt modelId="{3541BE2B-970D-4512-B7FE-B549EBF7464C}" type="pres">
      <dgm:prSet presAssocID="{FDF43CAF-210D-46D1-A005-F33012DDFE1B}" presName="childNode" presStyleLbl="node1" presStyleIdx="6" presStyleCnt="7">
        <dgm:presLayoutVars>
          <dgm:bulletEnabled val="1"/>
        </dgm:presLayoutVars>
      </dgm:prSet>
      <dgm:spPr/>
    </dgm:pt>
  </dgm:ptLst>
  <dgm:cxnLst>
    <dgm:cxn modelId="{CBC1E214-E46D-4034-B9F2-C577C8C0B95A}" srcId="{919619CC-2061-429B-B982-B92087D4651B}" destId="{FDF43CAF-210D-46D1-A005-F33012DDFE1B}" srcOrd="1" destOrd="0" parTransId="{8DD8C2D3-6BCD-4958-808A-BB58C6D8F00F}" sibTransId="{B8B5AD40-3318-44A8-A11A-ACE33E6C664E}"/>
    <dgm:cxn modelId="{8BBAFD15-2189-489F-B892-6F2874CE22B1}" type="presOf" srcId="{FDF43CAF-210D-46D1-A005-F33012DDFE1B}" destId="{3541BE2B-970D-4512-B7FE-B549EBF7464C}" srcOrd="0" destOrd="0" presId="urn:microsoft.com/office/officeart/2005/8/layout/lProcess2"/>
    <dgm:cxn modelId="{2D948D20-962E-42DD-B027-108A51B55E88}" type="presOf" srcId="{C5AE2825-742C-48BF-874E-543671F0ACAE}" destId="{D270340D-8D22-4C72-BFBD-57E5D41F0CBF}" srcOrd="1" destOrd="0" presId="urn:microsoft.com/office/officeart/2005/8/layout/lProcess2"/>
    <dgm:cxn modelId="{CB460423-1674-4ED7-8431-83336DAF2FAD}" type="presOf" srcId="{608EF1E9-64C4-4E13-BFE1-873ED3A2E3E1}" destId="{824FC3B7-3815-401D-A267-C5B929F1D5E7}" srcOrd="0" destOrd="0" presId="urn:microsoft.com/office/officeart/2005/8/layout/lProcess2"/>
    <dgm:cxn modelId="{5495A83D-653C-4CFC-9078-01EF61B366D1}" srcId="{AC7F6548-28FA-46D5-B05B-D3F835968167}" destId="{D34166C1-175D-4F32-A34B-CACFEF152CB8}" srcOrd="1" destOrd="0" parTransId="{5AECA373-CBC6-4F22-B6DA-4ADB742BA75B}" sibTransId="{78506EC9-8F4A-4B1B-9A9E-3BB5A41711B1}"/>
    <dgm:cxn modelId="{CC5E8A5D-25B0-4BC3-A63A-85A21CF95B37}" type="presOf" srcId="{24C3B20F-DE79-4AE9-B47B-25DA116C485E}" destId="{475EE309-8B1F-4B71-A77C-7D3E85B48F85}" srcOrd="0" destOrd="0" presId="urn:microsoft.com/office/officeart/2005/8/layout/lProcess2"/>
    <dgm:cxn modelId="{C2796E65-8A1F-49E4-B604-352FF62E0020}" srcId="{919619CC-2061-429B-B982-B92087D4651B}" destId="{A565E969-033B-4132-BC15-C9233754E5CC}" srcOrd="0" destOrd="0" parTransId="{DF42211F-C281-46CE-A474-C0D3E2BDDECA}" sibTransId="{94CE897E-CD94-4AD4-9039-70633A4CF933}"/>
    <dgm:cxn modelId="{0022D745-60CA-467A-A99F-340BEC51D5D0}" type="presOf" srcId="{D34166C1-175D-4F32-A34B-CACFEF152CB8}" destId="{45C86E22-75D0-4E53-AC97-7BDFADEE33A4}" srcOrd="1" destOrd="0" presId="urn:microsoft.com/office/officeart/2005/8/layout/lProcess2"/>
    <dgm:cxn modelId="{F697AF6A-3C00-475C-A935-19F261E38746}" type="presOf" srcId="{EAED83F0-4586-4471-8388-18B4D5F259D0}" destId="{C03FC0F5-3E69-4855-88B9-DC61DEB91B74}" srcOrd="0" destOrd="0" presId="urn:microsoft.com/office/officeart/2005/8/layout/lProcess2"/>
    <dgm:cxn modelId="{D9D3654C-226C-407B-89DE-77DA5769FAE1}" type="presOf" srcId="{A565E969-033B-4132-BC15-C9233754E5CC}" destId="{E6C3550E-371D-426C-BF55-04A337BF2BFF}" srcOrd="0" destOrd="0" presId="urn:microsoft.com/office/officeart/2005/8/layout/lProcess2"/>
    <dgm:cxn modelId="{82DCFB4E-11C3-4BEC-81F4-489D35B7992B}" srcId="{C5AE2825-742C-48BF-874E-543671F0ACAE}" destId="{2F79876B-C54D-4570-8AB8-57ED638ACDB1}" srcOrd="2" destOrd="0" parTransId="{82EF9AF8-D41E-44B7-93C5-B389BE159BBA}" sibTransId="{B362F72D-7638-4968-A475-90E2D0376064}"/>
    <dgm:cxn modelId="{1FA0BC7A-A803-47FE-8F57-5D23E352DBCB}" type="presOf" srcId="{AC7F6548-28FA-46D5-B05B-D3F835968167}" destId="{3FE78E93-EFE5-436A-A6F8-044659ED33E6}" srcOrd="0" destOrd="0" presId="urn:microsoft.com/office/officeart/2005/8/layout/lProcess2"/>
    <dgm:cxn modelId="{2567DF90-BC2D-49A7-8D28-71267EDC367B}" srcId="{C5AE2825-742C-48BF-874E-543671F0ACAE}" destId="{B9F639B1-FCB5-4FB8-AE6C-27E83B757E34}" srcOrd="0" destOrd="0" parTransId="{715B06AA-4166-4AC1-AEB3-293807695A6C}" sibTransId="{5C99FB79-178E-4A9A-BA2A-4CF39CC627A2}"/>
    <dgm:cxn modelId="{1040B791-19C0-4F1F-A373-CD3AC10B3C19}" srcId="{D34166C1-175D-4F32-A34B-CACFEF152CB8}" destId="{608EF1E9-64C4-4E13-BFE1-873ED3A2E3E1}" srcOrd="1" destOrd="0" parTransId="{08E4D35D-D859-4936-984E-1AF42AA6E31F}" sibTransId="{09963CAB-8395-42A6-8806-0EE5F17DD6B6}"/>
    <dgm:cxn modelId="{7F3E2794-9850-4EE2-9D2F-1E6F8DE2126E}" srcId="{C5AE2825-742C-48BF-874E-543671F0ACAE}" destId="{EAED83F0-4586-4471-8388-18B4D5F259D0}" srcOrd="1" destOrd="0" parTransId="{AC1DD187-DBB0-4A79-B883-4ECC49520306}" sibTransId="{7B026BEE-2EF1-43ED-8051-69E7A0CED795}"/>
    <dgm:cxn modelId="{EA249FA7-901E-4834-9B14-CF0C31B079E9}" srcId="{AC7F6548-28FA-46D5-B05B-D3F835968167}" destId="{919619CC-2061-429B-B982-B92087D4651B}" srcOrd="2" destOrd="0" parTransId="{D258FFF9-CD91-4DAF-925D-18B657E57283}" sibTransId="{BA31BC48-C9BF-48E3-872B-D53F06CBE5A4}"/>
    <dgm:cxn modelId="{4760CBB1-137C-4FFB-88D4-215C495544DF}" type="presOf" srcId="{919619CC-2061-429B-B982-B92087D4651B}" destId="{8EB89BE8-525F-4C96-81D7-8BC1680FECDA}" srcOrd="0" destOrd="0" presId="urn:microsoft.com/office/officeart/2005/8/layout/lProcess2"/>
    <dgm:cxn modelId="{36EDF7B1-B26B-4EBF-8F14-B9D0299B9973}" srcId="{AC7F6548-28FA-46D5-B05B-D3F835968167}" destId="{C5AE2825-742C-48BF-874E-543671F0ACAE}" srcOrd="0" destOrd="0" parTransId="{C120E968-65AF-41D4-92A2-CB372BEAECA4}" sibTransId="{F7183FB8-F991-4F81-A407-691D098B4E6F}"/>
    <dgm:cxn modelId="{F5F778B8-621E-476F-991F-F947D6CEA3EF}" type="presOf" srcId="{2F79876B-C54D-4570-8AB8-57ED638ACDB1}" destId="{A399851F-166F-4304-ABE8-AFC39297AAE6}" srcOrd="0" destOrd="0" presId="urn:microsoft.com/office/officeart/2005/8/layout/lProcess2"/>
    <dgm:cxn modelId="{9D645DC3-EBD6-457E-9224-908B5D38079E}" type="presOf" srcId="{D34166C1-175D-4F32-A34B-CACFEF152CB8}" destId="{5719D198-5D3B-47E3-BAC8-FC21B5DBEA44}" srcOrd="0" destOrd="0" presId="urn:microsoft.com/office/officeart/2005/8/layout/lProcess2"/>
    <dgm:cxn modelId="{F4416BCE-3B78-40D1-B5D8-9D8FBC7088D8}" type="presOf" srcId="{919619CC-2061-429B-B982-B92087D4651B}" destId="{D9A7DFE1-BFD4-4275-8B43-C851AA9FD432}" srcOrd="1" destOrd="0" presId="urn:microsoft.com/office/officeart/2005/8/layout/lProcess2"/>
    <dgm:cxn modelId="{A05ADCD7-5778-423F-B3DB-A251DDF7458C}" type="presOf" srcId="{C5AE2825-742C-48BF-874E-543671F0ACAE}" destId="{A08D23E5-F614-44C0-BA38-561913D080FB}" srcOrd="0" destOrd="0" presId="urn:microsoft.com/office/officeart/2005/8/layout/lProcess2"/>
    <dgm:cxn modelId="{39F241DC-5121-4DBA-BE74-35894AD48886}" type="presOf" srcId="{B9F639B1-FCB5-4FB8-AE6C-27E83B757E34}" destId="{051616E9-BDBB-49DF-B90A-215D8BFB51EB}" srcOrd="0" destOrd="0" presId="urn:microsoft.com/office/officeart/2005/8/layout/lProcess2"/>
    <dgm:cxn modelId="{E00104EE-B6CA-4B8D-AAFD-88EDDF41FD6C}" srcId="{D34166C1-175D-4F32-A34B-CACFEF152CB8}" destId="{24C3B20F-DE79-4AE9-B47B-25DA116C485E}" srcOrd="0" destOrd="0" parTransId="{A249E3A7-193D-4960-A2E6-FDE0885AED1E}" sibTransId="{A6E3A7DC-1D46-4B58-AF39-EB0F8C396AD6}"/>
    <dgm:cxn modelId="{305C8D2A-F21C-438B-A671-B78AAD978C91}" type="presParOf" srcId="{3FE78E93-EFE5-436A-A6F8-044659ED33E6}" destId="{974A112E-5272-4F3B-9A5C-B045516DCCCA}" srcOrd="0" destOrd="0" presId="urn:microsoft.com/office/officeart/2005/8/layout/lProcess2"/>
    <dgm:cxn modelId="{E0AB79B1-67E8-4AFF-9154-B94A81AA6EC1}" type="presParOf" srcId="{974A112E-5272-4F3B-9A5C-B045516DCCCA}" destId="{A08D23E5-F614-44C0-BA38-561913D080FB}" srcOrd="0" destOrd="0" presId="urn:microsoft.com/office/officeart/2005/8/layout/lProcess2"/>
    <dgm:cxn modelId="{175B053B-22BE-4425-BFFA-E579689E6E53}" type="presParOf" srcId="{974A112E-5272-4F3B-9A5C-B045516DCCCA}" destId="{D270340D-8D22-4C72-BFBD-57E5D41F0CBF}" srcOrd="1" destOrd="0" presId="urn:microsoft.com/office/officeart/2005/8/layout/lProcess2"/>
    <dgm:cxn modelId="{6A507CAB-25CF-4DEF-8C98-4607406116A5}" type="presParOf" srcId="{974A112E-5272-4F3B-9A5C-B045516DCCCA}" destId="{F1937368-4887-478E-BB5E-909DDA0CF691}" srcOrd="2" destOrd="0" presId="urn:microsoft.com/office/officeart/2005/8/layout/lProcess2"/>
    <dgm:cxn modelId="{B836FC7C-51CE-4B64-BD1E-9AF29350D028}" type="presParOf" srcId="{F1937368-4887-478E-BB5E-909DDA0CF691}" destId="{2B4FC1D1-B4FA-4378-BF7F-04CEC080DFB1}" srcOrd="0" destOrd="0" presId="urn:microsoft.com/office/officeart/2005/8/layout/lProcess2"/>
    <dgm:cxn modelId="{2F6FB2E7-98C2-49F6-A799-1AA99E2298FF}" type="presParOf" srcId="{2B4FC1D1-B4FA-4378-BF7F-04CEC080DFB1}" destId="{051616E9-BDBB-49DF-B90A-215D8BFB51EB}" srcOrd="0" destOrd="0" presId="urn:microsoft.com/office/officeart/2005/8/layout/lProcess2"/>
    <dgm:cxn modelId="{63F5B2EC-DB31-4352-9680-D32240B1638A}" type="presParOf" srcId="{2B4FC1D1-B4FA-4378-BF7F-04CEC080DFB1}" destId="{E525A8C8-F3F2-41AE-B530-9B1EE2AED10A}" srcOrd="1" destOrd="0" presId="urn:microsoft.com/office/officeart/2005/8/layout/lProcess2"/>
    <dgm:cxn modelId="{9291CEE6-0E10-4919-BBCF-5F11E98ADF13}" type="presParOf" srcId="{2B4FC1D1-B4FA-4378-BF7F-04CEC080DFB1}" destId="{C03FC0F5-3E69-4855-88B9-DC61DEB91B74}" srcOrd="2" destOrd="0" presId="urn:microsoft.com/office/officeart/2005/8/layout/lProcess2"/>
    <dgm:cxn modelId="{A7295B5B-3F16-429E-875A-42E5452BD2AA}" type="presParOf" srcId="{2B4FC1D1-B4FA-4378-BF7F-04CEC080DFB1}" destId="{BB6F1E62-3458-4209-9A13-BC12AC9DA8FF}" srcOrd="3" destOrd="0" presId="urn:microsoft.com/office/officeart/2005/8/layout/lProcess2"/>
    <dgm:cxn modelId="{7A27AEB6-17AA-45AE-A282-268788F3E5AF}" type="presParOf" srcId="{2B4FC1D1-B4FA-4378-BF7F-04CEC080DFB1}" destId="{A399851F-166F-4304-ABE8-AFC39297AAE6}" srcOrd="4" destOrd="0" presId="urn:microsoft.com/office/officeart/2005/8/layout/lProcess2"/>
    <dgm:cxn modelId="{7A23B010-729E-4281-A901-35854B76434E}" type="presParOf" srcId="{3FE78E93-EFE5-436A-A6F8-044659ED33E6}" destId="{E8BDBFF4-417A-4C35-808A-19F56D5652D0}" srcOrd="1" destOrd="0" presId="urn:microsoft.com/office/officeart/2005/8/layout/lProcess2"/>
    <dgm:cxn modelId="{61E3683C-2B4B-4035-A894-0E37675FA682}" type="presParOf" srcId="{3FE78E93-EFE5-436A-A6F8-044659ED33E6}" destId="{9DE27CDF-1190-4620-B638-3CE59848E1E4}" srcOrd="2" destOrd="0" presId="urn:microsoft.com/office/officeart/2005/8/layout/lProcess2"/>
    <dgm:cxn modelId="{01F92FAA-F53B-426C-A05E-FC44AFD5627A}" type="presParOf" srcId="{9DE27CDF-1190-4620-B638-3CE59848E1E4}" destId="{5719D198-5D3B-47E3-BAC8-FC21B5DBEA44}" srcOrd="0" destOrd="0" presId="urn:microsoft.com/office/officeart/2005/8/layout/lProcess2"/>
    <dgm:cxn modelId="{D8F647A5-995D-4B05-857D-C846B0EDD37E}" type="presParOf" srcId="{9DE27CDF-1190-4620-B638-3CE59848E1E4}" destId="{45C86E22-75D0-4E53-AC97-7BDFADEE33A4}" srcOrd="1" destOrd="0" presId="urn:microsoft.com/office/officeart/2005/8/layout/lProcess2"/>
    <dgm:cxn modelId="{A64C9A66-9045-4F12-8AC8-13246025039E}" type="presParOf" srcId="{9DE27CDF-1190-4620-B638-3CE59848E1E4}" destId="{03120666-6441-4359-84EB-5E87D022D7DB}" srcOrd="2" destOrd="0" presId="urn:microsoft.com/office/officeart/2005/8/layout/lProcess2"/>
    <dgm:cxn modelId="{7A08332B-CBD5-42CE-8429-4E10ACB16445}" type="presParOf" srcId="{03120666-6441-4359-84EB-5E87D022D7DB}" destId="{BDFF2441-F29F-4E81-B0D8-1859D4A9B11C}" srcOrd="0" destOrd="0" presId="urn:microsoft.com/office/officeart/2005/8/layout/lProcess2"/>
    <dgm:cxn modelId="{9E9C277C-8C9E-464F-8DB9-BEA917D4B451}" type="presParOf" srcId="{BDFF2441-F29F-4E81-B0D8-1859D4A9B11C}" destId="{475EE309-8B1F-4B71-A77C-7D3E85B48F85}" srcOrd="0" destOrd="0" presId="urn:microsoft.com/office/officeart/2005/8/layout/lProcess2"/>
    <dgm:cxn modelId="{CDC2D0FE-127D-4886-9EA3-E9E1B6165E9F}" type="presParOf" srcId="{BDFF2441-F29F-4E81-B0D8-1859D4A9B11C}" destId="{88845421-28F6-4AE5-A02E-929F6BD592CA}" srcOrd="1" destOrd="0" presId="urn:microsoft.com/office/officeart/2005/8/layout/lProcess2"/>
    <dgm:cxn modelId="{BB5C71E5-1BFF-4ECA-968C-11940B9FEE0C}" type="presParOf" srcId="{BDFF2441-F29F-4E81-B0D8-1859D4A9B11C}" destId="{824FC3B7-3815-401D-A267-C5B929F1D5E7}" srcOrd="2" destOrd="0" presId="urn:microsoft.com/office/officeart/2005/8/layout/lProcess2"/>
    <dgm:cxn modelId="{C0C93792-B64D-44C4-97AC-028129185DD2}" type="presParOf" srcId="{3FE78E93-EFE5-436A-A6F8-044659ED33E6}" destId="{C9FD1825-7C15-47D7-B74B-E2E884AFE25A}" srcOrd="3" destOrd="0" presId="urn:microsoft.com/office/officeart/2005/8/layout/lProcess2"/>
    <dgm:cxn modelId="{895990F5-5CCB-4246-9BC6-9C8BFCB7C8BA}" type="presParOf" srcId="{3FE78E93-EFE5-436A-A6F8-044659ED33E6}" destId="{74D8A458-6E04-49E2-B6DF-7F67FD3C953C}" srcOrd="4" destOrd="0" presId="urn:microsoft.com/office/officeart/2005/8/layout/lProcess2"/>
    <dgm:cxn modelId="{1ADB2427-CBEE-48B8-8848-B41D577EB132}" type="presParOf" srcId="{74D8A458-6E04-49E2-B6DF-7F67FD3C953C}" destId="{8EB89BE8-525F-4C96-81D7-8BC1680FECDA}" srcOrd="0" destOrd="0" presId="urn:microsoft.com/office/officeart/2005/8/layout/lProcess2"/>
    <dgm:cxn modelId="{7A6F739E-503A-4EF4-AA3A-78F881FAF3B2}" type="presParOf" srcId="{74D8A458-6E04-49E2-B6DF-7F67FD3C953C}" destId="{D9A7DFE1-BFD4-4275-8B43-C851AA9FD432}" srcOrd="1" destOrd="0" presId="urn:microsoft.com/office/officeart/2005/8/layout/lProcess2"/>
    <dgm:cxn modelId="{A7DDC50B-78DC-4809-90D9-4854CC73F85A}" type="presParOf" srcId="{74D8A458-6E04-49E2-B6DF-7F67FD3C953C}" destId="{5C64320B-E873-4B06-A0D4-EBD346C1A675}" srcOrd="2" destOrd="0" presId="urn:microsoft.com/office/officeart/2005/8/layout/lProcess2"/>
    <dgm:cxn modelId="{F8A5B7AC-4C2A-46AE-9770-38D2A8183142}" type="presParOf" srcId="{5C64320B-E873-4B06-A0D4-EBD346C1A675}" destId="{FBBF6FD1-8879-4086-87B1-A5C6719E61BB}" srcOrd="0" destOrd="0" presId="urn:microsoft.com/office/officeart/2005/8/layout/lProcess2"/>
    <dgm:cxn modelId="{C7A4A906-3956-4726-98CF-5719605C1FB9}" type="presParOf" srcId="{FBBF6FD1-8879-4086-87B1-A5C6719E61BB}" destId="{E6C3550E-371D-426C-BF55-04A337BF2BFF}" srcOrd="0" destOrd="0" presId="urn:microsoft.com/office/officeart/2005/8/layout/lProcess2"/>
    <dgm:cxn modelId="{678D3409-D0F1-458C-AFF8-6F2DA69BA68A}" type="presParOf" srcId="{FBBF6FD1-8879-4086-87B1-A5C6719E61BB}" destId="{A5AEC81F-BECB-44F6-8385-4F81301DD13B}" srcOrd="1" destOrd="0" presId="urn:microsoft.com/office/officeart/2005/8/layout/lProcess2"/>
    <dgm:cxn modelId="{E51A2206-49B0-4D09-B464-6ABEA2A4FB1B}" type="presParOf" srcId="{FBBF6FD1-8879-4086-87B1-A5C6719E61BB}" destId="{3541BE2B-970D-4512-B7FE-B549EBF7464C}" srcOrd="2" destOrd="0" presId="urn:microsoft.com/office/officeart/2005/8/layout/lProcess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D749F97F-02F3-4100-A77D-15FD8E1BCB9E}" type="doc">
      <dgm:prSet loTypeId="urn:microsoft.com/office/officeart/2005/8/layout/hList3" loCatId="list" qsTypeId="urn:microsoft.com/office/officeart/2005/8/quickstyle/3d9#1" qsCatId="3D" csTypeId="urn:microsoft.com/office/officeart/2005/8/colors/accent1_2#3" csCatId="accent1" phldr="1"/>
      <dgm:spPr/>
      <dgm:t>
        <a:bodyPr/>
        <a:lstStyle/>
        <a:p>
          <a:endParaRPr lang="zh-CN" altLang="en-US"/>
        </a:p>
      </dgm:t>
    </dgm:pt>
    <dgm:pt modelId="{ED342A00-B4D3-4392-96E9-D60B95540431}">
      <dgm:prSet phldrT="[文本]" custT="1"/>
      <dgm:spPr/>
      <dgm:t>
        <a:bodyPr/>
        <a:lstStyle/>
        <a:p>
          <a:r>
            <a:rPr lang="en-US" altLang="zh-CN" sz="4000" b="1" dirty="0"/>
            <a:t>1.</a:t>
          </a:r>
          <a:r>
            <a:rPr lang="zh-CN" altLang="en-US" sz="4000" b="1" dirty="0"/>
            <a:t>夏、商、西周</a:t>
          </a:r>
        </a:p>
      </dgm:t>
    </dgm:pt>
    <dgm:pt modelId="{DBE3179A-88F2-4DC4-8242-ED8CA2DAAC98}" type="parTrans" cxnId="{A2752B2D-744E-470C-A087-3CBFBE2526CD}">
      <dgm:prSet/>
      <dgm:spPr/>
      <dgm:t>
        <a:bodyPr/>
        <a:lstStyle/>
        <a:p>
          <a:endParaRPr lang="zh-CN" altLang="en-US"/>
        </a:p>
      </dgm:t>
    </dgm:pt>
    <dgm:pt modelId="{42E78D46-7ACE-4A7F-884A-D1E65B5C90BB}" type="sibTrans" cxnId="{A2752B2D-744E-470C-A087-3CBFBE2526CD}">
      <dgm:prSet/>
      <dgm:spPr/>
      <dgm:t>
        <a:bodyPr/>
        <a:lstStyle/>
        <a:p>
          <a:endParaRPr lang="zh-CN" altLang="en-US"/>
        </a:p>
      </dgm:t>
    </dgm:pt>
    <dgm:pt modelId="{BF48EC06-07B5-40B1-B035-93B1DB62E392}">
      <dgm:prSet phldrT="[文本]" custT="1"/>
      <dgm:spPr/>
      <dgm:t>
        <a:bodyPr/>
        <a:lstStyle/>
        <a:p>
          <a:r>
            <a:rPr lang="zh-CN" altLang="en-US" sz="39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夏朝</a:t>
          </a:r>
          <a:endParaRPr lang="en-US" altLang="zh-CN" sz="39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400" b="1" dirty="0"/>
            <a:t>公元前</a:t>
          </a:r>
          <a:r>
            <a:rPr lang="en-US" altLang="zh-CN" sz="2400" b="1" dirty="0"/>
            <a:t>2070-</a:t>
          </a:r>
          <a:r>
            <a:rPr lang="zh-CN" altLang="en-US" sz="2400" b="1" dirty="0"/>
            <a:t>约前</a:t>
          </a:r>
          <a:r>
            <a:rPr lang="en-US" altLang="zh-CN" sz="2400" b="1" dirty="0"/>
            <a:t>1600</a:t>
          </a:r>
          <a:r>
            <a:rPr lang="zh-CN" altLang="en-US" sz="2400" b="1" dirty="0"/>
            <a:t>年</a:t>
          </a:r>
        </a:p>
      </dgm:t>
    </dgm:pt>
    <dgm:pt modelId="{E2E31BCC-0248-4761-89EE-8967EC1CB752}" type="parTrans" cxnId="{B958B657-D511-4D06-9715-AADCCFC16869}">
      <dgm:prSet/>
      <dgm:spPr/>
      <dgm:t>
        <a:bodyPr/>
        <a:lstStyle/>
        <a:p>
          <a:endParaRPr lang="zh-CN" altLang="en-US"/>
        </a:p>
      </dgm:t>
    </dgm:pt>
    <dgm:pt modelId="{FE72A90E-4870-4F21-B143-D0FB00496259}" type="sibTrans" cxnId="{B958B657-D511-4D06-9715-AADCCFC16869}">
      <dgm:prSet/>
      <dgm:spPr/>
      <dgm:t>
        <a:bodyPr/>
        <a:lstStyle/>
        <a:p>
          <a:endParaRPr lang="zh-CN" altLang="en-US"/>
        </a:p>
      </dgm:t>
    </dgm:pt>
    <dgm:pt modelId="{B545DCA3-A85D-42C1-B5F2-2BC7332A3BC0}">
      <dgm:prSet phldrT="[文本]" custT="1"/>
      <dgm:spPr/>
      <dgm:t>
        <a:bodyPr/>
        <a:lstStyle/>
        <a:p>
          <a:r>
            <a:rPr lang="zh-CN" altLang="en-US" sz="39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商朝</a:t>
          </a:r>
          <a:endParaRPr lang="en-US" altLang="zh-CN" sz="39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400" b="1" dirty="0"/>
            <a:t>公元前</a:t>
          </a:r>
          <a:r>
            <a:rPr lang="en-US" altLang="zh-CN" sz="2400" b="1" dirty="0"/>
            <a:t>1600-</a:t>
          </a:r>
          <a:r>
            <a:rPr lang="zh-CN" altLang="en-US" sz="2400" b="1" dirty="0"/>
            <a:t>前</a:t>
          </a:r>
          <a:r>
            <a:rPr lang="en-US" altLang="zh-CN" sz="2400" b="1" dirty="0"/>
            <a:t>1046</a:t>
          </a:r>
          <a:r>
            <a:rPr lang="zh-CN" altLang="en-US" sz="2400" b="1" dirty="0"/>
            <a:t>年</a:t>
          </a:r>
          <a:endParaRPr lang="zh-CN" altLang="en-US" sz="3900" b="1" dirty="0"/>
        </a:p>
      </dgm:t>
    </dgm:pt>
    <dgm:pt modelId="{0CD86C5D-E062-4756-B4F0-FC634E2BADA8}" type="parTrans" cxnId="{7F7FC46B-448F-4148-928C-8857D50ECE47}">
      <dgm:prSet/>
      <dgm:spPr/>
      <dgm:t>
        <a:bodyPr/>
        <a:lstStyle/>
        <a:p>
          <a:endParaRPr lang="zh-CN" altLang="en-US"/>
        </a:p>
      </dgm:t>
    </dgm:pt>
    <dgm:pt modelId="{03F06B41-3232-4E9C-903F-B8149120EC62}" type="sibTrans" cxnId="{7F7FC46B-448F-4148-928C-8857D50ECE47}">
      <dgm:prSet/>
      <dgm:spPr/>
      <dgm:t>
        <a:bodyPr/>
        <a:lstStyle/>
        <a:p>
          <a:endParaRPr lang="zh-CN" altLang="en-US"/>
        </a:p>
      </dgm:t>
    </dgm:pt>
    <dgm:pt modelId="{368D4426-2E55-4AEF-BF25-6BC8E761A8A4}">
      <dgm:prSet phldrT="[文本]" custT="1"/>
      <dgm:spPr/>
      <dgm:t>
        <a:bodyPr/>
        <a:lstStyle/>
        <a:p>
          <a:r>
            <a:rPr lang="zh-CN" altLang="en-US" sz="3900" b="1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西周</a:t>
          </a:r>
          <a:endParaRPr lang="en-US" altLang="zh-CN" sz="3900" b="1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r>
            <a:rPr lang="zh-CN" altLang="en-US" sz="2400" b="1" dirty="0"/>
            <a:t>公元前</a:t>
          </a:r>
          <a:r>
            <a:rPr lang="en-US" altLang="zh-CN" sz="2400" b="1" dirty="0"/>
            <a:t>1046-</a:t>
          </a:r>
          <a:r>
            <a:rPr lang="zh-CN" altLang="en-US" sz="2400" b="1" dirty="0"/>
            <a:t>前</a:t>
          </a:r>
          <a:r>
            <a:rPr lang="en-US" altLang="zh-CN" sz="2400" b="1" dirty="0"/>
            <a:t>770</a:t>
          </a:r>
          <a:r>
            <a:rPr lang="zh-CN" altLang="en-US" sz="2400" b="1" dirty="0"/>
            <a:t>年</a:t>
          </a:r>
        </a:p>
      </dgm:t>
    </dgm:pt>
    <dgm:pt modelId="{F571FF85-1475-4BDF-A778-90E2BC237059}" type="parTrans" cxnId="{2731F414-55A9-483D-8F0E-2C00FFD9044D}">
      <dgm:prSet/>
      <dgm:spPr/>
      <dgm:t>
        <a:bodyPr/>
        <a:lstStyle/>
        <a:p>
          <a:endParaRPr lang="zh-CN" altLang="en-US"/>
        </a:p>
      </dgm:t>
    </dgm:pt>
    <dgm:pt modelId="{A4FED6D6-D057-467E-9FDC-76D3ED7EBBF6}" type="sibTrans" cxnId="{2731F414-55A9-483D-8F0E-2C00FFD9044D}">
      <dgm:prSet/>
      <dgm:spPr/>
      <dgm:t>
        <a:bodyPr/>
        <a:lstStyle/>
        <a:p>
          <a:endParaRPr lang="zh-CN" altLang="en-US"/>
        </a:p>
      </dgm:t>
    </dgm:pt>
    <dgm:pt modelId="{7334E5AD-3385-4441-BF54-61FAC3A27146}" type="pres">
      <dgm:prSet presAssocID="{D749F97F-02F3-4100-A77D-15FD8E1BCB9E}" presName="composite" presStyleCnt="0">
        <dgm:presLayoutVars>
          <dgm:chMax val="1"/>
          <dgm:dir/>
          <dgm:resizeHandles val="exact"/>
        </dgm:presLayoutVars>
      </dgm:prSet>
      <dgm:spPr/>
    </dgm:pt>
    <dgm:pt modelId="{07A385FE-9A89-48A7-8525-987D1588D97B}" type="pres">
      <dgm:prSet presAssocID="{ED342A00-B4D3-4392-96E9-D60B95540431}" presName="roof" presStyleLbl="dkBgShp" presStyleIdx="0" presStyleCnt="2"/>
      <dgm:spPr/>
    </dgm:pt>
    <dgm:pt modelId="{97B8A8C3-9664-4ABE-AD80-149790785761}" type="pres">
      <dgm:prSet presAssocID="{ED342A00-B4D3-4392-96E9-D60B95540431}" presName="pillars" presStyleCnt="0"/>
      <dgm:spPr/>
    </dgm:pt>
    <dgm:pt modelId="{FD1C9538-BD78-414A-91AF-1DF59E43BF06}" type="pres">
      <dgm:prSet presAssocID="{ED342A00-B4D3-4392-96E9-D60B95540431}" presName="pillar1" presStyleLbl="node1" presStyleIdx="0" presStyleCnt="3">
        <dgm:presLayoutVars>
          <dgm:bulletEnabled val="1"/>
        </dgm:presLayoutVars>
      </dgm:prSet>
      <dgm:spPr/>
    </dgm:pt>
    <dgm:pt modelId="{83E04295-0C01-400F-B945-CA2416D46C9A}" type="pres">
      <dgm:prSet presAssocID="{B545DCA3-A85D-42C1-B5F2-2BC7332A3BC0}" presName="pillarX" presStyleLbl="node1" presStyleIdx="1" presStyleCnt="3">
        <dgm:presLayoutVars>
          <dgm:bulletEnabled val="1"/>
        </dgm:presLayoutVars>
      </dgm:prSet>
      <dgm:spPr/>
    </dgm:pt>
    <dgm:pt modelId="{B7B34D53-6C37-49B7-B764-74175A1BCB70}" type="pres">
      <dgm:prSet presAssocID="{368D4426-2E55-4AEF-BF25-6BC8E761A8A4}" presName="pillarX" presStyleLbl="node1" presStyleIdx="2" presStyleCnt="3">
        <dgm:presLayoutVars>
          <dgm:bulletEnabled val="1"/>
        </dgm:presLayoutVars>
      </dgm:prSet>
      <dgm:spPr/>
    </dgm:pt>
    <dgm:pt modelId="{1EFA742B-C3AC-4C2D-88F2-E6CA6EA650C5}" type="pres">
      <dgm:prSet presAssocID="{ED342A00-B4D3-4392-96E9-D60B95540431}" presName="base" presStyleLbl="dkBgShp" presStyleIdx="1" presStyleCnt="2"/>
      <dgm:spPr/>
    </dgm:pt>
  </dgm:ptLst>
  <dgm:cxnLst>
    <dgm:cxn modelId="{6BA80600-9DC7-4359-B3B3-E550252C8711}" type="presOf" srcId="{ED342A00-B4D3-4392-96E9-D60B95540431}" destId="{07A385FE-9A89-48A7-8525-987D1588D97B}" srcOrd="0" destOrd="0" presId="urn:microsoft.com/office/officeart/2005/8/layout/hList3"/>
    <dgm:cxn modelId="{2731F414-55A9-483D-8F0E-2C00FFD9044D}" srcId="{ED342A00-B4D3-4392-96E9-D60B95540431}" destId="{368D4426-2E55-4AEF-BF25-6BC8E761A8A4}" srcOrd="2" destOrd="0" parTransId="{F571FF85-1475-4BDF-A778-90E2BC237059}" sibTransId="{A4FED6D6-D057-467E-9FDC-76D3ED7EBBF6}"/>
    <dgm:cxn modelId="{2FDC2B19-966F-4936-90F0-D690252AE160}" type="presOf" srcId="{B545DCA3-A85D-42C1-B5F2-2BC7332A3BC0}" destId="{83E04295-0C01-400F-B945-CA2416D46C9A}" srcOrd="0" destOrd="0" presId="urn:microsoft.com/office/officeart/2005/8/layout/hList3"/>
    <dgm:cxn modelId="{A2752B2D-744E-470C-A087-3CBFBE2526CD}" srcId="{D749F97F-02F3-4100-A77D-15FD8E1BCB9E}" destId="{ED342A00-B4D3-4392-96E9-D60B95540431}" srcOrd="0" destOrd="0" parTransId="{DBE3179A-88F2-4DC4-8242-ED8CA2DAAC98}" sibTransId="{42E78D46-7ACE-4A7F-884A-D1E65B5C90BB}"/>
    <dgm:cxn modelId="{9119DD61-CA51-447D-BD2B-8F03E2EE406B}" type="presOf" srcId="{BF48EC06-07B5-40B1-B035-93B1DB62E392}" destId="{FD1C9538-BD78-414A-91AF-1DF59E43BF06}" srcOrd="0" destOrd="0" presId="urn:microsoft.com/office/officeart/2005/8/layout/hList3"/>
    <dgm:cxn modelId="{7F7FC46B-448F-4148-928C-8857D50ECE47}" srcId="{ED342A00-B4D3-4392-96E9-D60B95540431}" destId="{B545DCA3-A85D-42C1-B5F2-2BC7332A3BC0}" srcOrd="1" destOrd="0" parTransId="{0CD86C5D-E062-4756-B4F0-FC634E2BADA8}" sibTransId="{03F06B41-3232-4E9C-903F-B8149120EC62}"/>
    <dgm:cxn modelId="{B958B657-D511-4D06-9715-AADCCFC16869}" srcId="{ED342A00-B4D3-4392-96E9-D60B95540431}" destId="{BF48EC06-07B5-40B1-B035-93B1DB62E392}" srcOrd="0" destOrd="0" parTransId="{E2E31BCC-0248-4761-89EE-8967EC1CB752}" sibTransId="{FE72A90E-4870-4F21-B143-D0FB00496259}"/>
    <dgm:cxn modelId="{656AE2AE-DD3D-45A1-BC2D-29E3C0FAA58F}" type="presOf" srcId="{368D4426-2E55-4AEF-BF25-6BC8E761A8A4}" destId="{B7B34D53-6C37-49B7-B764-74175A1BCB70}" srcOrd="0" destOrd="0" presId="urn:microsoft.com/office/officeart/2005/8/layout/hList3"/>
    <dgm:cxn modelId="{C98035B7-CA75-4A38-A7B9-3D58406C90FA}" type="presOf" srcId="{D749F97F-02F3-4100-A77D-15FD8E1BCB9E}" destId="{7334E5AD-3385-4441-BF54-61FAC3A27146}" srcOrd="0" destOrd="0" presId="urn:microsoft.com/office/officeart/2005/8/layout/hList3"/>
    <dgm:cxn modelId="{D8DDBD6F-938A-46BE-8B35-4314AB50CC52}" type="presParOf" srcId="{7334E5AD-3385-4441-BF54-61FAC3A27146}" destId="{07A385FE-9A89-48A7-8525-987D1588D97B}" srcOrd="0" destOrd="0" presId="urn:microsoft.com/office/officeart/2005/8/layout/hList3"/>
    <dgm:cxn modelId="{35976414-DE33-403A-8E00-59DE3231F576}" type="presParOf" srcId="{7334E5AD-3385-4441-BF54-61FAC3A27146}" destId="{97B8A8C3-9664-4ABE-AD80-149790785761}" srcOrd="1" destOrd="0" presId="urn:microsoft.com/office/officeart/2005/8/layout/hList3"/>
    <dgm:cxn modelId="{19F0C513-DF83-45CC-86B6-EBBBD0126CF9}" type="presParOf" srcId="{97B8A8C3-9664-4ABE-AD80-149790785761}" destId="{FD1C9538-BD78-414A-91AF-1DF59E43BF06}" srcOrd="0" destOrd="0" presId="urn:microsoft.com/office/officeart/2005/8/layout/hList3"/>
    <dgm:cxn modelId="{06E75555-DE24-4DFC-85BF-81A92436CF71}" type="presParOf" srcId="{97B8A8C3-9664-4ABE-AD80-149790785761}" destId="{83E04295-0C01-400F-B945-CA2416D46C9A}" srcOrd="1" destOrd="0" presId="urn:microsoft.com/office/officeart/2005/8/layout/hList3"/>
    <dgm:cxn modelId="{A5A9724B-8E78-42D9-AABE-7EDB002D2A99}" type="presParOf" srcId="{97B8A8C3-9664-4ABE-AD80-149790785761}" destId="{B7B34D53-6C37-49B7-B764-74175A1BCB70}" srcOrd="2" destOrd="0" presId="urn:microsoft.com/office/officeart/2005/8/layout/hList3"/>
    <dgm:cxn modelId="{EE192AA3-3DCD-4020-943F-AF84E97A8BB0}" type="presParOf" srcId="{7334E5AD-3385-4441-BF54-61FAC3A27146}" destId="{1EFA742B-C3AC-4C2D-88F2-E6CA6EA650C5}" srcOrd="2" destOrd="0" presId="urn:microsoft.com/office/officeart/2005/8/layout/hList3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2ACE54F-EBBA-4543-8952-7BAF3C7F703D}">
      <dsp:nvSpPr>
        <dsp:cNvPr id="0" name=""/>
        <dsp:cNvSpPr/>
      </dsp:nvSpPr>
      <dsp:spPr>
        <a:xfrm>
          <a:off x="0" y="702097"/>
          <a:ext cx="6281738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2E1E59E5-9E50-4C7D-B2AC-47B9BE745796}">
      <dsp:nvSpPr>
        <dsp:cNvPr id="0" name=""/>
        <dsp:cNvSpPr/>
      </dsp:nvSpPr>
      <dsp:spPr>
        <a:xfrm>
          <a:off x="314086" y="141217"/>
          <a:ext cx="4397216" cy="1121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7A5D00"/>
              </a:solidFill>
            </a:rPr>
            <a:t>原始社会阶段</a:t>
          </a:r>
        </a:p>
      </dsp:txBody>
      <dsp:txXfrm>
        <a:off x="368846" y="195977"/>
        <a:ext cx="4287696" cy="1012240"/>
      </dsp:txXfrm>
    </dsp:sp>
    <dsp:sp modelId="{74ACE105-AA45-4676-BE7B-D149693A2A8C}">
      <dsp:nvSpPr>
        <dsp:cNvPr id="0" name=""/>
        <dsp:cNvSpPr/>
      </dsp:nvSpPr>
      <dsp:spPr>
        <a:xfrm>
          <a:off x="0" y="2425777"/>
          <a:ext cx="6281738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7A65A1EA-18B4-4AEC-9AFA-317643AD47C9}">
      <dsp:nvSpPr>
        <dsp:cNvPr id="0" name=""/>
        <dsp:cNvSpPr/>
      </dsp:nvSpPr>
      <dsp:spPr>
        <a:xfrm>
          <a:off x="314086" y="1864897"/>
          <a:ext cx="4397216" cy="1121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7A5D00"/>
              </a:solidFill>
            </a:rPr>
            <a:t>奴隶社会阶段</a:t>
          </a:r>
        </a:p>
      </dsp:txBody>
      <dsp:txXfrm>
        <a:off x="368846" y="1919657"/>
        <a:ext cx="4287696" cy="1012240"/>
      </dsp:txXfrm>
    </dsp:sp>
    <dsp:sp modelId="{E5F96874-735C-4D70-A719-D2D7530FD78D}">
      <dsp:nvSpPr>
        <dsp:cNvPr id="0" name=""/>
        <dsp:cNvSpPr/>
      </dsp:nvSpPr>
      <dsp:spPr>
        <a:xfrm>
          <a:off x="0" y="4149457"/>
          <a:ext cx="6281738" cy="9576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270B808-8948-4E1B-9EB0-0EBBF4242B36}">
      <dsp:nvSpPr>
        <dsp:cNvPr id="0" name=""/>
        <dsp:cNvSpPr/>
      </dsp:nvSpPr>
      <dsp:spPr>
        <a:xfrm>
          <a:off x="314086" y="3588577"/>
          <a:ext cx="4397216" cy="1121760"/>
        </a:xfrm>
        <a:prstGeom prst="roundRect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689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800" b="1" kern="1200" dirty="0">
              <a:solidFill>
                <a:srgbClr val="7A5D00"/>
              </a:solidFill>
            </a:rPr>
            <a:t>封建社会形成阶段</a:t>
          </a:r>
        </a:p>
      </dsp:txBody>
      <dsp:txXfrm>
        <a:off x="368846" y="3643337"/>
        <a:ext cx="4287696" cy="1012240"/>
      </dsp:txXfrm>
    </dsp:sp>
  </dsp:spTree>
</dsp:drawing>
</file>

<file path=ppt/diagrams/drawing1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AF3DFB-51E8-4CEC-88D3-9FF678294170}">
      <dsp:nvSpPr>
        <dsp:cNvPr id="0" name=""/>
        <dsp:cNvSpPr/>
      </dsp:nvSpPr>
      <dsp:spPr>
        <a:xfrm>
          <a:off x="0" y="0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6210" tIns="156210" rIns="156210" bIns="156210" numCol="1" spcCol="1270" anchor="ctr" anchorCtr="0">
          <a:noAutofit/>
        </a:bodyPr>
        <a:lstStyle/>
        <a:p>
          <a:pPr marL="0" lvl="0" indent="0" algn="ctr" defTabSz="18224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100" kern="1200" dirty="0"/>
            <a:t> </a:t>
          </a:r>
          <a:r>
            <a:rPr lang="en-US" altLang="zh-CN" sz="4000" b="1" kern="1200" dirty="0"/>
            <a:t>2.</a:t>
          </a:r>
          <a:r>
            <a:rPr lang="zh-CN" altLang="en-US" sz="4000" b="1" kern="1200" dirty="0"/>
            <a:t>春秋、战国</a:t>
          </a:r>
          <a:endParaRPr sz="6500" kern="1200"/>
        </a:p>
      </dsp:txBody>
      <dsp:txXfrm>
        <a:off x="46115" y="46115"/>
        <a:ext cx="3640487" cy="1482252"/>
      </dsp:txXfrm>
    </dsp:sp>
    <dsp:sp modelId="{5A306D7D-C3C5-4032-AEB7-8FA7620DBAC5}">
      <dsp:nvSpPr>
        <dsp:cNvPr id="0" name=""/>
        <dsp:cNvSpPr/>
      </dsp:nvSpPr>
      <dsp:spPr>
        <a:xfrm>
          <a:off x="471130" y="1836896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</a:bodyPr>
        <a:lstStyle/>
        <a:p>
          <a:pPr marL="0" lvl="0" indent="0" algn="l" defTabSz="173355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春秋</a:t>
          </a:r>
          <a:r>
            <a:rPr lang="zh-CN" altLang="en-US" sz="3900" kern="1200" dirty="0"/>
            <a:t> </a:t>
          </a:r>
          <a:r>
            <a:rPr lang="zh-CN" altLang="en-US" sz="2000" b="1" kern="1200" dirty="0"/>
            <a:t>公元前</a:t>
          </a:r>
          <a:r>
            <a:rPr lang="en-US" altLang="zh-CN" sz="2000" b="1" kern="1200" dirty="0"/>
            <a:t>770-</a:t>
          </a:r>
          <a:r>
            <a:rPr lang="zh-CN" altLang="en-US" sz="2000" b="1" kern="1200" dirty="0"/>
            <a:t>前</a:t>
          </a:r>
          <a:r>
            <a:rPr lang="en-US" altLang="zh-CN" sz="2000" b="1" kern="1200" dirty="0"/>
            <a:t>476</a:t>
          </a:r>
          <a:r>
            <a:rPr lang="zh-CN" altLang="en-US" sz="2000" b="1" kern="1200" dirty="0"/>
            <a:t>年</a:t>
          </a:r>
          <a:endParaRPr sz="6500" kern="1200"/>
        </a:p>
      </dsp:txBody>
      <dsp:txXfrm>
        <a:off x="517245" y="1883011"/>
        <a:ext cx="3752703" cy="1482252"/>
      </dsp:txXfrm>
    </dsp:sp>
    <dsp:sp modelId="{ED7E9CDD-533B-414C-BD16-67830064D390}">
      <dsp:nvSpPr>
        <dsp:cNvPr id="0" name=""/>
        <dsp:cNvSpPr/>
      </dsp:nvSpPr>
      <dsp:spPr>
        <a:xfrm>
          <a:off x="942260" y="3673792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90500" prstMaterial="matte">
          <a:bevelT w="120650" h="38100" prst="relaxedInset"/>
          <a:bevelB w="120650" h="571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战国   </a:t>
          </a:r>
          <a:r>
            <a:rPr lang="zh-CN" altLang="en-US" sz="2000" b="1" kern="1200" dirty="0"/>
            <a:t>公元前</a:t>
          </a:r>
          <a:r>
            <a:rPr lang="en-US" altLang="zh-CN" sz="2000" b="1" kern="1200" dirty="0"/>
            <a:t>475-</a:t>
          </a:r>
          <a:r>
            <a:rPr lang="zh-CN" altLang="en-US" sz="2000" b="1" kern="1200" dirty="0"/>
            <a:t>前</a:t>
          </a:r>
          <a:r>
            <a:rPr lang="en-US" altLang="zh-CN" sz="2000" b="1" kern="1200" dirty="0"/>
            <a:t>221</a:t>
          </a:r>
          <a:r>
            <a:rPr lang="zh-CN" altLang="en-US" sz="2000" b="1" kern="1200" dirty="0"/>
            <a:t>年</a:t>
          </a:r>
        </a:p>
      </dsp:txBody>
      <dsp:txXfrm>
        <a:off x="988375" y="3719907"/>
        <a:ext cx="3752703" cy="1482252"/>
      </dsp:txXfrm>
    </dsp:sp>
    <dsp:sp modelId="{D056C9C9-D2F3-4585-A5FC-DF01D465337C}">
      <dsp:nvSpPr>
        <dsp:cNvPr id="0" name=""/>
        <dsp:cNvSpPr/>
      </dsp:nvSpPr>
      <dsp:spPr>
        <a:xfrm>
          <a:off x="4316063" y="1193982"/>
          <a:ext cx="1023413" cy="1023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4546331" y="1193982"/>
        <a:ext cx="562877" cy="770118"/>
      </dsp:txXfrm>
    </dsp:sp>
    <dsp:sp modelId="{CEE72BAB-6E6A-4514-AAA6-74B2B4FA4548}">
      <dsp:nvSpPr>
        <dsp:cNvPr id="0" name=""/>
        <dsp:cNvSpPr/>
      </dsp:nvSpPr>
      <dsp:spPr>
        <a:xfrm>
          <a:off x="4787194" y="3020382"/>
          <a:ext cx="1023413" cy="1023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152400" extrusionH="63500" prstMaterial="matte">
          <a:bevelT w="50800" h="19050" prst="relaxedInset"/>
          <a:contourClr>
            <a:schemeClr val="bg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5017462" y="3020382"/>
        <a:ext cx="562877" cy="770118"/>
      </dsp:txXfrm>
    </dsp:sp>
  </dsp:spTree>
</dsp:drawing>
</file>

<file path=ppt/diagrams/drawing1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7EDC690-5EF8-46EA-B815-0BCCF58C399C}">
      <dsp:nvSpPr>
        <dsp:cNvPr id="0" name=""/>
        <dsp:cNvSpPr/>
      </dsp:nvSpPr>
      <dsp:spPr>
        <a:xfrm>
          <a:off x="0" y="0"/>
          <a:ext cx="5339477" cy="23617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4</a:t>
          </a: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页“知识导图”</a:t>
          </a:r>
        </a:p>
      </dsp:txBody>
      <dsp:txXfrm>
        <a:off x="69173" y="69173"/>
        <a:ext cx="2898450" cy="2223377"/>
      </dsp:txXfrm>
    </dsp:sp>
    <dsp:sp modelId="{A4AF98AF-86E7-4BC9-B98D-30450335F954}">
      <dsp:nvSpPr>
        <dsp:cNvPr id="0" name=""/>
        <dsp:cNvSpPr/>
      </dsp:nvSpPr>
      <dsp:spPr>
        <a:xfrm>
          <a:off x="942260" y="2886551"/>
          <a:ext cx="5339477" cy="23617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  <a:sp3d extrusionH="28000" prstMaterial="matte"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8-9</a:t>
          </a: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3</a:t>
          </a:r>
          <a:r>
            <a:rPr lang="zh-CN" altLang="en-US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800" b="1" kern="1200" dirty="0">
              <a:latin typeface="楷体" panose="02010609060101010101" pitchFamily="49" charset="-122"/>
              <a:ea typeface="楷体" panose="02010609060101010101" pitchFamily="49" charset="-122"/>
            </a:rPr>
            <a:t>4</a:t>
          </a:r>
          <a:endParaRPr lang="zh-CN" altLang="en-US" sz="2800" b="1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1011433" y="2955724"/>
        <a:ext cx="2723750" cy="2223377"/>
      </dsp:txXfrm>
    </dsp:sp>
    <dsp:sp modelId="{0C9BDE31-6F61-468A-9BFF-E8195FCBFCC2}">
      <dsp:nvSpPr>
        <dsp:cNvPr id="0" name=""/>
        <dsp:cNvSpPr/>
      </dsp:nvSpPr>
      <dsp:spPr>
        <a:xfrm>
          <a:off x="3804356" y="1856577"/>
          <a:ext cx="1535120" cy="153512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4149758" y="1856577"/>
        <a:ext cx="844316" cy="1155178"/>
      </dsp:txXfrm>
    </dsp:sp>
  </dsp:spTree>
</dsp:drawing>
</file>

<file path=ppt/diagrams/drawing1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3928832-ABAD-42B0-8358-DAEC1F453E70}">
      <dsp:nvSpPr>
        <dsp:cNvPr id="0" name=""/>
        <dsp:cNvSpPr/>
      </dsp:nvSpPr>
      <dsp:spPr>
        <a:xfrm>
          <a:off x="387240" y="1634"/>
          <a:ext cx="2622502" cy="157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秦朝</a:t>
          </a:r>
          <a:endParaRPr lang="en-US" altLang="zh-CN" sz="40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221-</a:t>
          </a: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前</a:t>
          </a:r>
          <a:r>
            <a:rPr lang="en-US" altLang="zh-CN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207</a:t>
          </a: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sp:txBody>
      <dsp:txXfrm>
        <a:off x="387240" y="1634"/>
        <a:ext cx="2622502" cy="1573501"/>
      </dsp:txXfrm>
    </dsp:sp>
    <dsp:sp modelId="{F0D0DBF9-3C4D-4AA2-96AC-393B5DC54A46}">
      <dsp:nvSpPr>
        <dsp:cNvPr id="0" name=""/>
        <dsp:cNvSpPr/>
      </dsp:nvSpPr>
      <dsp:spPr>
        <a:xfrm>
          <a:off x="3271994" y="1634"/>
          <a:ext cx="2622502" cy="157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西楚</a:t>
          </a:r>
          <a:endParaRPr lang="en-US" altLang="zh-CN" sz="2400" b="1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206-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前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202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sp:txBody>
      <dsp:txXfrm>
        <a:off x="3271994" y="1634"/>
        <a:ext cx="2622502" cy="1573501"/>
      </dsp:txXfrm>
    </dsp:sp>
    <dsp:sp modelId="{30DB6CB2-5AEB-4727-A0CC-2916D3D73FF6}">
      <dsp:nvSpPr>
        <dsp:cNvPr id="0" name=""/>
        <dsp:cNvSpPr/>
      </dsp:nvSpPr>
      <dsp:spPr>
        <a:xfrm>
          <a:off x="387240" y="1837386"/>
          <a:ext cx="2622502" cy="157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西汉</a:t>
          </a:r>
          <a:endParaRPr lang="en-US" altLang="zh-CN" sz="40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（公元前</a:t>
          </a:r>
          <a:r>
            <a:rPr lang="en-US" altLang="zh-CN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202-</a:t>
          </a: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9</a:t>
          </a: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sp:txBody>
      <dsp:txXfrm>
        <a:off x="387240" y="1837386"/>
        <a:ext cx="2622502" cy="1573501"/>
      </dsp:txXfrm>
    </dsp:sp>
    <dsp:sp modelId="{7E7E1BFE-39AA-4E9F-8F92-F42C89B50ACF}">
      <dsp:nvSpPr>
        <dsp:cNvPr id="0" name=""/>
        <dsp:cNvSpPr/>
      </dsp:nvSpPr>
      <dsp:spPr>
        <a:xfrm>
          <a:off x="3271994" y="1837386"/>
          <a:ext cx="2622502" cy="157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1440" tIns="91440" rIns="91440" bIns="91440" numCol="1" spcCol="1270" anchor="ctr" anchorCtr="0">
          <a:noAutofit/>
        </a:bodyPr>
        <a:lstStyle/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王莽新政及玄汉</a:t>
          </a:r>
          <a:endParaRPr lang="en-US" altLang="zh-CN" sz="2400" b="1" kern="1200" dirty="0"/>
        </a:p>
        <a:p>
          <a:pPr marL="0" lvl="0" indent="0" algn="ctr" defTabSz="10668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9-25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sp:txBody>
      <dsp:txXfrm>
        <a:off x="3271994" y="1837386"/>
        <a:ext cx="2622502" cy="1573501"/>
      </dsp:txXfrm>
    </dsp:sp>
    <dsp:sp modelId="{D69CEEC9-E0F4-47B4-95F9-538729ACCA0F}">
      <dsp:nvSpPr>
        <dsp:cNvPr id="0" name=""/>
        <dsp:cNvSpPr/>
      </dsp:nvSpPr>
      <dsp:spPr>
        <a:xfrm>
          <a:off x="1829617" y="3673138"/>
          <a:ext cx="2622502" cy="1573501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东汉</a:t>
          </a:r>
          <a:endParaRPr lang="en-US" altLang="zh-CN" sz="40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78000">
            <a:lnSpc>
              <a:spcPct val="10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（公元</a:t>
          </a:r>
          <a:r>
            <a:rPr lang="en-US" altLang="zh-CN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25-220</a:t>
          </a:r>
          <a:r>
            <a:rPr lang="zh-CN" altLang="en-US" sz="18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年）</a:t>
          </a:r>
        </a:p>
      </dsp:txBody>
      <dsp:txXfrm>
        <a:off x="1829617" y="3673138"/>
        <a:ext cx="2622502" cy="1573501"/>
      </dsp:txXfrm>
    </dsp:sp>
  </dsp:spTree>
</dsp:drawing>
</file>

<file path=ppt/diagrams/drawing1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F92A1745-295E-494F-996F-84CAE9FE96A0}">
      <dsp:nvSpPr>
        <dsp:cNvPr id="0" name=""/>
        <dsp:cNvSpPr/>
      </dsp:nvSpPr>
      <dsp:spPr>
        <a:xfrm>
          <a:off x="0" y="600937"/>
          <a:ext cx="6281738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E89C7C-7C4D-4E21-8853-052F0E2F54AC}">
      <dsp:nvSpPr>
        <dsp:cNvPr id="0" name=""/>
        <dsp:cNvSpPr/>
      </dsp:nvSpPr>
      <dsp:spPr>
        <a:xfrm>
          <a:off x="314086" y="10537"/>
          <a:ext cx="4397216" cy="1180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三国</a:t>
          </a:r>
          <a:r>
            <a:rPr lang="zh-CN" altLang="en-US" sz="4000" kern="1200" dirty="0"/>
            <a:t>  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魏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220-265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蜀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221-263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吴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222-280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sp:txBody>
      <dsp:txXfrm>
        <a:off x="371728" y="68179"/>
        <a:ext cx="4281932" cy="1065516"/>
      </dsp:txXfrm>
    </dsp:sp>
    <dsp:sp modelId="{5C2278D0-519C-4E99-815F-1B5A31F8C96A}">
      <dsp:nvSpPr>
        <dsp:cNvPr id="0" name=""/>
        <dsp:cNvSpPr/>
      </dsp:nvSpPr>
      <dsp:spPr>
        <a:xfrm>
          <a:off x="0" y="2415337"/>
          <a:ext cx="6281738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F7AEC7CB-EBE0-4A22-921B-52A53D5445F6}">
      <dsp:nvSpPr>
        <dsp:cNvPr id="0" name=""/>
        <dsp:cNvSpPr/>
      </dsp:nvSpPr>
      <dsp:spPr>
        <a:xfrm>
          <a:off x="314086" y="1824937"/>
          <a:ext cx="4397216" cy="1180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两晋</a:t>
          </a:r>
          <a:r>
            <a:rPr lang="zh-CN" altLang="en-US" sz="2900" kern="1200" dirty="0"/>
            <a:t>  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西晋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265-316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    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东晋及十六国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317-420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sp:txBody>
      <dsp:txXfrm>
        <a:off x="371728" y="1882579"/>
        <a:ext cx="4281932" cy="1065516"/>
      </dsp:txXfrm>
    </dsp:sp>
    <dsp:sp modelId="{CD2A401B-31A6-4A2D-87BF-F7C26A46AF1E}">
      <dsp:nvSpPr>
        <dsp:cNvPr id="0" name=""/>
        <dsp:cNvSpPr/>
      </dsp:nvSpPr>
      <dsp:spPr>
        <a:xfrm>
          <a:off x="0" y="4229737"/>
          <a:ext cx="6281738" cy="10080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4311B003-F3C1-474E-8251-A7EFD62AA0C2}">
      <dsp:nvSpPr>
        <dsp:cNvPr id="0" name=""/>
        <dsp:cNvSpPr/>
      </dsp:nvSpPr>
      <dsp:spPr>
        <a:xfrm>
          <a:off x="314086" y="3639337"/>
          <a:ext cx="4397216" cy="118080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6204" tIns="0" rIns="166204" bIns="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南北朝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南朝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420-589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                  </a:t>
          </a: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北朝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公元</a:t>
          </a:r>
          <a:r>
            <a:rPr lang="en-US" altLang="zh-CN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386-581</a:t>
          </a:r>
          <a:r>
            <a:rPr lang="zh-CN" altLang="en-US" sz="20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年</a:t>
          </a:r>
        </a:p>
      </dsp:txBody>
      <dsp:txXfrm>
        <a:off x="371728" y="3696979"/>
        <a:ext cx="4281932" cy="1065516"/>
      </dsp:txXfrm>
    </dsp:sp>
  </dsp:spTree>
</dsp:drawing>
</file>

<file path=ppt/diagrams/drawing1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3FC3381C-4F58-4C42-9519-E8D4860507AA}">
      <dsp:nvSpPr>
        <dsp:cNvPr id="0" name=""/>
        <dsp:cNvSpPr/>
      </dsp:nvSpPr>
      <dsp:spPr>
        <a:xfrm>
          <a:off x="1234263" y="478014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宋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+mn-ea"/>
              <a:ea typeface="+mn-ea"/>
            </a:rPr>
            <a:t>420-479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sp:txBody>
      <dsp:txXfrm>
        <a:off x="1520254" y="478014"/>
        <a:ext cx="1501451" cy="1192224"/>
      </dsp:txXfrm>
    </dsp:sp>
    <dsp:sp modelId="{B37330F4-7DA3-4DBA-B4BE-9F81D70957A7}">
      <dsp:nvSpPr>
        <dsp:cNvPr id="0" name=""/>
        <dsp:cNvSpPr/>
      </dsp:nvSpPr>
      <dsp:spPr>
        <a:xfrm>
          <a:off x="1234263" y="1670238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齐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+mn-ea"/>
              <a:ea typeface="+mn-ea"/>
            </a:rPr>
            <a:t>479-502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sp:txBody>
      <dsp:txXfrm>
        <a:off x="1520254" y="1670238"/>
        <a:ext cx="1501451" cy="1192224"/>
      </dsp:txXfrm>
    </dsp:sp>
    <dsp:sp modelId="{B987CF5C-1A20-4F4D-B40C-67DC3F20375D}">
      <dsp:nvSpPr>
        <dsp:cNvPr id="0" name=""/>
        <dsp:cNvSpPr/>
      </dsp:nvSpPr>
      <dsp:spPr>
        <a:xfrm>
          <a:off x="1234263" y="2862463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梁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+mn-ea"/>
              <a:ea typeface="+mn-ea"/>
            </a:rPr>
            <a:t>502-557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sp:txBody>
      <dsp:txXfrm>
        <a:off x="1520254" y="2862463"/>
        <a:ext cx="1501451" cy="1192224"/>
      </dsp:txXfrm>
    </dsp:sp>
    <dsp:sp modelId="{FCCE3D5E-F1EA-46BD-8F61-5F9810C0D50C}">
      <dsp:nvSpPr>
        <dsp:cNvPr id="0" name=""/>
        <dsp:cNvSpPr/>
      </dsp:nvSpPr>
      <dsp:spPr>
        <a:xfrm>
          <a:off x="1234263" y="4054687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227584" rIns="227584" bIns="227584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陈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+mn-ea"/>
              <a:ea typeface="+mn-ea"/>
            </a:rPr>
            <a:t>557-589</a:t>
          </a:r>
          <a:r>
            <a:rPr lang="zh-CN" altLang="en-US" sz="1400" b="1" kern="1200" dirty="0">
              <a:solidFill>
                <a:srgbClr val="C00000"/>
              </a:solidFill>
              <a:latin typeface="+mn-ea"/>
              <a:ea typeface="+mn-ea"/>
            </a:rPr>
            <a:t>）</a:t>
          </a:r>
        </a:p>
      </dsp:txBody>
      <dsp:txXfrm>
        <a:off x="1520254" y="4054687"/>
        <a:ext cx="1501451" cy="1192224"/>
      </dsp:txXfrm>
    </dsp:sp>
    <dsp:sp modelId="{FD9219DE-2897-4D44-A8EB-7D4A03F3E9B7}">
      <dsp:nvSpPr>
        <dsp:cNvPr id="0" name=""/>
        <dsp:cNvSpPr/>
      </dsp:nvSpPr>
      <dsp:spPr>
        <a:xfrm>
          <a:off x="280960" y="1363"/>
          <a:ext cx="1191628" cy="11916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  <a:latin typeface="+mn-ea"/>
              <a:ea typeface="+mn-ea"/>
            </a:rPr>
            <a:t>南朝</a:t>
          </a:r>
        </a:p>
      </dsp:txBody>
      <dsp:txXfrm>
        <a:off x="455470" y="175873"/>
        <a:ext cx="842608" cy="842608"/>
      </dsp:txXfrm>
    </dsp:sp>
    <dsp:sp modelId="{240499D2-CCC6-4B8E-ADDE-46E95CE73917}">
      <dsp:nvSpPr>
        <dsp:cNvPr id="0" name=""/>
        <dsp:cNvSpPr/>
      </dsp:nvSpPr>
      <dsp:spPr>
        <a:xfrm>
          <a:off x="4213334" y="478014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北魏</a:t>
          </a:r>
          <a:endParaRPr lang="en-US" altLang="zh-CN" sz="1400" b="1" kern="1200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386-534</a:t>
          </a: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4499325" y="478014"/>
        <a:ext cx="1501451" cy="1192224"/>
      </dsp:txXfrm>
    </dsp:sp>
    <dsp:sp modelId="{16E4D998-D409-4FA8-8FCE-3155BCD5BD35}">
      <dsp:nvSpPr>
        <dsp:cNvPr id="0" name=""/>
        <dsp:cNvSpPr/>
      </dsp:nvSpPr>
      <dsp:spPr>
        <a:xfrm>
          <a:off x="4213334" y="1670238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东魏</a:t>
          </a:r>
          <a:r>
            <a:rPr lang="en-US" altLang="zh-CN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北齐</a:t>
          </a:r>
          <a:endParaRPr lang="en-US" altLang="zh-CN" sz="2000" b="1" kern="1200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534-550-577</a:t>
          </a: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4499325" y="1670238"/>
        <a:ext cx="1501451" cy="1192224"/>
      </dsp:txXfrm>
    </dsp:sp>
    <dsp:sp modelId="{96BE89C7-7E3C-4257-8194-819D9DF4ACAF}">
      <dsp:nvSpPr>
        <dsp:cNvPr id="0" name=""/>
        <dsp:cNvSpPr/>
      </dsp:nvSpPr>
      <dsp:spPr>
        <a:xfrm>
          <a:off x="4213334" y="2862463"/>
          <a:ext cx="1787442" cy="11922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西魏</a:t>
          </a:r>
          <a:r>
            <a:rPr lang="en-US" altLang="zh-CN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北周</a:t>
          </a:r>
          <a:endParaRPr lang="en-US" altLang="zh-CN" sz="2000" b="1" kern="1200" dirty="0">
            <a:solidFill>
              <a:srgbClr val="C00000"/>
            </a:solidFill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535-556-581</a:t>
          </a:r>
          <a:r>
            <a:rPr lang="zh-CN" altLang="en-US" sz="14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4499325" y="2862463"/>
        <a:ext cx="1501451" cy="1192224"/>
      </dsp:txXfrm>
    </dsp:sp>
    <dsp:sp modelId="{F58DBCE8-1A8E-4590-AB4D-12EFA7792B82}">
      <dsp:nvSpPr>
        <dsp:cNvPr id="0" name=""/>
        <dsp:cNvSpPr/>
      </dsp:nvSpPr>
      <dsp:spPr>
        <a:xfrm>
          <a:off x="3260031" y="1363"/>
          <a:ext cx="1191628" cy="1191628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4668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300" b="1" kern="1200" dirty="0">
              <a:solidFill>
                <a:srgbClr val="FFFF00"/>
              </a:solidFill>
              <a:latin typeface="+mn-ea"/>
              <a:ea typeface="+mn-ea"/>
            </a:rPr>
            <a:t>北朝</a:t>
          </a:r>
        </a:p>
      </dsp:txBody>
      <dsp:txXfrm>
        <a:off x="3434541" y="175873"/>
        <a:ext cx="842608" cy="842608"/>
      </dsp:txXfrm>
    </dsp:sp>
  </dsp:spTree>
</dsp:drawing>
</file>

<file path=ppt/diagrams/drawing1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1770387-E4EC-4C61-BD76-C812DD6357AE}">
      <dsp:nvSpPr>
        <dsp:cNvPr id="0" name=""/>
        <dsp:cNvSpPr/>
      </dsp:nvSpPr>
      <dsp:spPr>
        <a:xfrm>
          <a:off x="766" y="181835"/>
          <a:ext cx="2791201" cy="1395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隋朝</a:t>
          </a:r>
        </a:p>
      </dsp:txBody>
      <dsp:txXfrm>
        <a:off x="41642" y="222711"/>
        <a:ext cx="2709449" cy="1313848"/>
      </dsp:txXfrm>
    </dsp:sp>
    <dsp:sp modelId="{32EF3B26-7131-42CA-BA3A-CF7CE013FAB5}">
      <dsp:nvSpPr>
        <dsp:cNvPr id="0" name=""/>
        <dsp:cNvSpPr/>
      </dsp:nvSpPr>
      <dsp:spPr>
        <a:xfrm>
          <a:off x="279887" y="1577436"/>
          <a:ext cx="296872" cy="104829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8291"/>
              </a:lnTo>
              <a:lnTo>
                <a:pt x="296872" y="104829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63A38C9-48B2-4527-9F11-3CB6D70949A5}">
      <dsp:nvSpPr>
        <dsp:cNvPr id="0" name=""/>
        <dsp:cNvSpPr/>
      </dsp:nvSpPr>
      <dsp:spPr>
        <a:xfrm>
          <a:off x="576759" y="1927927"/>
          <a:ext cx="2232961" cy="139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C00000"/>
              </a:solidFill>
            </a:rPr>
            <a:t>公元</a:t>
          </a:r>
          <a:r>
            <a:rPr lang="en-US" altLang="zh-CN" sz="4000" b="1" kern="1200" dirty="0">
              <a:solidFill>
                <a:srgbClr val="C00000"/>
              </a:solidFill>
            </a:rPr>
            <a:t>581-618</a:t>
          </a:r>
          <a:endParaRPr lang="zh-CN" altLang="en-US" sz="4000" b="1" kern="1200" dirty="0">
            <a:solidFill>
              <a:srgbClr val="C00000"/>
            </a:solidFill>
          </a:endParaRPr>
        </a:p>
      </dsp:txBody>
      <dsp:txXfrm>
        <a:off x="617635" y="1968803"/>
        <a:ext cx="2151209" cy="1313848"/>
      </dsp:txXfrm>
    </dsp:sp>
    <dsp:sp modelId="{BCC19D78-F2DB-43D8-AF2D-1DF154C1E756}">
      <dsp:nvSpPr>
        <dsp:cNvPr id="0" name=""/>
        <dsp:cNvSpPr/>
      </dsp:nvSpPr>
      <dsp:spPr>
        <a:xfrm>
          <a:off x="279887" y="1577436"/>
          <a:ext cx="279120" cy="2791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1201"/>
              </a:lnTo>
              <a:lnTo>
                <a:pt x="279120" y="27912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0CCEBA8B-E28A-471F-8C09-449585E6EBF3}">
      <dsp:nvSpPr>
        <dsp:cNvPr id="0" name=""/>
        <dsp:cNvSpPr/>
      </dsp:nvSpPr>
      <dsp:spPr>
        <a:xfrm>
          <a:off x="559007" y="3670838"/>
          <a:ext cx="2232961" cy="139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60960" tIns="40640" rIns="60960" bIns="4064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国家大一统，改革</a:t>
          </a:r>
        </a:p>
      </dsp:txBody>
      <dsp:txXfrm>
        <a:off x="599883" y="3711714"/>
        <a:ext cx="2151209" cy="1313848"/>
      </dsp:txXfrm>
    </dsp:sp>
    <dsp:sp modelId="{43F72CA6-D8AB-448A-B970-FC51FCDD16F5}">
      <dsp:nvSpPr>
        <dsp:cNvPr id="0" name=""/>
        <dsp:cNvSpPr/>
      </dsp:nvSpPr>
      <dsp:spPr>
        <a:xfrm>
          <a:off x="3489769" y="181835"/>
          <a:ext cx="2791201" cy="1395600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50600" prstMaterial="metal">
          <a:bevelT w="101600" h="80600" prst="relaxedInset"/>
          <a:bevelB w="80600" h="80600" prst="relaxedInset"/>
        </a:sp3d>
      </dsp:spPr>
      <dsp:style>
        <a:lnRef idx="0">
          <a:scrgbClr r="0" g="0" b="0"/>
        </a:lnRef>
        <a:fillRef idx="1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91440" tIns="60960" rIns="91440" bIns="60960" numCol="1" spcCol="1270" anchor="ctr" anchorCtr="0">
          <a:noAutofit/>
        </a:bodyPr>
        <a:lstStyle/>
        <a:p>
          <a:pPr marL="0" lvl="0" indent="0" algn="ctr" defTabSz="2133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唐朝</a:t>
          </a:r>
        </a:p>
      </dsp:txBody>
      <dsp:txXfrm>
        <a:off x="3530645" y="222711"/>
        <a:ext cx="2709449" cy="1313848"/>
      </dsp:txXfrm>
    </dsp:sp>
    <dsp:sp modelId="{1A026FD0-A7DF-45F2-844C-302E15D70115}">
      <dsp:nvSpPr>
        <dsp:cNvPr id="0" name=""/>
        <dsp:cNvSpPr/>
      </dsp:nvSpPr>
      <dsp:spPr>
        <a:xfrm>
          <a:off x="3768889" y="1577436"/>
          <a:ext cx="279120" cy="1046700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1046700"/>
              </a:lnTo>
              <a:lnTo>
                <a:pt x="279120" y="104670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99B8313A-4BAF-4506-9A63-1EF84A26DED9}">
      <dsp:nvSpPr>
        <dsp:cNvPr id="0" name=""/>
        <dsp:cNvSpPr/>
      </dsp:nvSpPr>
      <dsp:spPr>
        <a:xfrm>
          <a:off x="4048009" y="1926337"/>
          <a:ext cx="2232961" cy="139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76200" tIns="50800" rIns="76200" bIns="508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C00000"/>
              </a:solidFill>
            </a:rPr>
            <a:t>公元</a:t>
          </a:r>
          <a:endParaRPr lang="en-US" altLang="zh-CN" sz="4000" b="1" kern="1200" dirty="0">
            <a:solidFill>
              <a:srgbClr val="C00000"/>
            </a:solidFill>
          </a:endParaRPr>
        </a:p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b="1" kern="1200" dirty="0">
              <a:solidFill>
                <a:srgbClr val="C00000"/>
              </a:solidFill>
            </a:rPr>
            <a:t>618-907</a:t>
          </a:r>
          <a:endParaRPr lang="zh-CN" altLang="en-US" sz="4000" b="1" kern="1200" dirty="0">
            <a:solidFill>
              <a:srgbClr val="C00000"/>
            </a:solidFill>
          </a:endParaRPr>
        </a:p>
      </dsp:txBody>
      <dsp:txXfrm>
        <a:off x="4088885" y="1967213"/>
        <a:ext cx="2151209" cy="1313848"/>
      </dsp:txXfrm>
    </dsp:sp>
    <dsp:sp modelId="{67B86C8C-9130-42B5-B5F2-2BE1FC5AE191}">
      <dsp:nvSpPr>
        <dsp:cNvPr id="0" name=""/>
        <dsp:cNvSpPr/>
      </dsp:nvSpPr>
      <dsp:spPr>
        <a:xfrm>
          <a:off x="3768889" y="1577436"/>
          <a:ext cx="279120" cy="2791201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0" y="2791201"/>
              </a:lnTo>
              <a:lnTo>
                <a:pt x="279120" y="2791201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10000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E17B86E5-99E7-4C30-AD4E-231F9147F6C8}">
      <dsp:nvSpPr>
        <dsp:cNvPr id="0" name=""/>
        <dsp:cNvSpPr/>
      </dsp:nvSpPr>
      <dsp:spPr>
        <a:xfrm>
          <a:off x="4048009" y="3670838"/>
          <a:ext cx="2232961" cy="1395600"/>
        </a:xfrm>
        <a:prstGeom prst="roundRect">
          <a:avLst>
            <a:gd name="adj" fmla="val 10000"/>
          </a:avLst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161800" extrusionH="10600" prstMaterial="matte">
          <a:bevelT w="90600" h="18600" prst="softRound"/>
          <a:bevelB w="48600" h="8600" prst="relaxedInset"/>
        </a:sp3d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53340" tIns="35560" rIns="53340" bIns="3556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chemeClr val="accent1">
                  <a:lumMod val="50000"/>
                </a:schemeClr>
              </a:solidFill>
              <a:latin typeface="黑体" panose="02010609060101010101" pitchFamily="49" charset="-122"/>
              <a:ea typeface="黑体" panose="02010609060101010101" pitchFamily="49" charset="-122"/>
            </a:rPr>
            <a:t>古代社会走向繁荣时期</a:t>
          </a:r>
        </a:p>
      </dsp:txBody>
      <dsp:txXfrm>
        <a:off x="4088885" y="3711714"/>
        <a:ext cx="2151209" cy="1313848"/>
      </dsp:txXfrm>
    </dsp:sp>
  </dsp:spTree>
</dsp:drawing>
</file>

<file path=ppt/diagrams/drawing1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FEE871C-4892-467A-91CE-A6A2C5F988B2}">
      <dsp:nvSpPr>
        <dsp:cNvPr id="0" name=""/>
        <dsp:cNvSpPr/>
      </dsp:nvSpPr>
      <dsp:spPr>
        <a:xfrm>
          <a:off x="0" y="0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秦朝公元前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221-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前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207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年，西汉公元前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202-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公元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9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年，东汉公元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25-220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年。</a:t>
          </a:r>
          <a:endParaRPr lang="zh-CN" altLang="en-US" sz="2000" b="1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46115" y="46115"/>
        <a:ext cx="3640487" cy="1482252"/>
      </dsp:txXfrm>
    </dsp:sp>
    <dsp:sp modelId="{CF59C031-3DAE-4726-8121-CD62EC108BFF}">
      <dsp:nvSpPr>
        <dsp:cNvPr id="0" name=""/>
        <dsp:cNvSpPr/>
      </dsp:nvSpPr>
      <dsp:spPr>
        <a:xfrm>
          <a:off x="471130" y="1836896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12-13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6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7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8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、表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9</a:t>
          </a:r>
          <a:endParaRPr lang="zh-CN" altLang="en-US" sz="2000" b="1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517245" y="1883011"/>
        <a:ext cx="3752703" cy="1482252"/>
      </dsp:txXfrm>
    </dsp:sp>
    <dsp:sp modelId="{BDDB2823-7440-404E-9280-2C77AC609C29}">
      <dsp:nvSpPr>
        <dsp:cNvPr id="0" name=""/>
        <dsp:cNvSpPr/>
      </dsp:nvSpPr>
      <dsp:spPr>
        <a:xfrm>
          <a:off x="942260" y="3673792"/>
          <a:ext cx="5339477" cy="1574482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76200" tIns="76200" rIns="76200" bIns="76200" numCol="1" spcCol="1270" anchor="ctr" anchorCtr="0">
          <a:noAutofit/>
          <a:sp3d extrusionH="28000" prstMaterial="matte"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3.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见第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14</a:t>
          </a:r>
          <a:r>
            <a:rPr lang="zh-CN" altLang="en-US" sz="2000" b="1" kern="120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2000" b="1" kern="1200">
              <a:latin typeface="楷体" panose="02010609060101010101" pitchFamily="49" charset="-122"/>
              <a:ea typeface="楷体" panose="02010609060101010101" pitchFamily="49" charset="-122"/>
            </a:rPr>
            <a:t>10</a:t>
          </a:r>
          <a:endParaRPr lang="zh-CN" altLang="en-US" sz="2000" b="1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88375" y="3719907"/>
        <a:ext cx="3752703" cy="1482252"/>
      </dsp:txXfrm>
    </dsp:sp>
    <dsp:sp modelId="{A74F46AD-5A7C-417C-AE6F-9915A6D2518B}">
      <dsp:nvSpPr>
        <dsp:cNvPr id="0" name=""/>
        <dsp:cNvSpPr/>
      </dsp:nvSpPr>
      <dsp:spPr>
        <a:xfrm>
          <a:off x="4316063" y="1193982"/>
          <a:ext cx="1023413" cy="1023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4546331" y="1193982"/>
        <a:ext cx="562877" cy="770118"/>
      </dsp:txXfrm>
    </dsp:sp>
    <dsp:sp modelId="{5F8F6196-C843-4EEA-867D-68C820CA8A70}">
      <dsp:nvSpPr>
        <dsp:cNvPr id="0" name=""/>
        <dsp:cNvSpPr/>
      </dsp:nvSpPr>
      <dsp:spPr>
        <a:xfrm>
          <a:off x="4787194" y="3020382"/>
          <a:ext cx="1023413" cy="102341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prstMaterial="matte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5017462" y="3020382"/>
        <a:ext cx="562877" cy="770118"/>
      </dsp:txXfrm>
    </dsp:sp>
  </dsp:spTree>
</dsp:drawing>
</file>

<file path=ppt/diagrams/drawing1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8612B8D-316A-41D4-B5DF-FFBD70EF2129}">
      <dsp:nvSpPr>
        <dsp:cNvPr id="0" name=""/>
        <dsp:cNvSpPr/>
      </dsp:nvSpPr>
      <dsp:spPr>
        <a:xfrm>
          <a:off x="1259270" y="1028530"/>
          <a:ext cx="2941359" cy="1595607"/>
        </a:xfrm>
        <a:custGeom>
          <a:avLst/>
          <a:gdLst/>
          <a:ahLst/>
          <a:cxnLst/>
          <a:rect l="0" t="0" r="0" b="0"/>
          <a:pathLst>
            <a:path>
              <a:moveTo>
                <a:pt x="0" y="1595607"/>
              </a:moveTo>
              <a:lnTo>
                <a:pt x="2941359" y="1595607"/>
              </a:lnTo>
              <a:lnTo>
                <a:pt x="2941359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AFF657AF-D8CF-483D-9C5E-7855B75F0238}">
      <dsp:nvSpPr>
        <dsp:cNvPr id="0" name=""/>
        <dsp:cNvSpPr/>
      </dsp:nvSpPr>
      <dsp:spPr>
        <a:xfrm>
          <a:off x="1259270" y="2578417"/>
          <a:ext cx="4101609" cy="91440"/>
        </a:xfrm>
        <a:custGeom>
          <a:avLst/>
          <a:gdLst/>
          <a:ahLst/>
          <a:cxnLst/>
          <a:rect l="0" t="0" r="0" b="0"/>
          <a:pathLst>
            <a:path>
              <a:moveTo>
                <a:pt x="0" y="45720"/>
              </a:moveTo>
              <a:lnTo>
                <a:pt x="4101609" y="45720"/>
              </a:lnTo>
              <a:lnTo>
                <a:pt x="4101609" y="6363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51672BC9-08AD-4A10-84BE-355924FB0CD9}">
      <dsp:nvSpPr>
        <dsp:cNvPr id="0" name=""/>
        <dsp:cNvSpPr/>
      </dsp:nvSpPr>
      <dsp:spPr>
        <a:xfrm>
          <a:off x="3153017" y="4131530"/>
          <a:ext cx="385251" cy="538555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237736" y="0"/>
              </a:lnTo>
              <a:lnTo>
                <a:pt x="237736" y="538555"/>
              </a:lnTo>
              <a:lnTo>
                <a:pt x="385251" y="538555"/>
              </a:lnTo>
            </a:path>
          </a:pathLst>
        </a:custGeom>
        <a:noFill/>
        <a:ln w="1587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23E482D-8994-42E0-9285-5243C1403A0A}">
      <dsp:nvSpPr>
        <dsp:cNvPr id="0" name=""/>
        <dsp:cNvSpPr/>
      </dsp:nvSpPr>
      <dsp:spPr>
        <a:xfrm>
          <a:off x="1259270" y="2624137"/>
          <a:ext cx="678026" cy="1507392"/>
        </a:xfrm>
        <a:custGeom>
          <a:avLst/>
          <a:gdLst/>
          <a:ahLst/>
          <a:cxnLst/>
          <a:rect l="0" t="0" r="0" b="0"/>
          <a:pathLst>
            <a:path>
              <a:moveTo>
                <a:pt x="0" y="0"/>
              </a:moveTo>
              <a:lnTo>
                <a:pt x="530510" y="0"/>
              </a:lnTo>
              <a:lnTo>
                <a:pt x="530510" y="1507392"/>
              </a:lnTo>
              <a:lnTo>
                <a:pt x="678026" y="1507392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6AD3051D-E5FB-4D81-BBCE-19085F61005D}">
      <dsp:nvSpPr>
        <dsp:cNvPr id="0" name=""/>
        <dsp:cNvSpPr/>
      </dsp:nvSpPr>
      <dsp:spPr>
        <a:xfrm>
          <a:off x="1259270" y="1764672"/>
          <a:ext cx="1782122" cy="859465"/>
        </a:xfrm>
        <a:custGeom>
          <a:avLst/>
          <a:gdLst/>
          <a:ahLst/>
          <a:cxnLst/>
          <a:rect l="0" t="0" r="0" b="0"/>
          <a:pathLst>
            <a:path>
              <a:moveTo>
                <a:pt x="0" y="859465"/>
              </a:moveTo>
              <a:lnTo>
                <a:pt x="1634606" y="859465"/>
              </a:lnTo>
              <a:lnTo>
                <a:pt x="1634606" y="0"/>
              </a:lnTo>
              <a:lnTo>
                <a:pt x="1782122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82A0F2FC-8646-4406-A3C9-133E7D763D9E}">
      <dsp:nvSpPr>
        <dsp:cNvPr id="0" name=""/>
        <dsp:cNvSpPr/>
      </dsp:nvSpPr>
      <dsp:spPr>
        <a:xfrm>
          <a:off x="1259270" y="544267"/>
          <a:ext cx="532398" cy="2079870"/>
        </a:xfrm>
        <a:custGeom>
          <a:avLst/>
          <a:gdLst/>
          <a:ahLst/>
          <a:cxnLst/>
          <a:rect l="0" t="0" r="0" b="0"/>
          <a:pathLst>
            <a:path>
              <a:moveTo>
                <a:pt x="0" y="2079870"/>
              </a:moveTo>
              <a:lnTo>
                <a:pt x="384883" y="2079870"/>
              </a:lnTo>
              <a:lnTo>
                <a:pt x="384883" y="0"/>
              </a:lnTo>
              <a:lnTo>
                <a:pt x="532398" y="0"/>
              </a:lnTo>
            </a:path>
          </a:pathLst>
        </a:custGeom>
        <a:noFill/>
        <a:ln w="15875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  <a:sp3d z="-227350" prstMaterial="matte"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 modelId="{293AE034-29BF-4B9A-AD3C-8234FDE73F3A}">
      <dsp:nvSpPr>
        <dsp:cNvPr id="0" name=""/>
        <dsp:cNvSpPr/>
      </dsp:nvSpPr>
      <dsp:spPr>
        <a:xfrm>
          <a:off x="1876" y="2166118"/>
          <a:ext cx="1257394" cy="91603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335" tIns="13335" rIns="13335" bIns="13335" numCol="1" spcCol="1270" anchor="ctr" anchorCtr="0">
          <a:noAutofit/>
          <a:sp3d extrusionH="28000" prstMaterial="matte"/>
        </a:bodyPr>
        <a:lstStyle/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100" b="1" kern="1200" dirty="0">
              <a:latin typeface="黑体" panose="02010609060101010101" pitchFamily="49" charset="-122"/>
              <a:ea typeface="黑体" panose="02010609060101010101" pitchFamily="49" charset="-122"/>
            </a:rPr>
            <a:t>五代十国</a:t>
          </a:r>
          <a:endParaRPr lang="en-US" altLang="zh-CN" sz="16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9334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907-960</a:t>
          </a: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1876" y="2166118"/>
        <a:ext cx="1257394" cy="916038"/>
      </dsp:txXfrm>
    </dsp:sp>
    <dsp:sp modelId="{4525278C-A5EF-4C51-9F49-C2DE14193754}">
      <dsp:nvSpPr>
        <dsp:cNvPr id="0" name=""/>
        <dsp:cNvSpPr/>
      </dsp:nvSpPr>
      <dsp:spPr>
        <a:xfrm>
          <a:off x="1791669" y="0"/>
          <a:ext cx="1419646" cy="1088534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辽</a:t>
          </a:r>
          <a:endParaRPr lang="en-US" altLang="zh-CN" sz="24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916-1125</a:t>
          </a: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1791669" y="0"/>
        <a:ext cx="1419646" cy="1088534"/>
      </dsp:txXfrm>
    </dsp:sp>
    <dsp:sp modelId="{784D8D2B-8614-4186-82F5-5FC6437377C4}">
      <dsp:nvSpPr>
        <dsp:cNvPr id="0" name=""/>
        <dsp:cNvSpPr/>
      </dsp:nvSpPr>
      <dsp:spPr>
        <a:xfrm>
          <a:off x="3041392" y="1253654"/>
          <a:ext cx="1423954" cy="1022035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605" tIns="14605" rIns="14605" bIns="14605" numCol="1" spcCol="1270" anchor="ctr" anchorCtr="0">
          <a:noAutofit/>
          <a:sp3d extrusionH="28000" prstMaterial="matte"/>
        </a:bodyPr>
        <a:lstStyle/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300" b="1" kern="1200" dirty="0">
              <a:latin typeface="黑体" panose="02010609060101010101" pitchFamily="49" charset="-122"/>
              <a:ea typeface="黑体" panose="02010609060101010101" pitchFamily="49" charset="-122"/>
            </a:rPr>
            <a:t>西夏</a:t>
          </a:r>
          <a:endParaRPr lang="en-US" altLang="zh-CN" sz="23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10223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1038-1227</a:t>
          </a: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3041392" y="1253654"/>
        <a:ext cx="1423954" cy="1022035"/>
      </dsp:txXfrm>
    </dsp:sp>
    <dsp:sp modelId="{7D0A107B-C7D8-4063-B9A8-00EAFF9FAF58}">
      <dsp:nvSpPr>
        <dsp:cNvPr id="0" name=""/>
        <dsp:cNvSpPr/>
      </dsp:nvSpPr>
      <dsp:spPr>
        <a:xfrm>
          <a:off x="1937296" y="3459961"/>
          <a:ext cx="1215720" cy="1343136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北宋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960-1127</a:t>
          </a:r>
          <a:r>
            <a:rPr lang="zh-CN" altLang="en-US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sp:txBody>
      <dsp:txXfrm>
        <a:off x="1937296" y="3459961"/>
        <a:ext cx="1215720" cy="1343136"/>
      </dsp:txXfrm>
    </dsp:sp>
    <dsp:sp modelId="{C9E85AAF-EF23-4DBF-ABEE-A9DC0C5DA903}">
      <dsp:nvSpPr>
        <dsp:cNvPr id="0" name=""/>
        <dsp:cNvSpPr/>
      </dsp:nvSpPr>
      <dsp:spPr>
        <a:xfrm>
          <a:off x="3538269" y="4091896"/>
          <a:ext cx="1256523" cy="115637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7780" tIns="17780" rIns="17780" bIns="17780" numCol="1" spcCol="1270" anchor="ctr" anchorCtr="0">
          <a:noAutofit/>
          <a:sp3d extrusionH="28000" prstMaterial="matte"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南宋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1127-1279</a:t>
          </a:r>
          <a:r>
            <a:rPr lang="zh-CN" altLang="en-US" sz="1600" b="1" kern="1200" dirty="0"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sp:txBody>
      <dsp:txXfrm>
        <a:off x="3538269" y="4091896"/>
        <a:ext cx="1256523" cy="1156378"/>
      </dsp:txXfrm>
    </dsp:sp>
    <dsp:sp modelId="{B4D10558-0F3E-49A8-BC1A-5DE49CAD9E97}">
      <dsp:nvSpPr>
        <dsp:cNvPr id="0" name=""/>
        <dsp:cNvSpPr/>
      </dsp:nvSpPr>
      <dsp:spPr>
        <a:xfrm>
          <a:off x="4618485" y="2642049"/>
          <a:ext cx="1484789" cy="10580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0320" tIns="20320" rIns="20320" bIns="20320" numCol="1" spcCol="1270" anchor="ctr" anchorCtr="0">
          <a:noAutofit/>
          <a:sp3d extrusionH="28000" prstMaterial="matte"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元</a:t>
          </a:r>
          <a:endParaRPr lang="en-US" altLang="zh-CN" sz="32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（</a:t>
          </a:r>
          <a:r>
            <a:rPr lang="en-US" altLang="zh-CN" sz="16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1271-1368</a:t>
          </a:r>
          <a:r>
            <a:rPr lang="zh-CN" altLang="en-US" sz="1600" b="1" kern="1200" dirty="0">
              <a:solidFill>
                <a:schemeClr val="bg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）</a:t>
          </a:r>
        </a:p>
      </dsp:txBody>
      <dsp:txXfrm>
        <a:off x="4618485" y="2642049"/>
        <a:ext cx="1484789" cy="1058092"/>
      </dsp:txXfrm>
    </dsp:sp>
    <dsp:sp modelId="{3613DD4D-C8F7-412F-98BC-9963394F6EE2}">
      <dsp:nvSpPr>
        <dsp:cNvPr id="0" name=""/>
        <dsp:cNvSpPr/>
      </dsp:nvSpPr>
      <dsp:spPr>
        <a:xfrm>
          <a:off x="3537627" y="2"/>
          <a:ext cx="1326003" cy="1028528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" tIns="15240" rIns="15240" bIns="15240" numCol="1" spcCol="1270" anchor="ctr" anchorCtr="0">
          <a:noAutofit/>
          <a:sp3d extrusionH="28000" prstMaterial="matte"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latin typeface="黑体" panose="02010609060101010101" pitchFamily="49" charset="-122"/>
              <a:ea typeface="黑体" panose="02010609060101010101" pitchFamily="49" charset="-122"/>
            </a:rPr>
            <a:t>金</a:t>
          </a:r>
          <a:endParaRPr lang="en-US" altLang="zh-CN" sz="2400" b="1" kern="1200" dirty="0">
            <a:latin typeface="黑体" panose="02010609060101010101" pitchFamily="49" charset="-122"/>
            <a:ea typeface="黑体" panose="02010609060101010101" pitchFamily="49" charset="-12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（</a:t>
          </a:r>
          <a:r>
            <a:rPr lang="en-US" altLang="zh-CN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1115-1234</a:t>
          </a:r>
          <a:r>
            <a:rPr lang="zh-CN" altLang="en-US" sz="1600" b="1" kern="1200" dirty="0">
              <a:latin typeface="黑体" panose="02010609060101010101" pitchFamily="49" charset="-122"/>
              <a:ea typeface="黑体" panose="02010609060101010101" pitchFamily="49" charset="-122"/>
            </a:rPr>
            <a:t>）</a:t>
          </a:r>
        </a:p>
      </dsp:txBody>
      <dsp:txXfrm>
        <a:off x="3537627" y="2"/>
        <a:ext cx="1326003" cy="1028528"/>
      </dsp:txXfrm>
    </dsp:sp>
  </dsp:spTree>
</dsp:drawing>
</file>

<file path=ppt/diagrams/drawing1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5BD725A-6BA6-4333-A6A7-825862B67AA6}">
      <dsp:nvSpPr>
        <dsp:cNvPr id="0" name=""/>
        <dsp:cNvSpPr/>
      </dsp:nvSpPr>
      <dsp:spPr>
        <a:xfrm>
          <a:off x="1047774" y="1576936"/>
          <a:ext cx="1962276" cy="13088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C00000"/>
              </a:solidFill>
            </a:rPr>
            <a:t>1368-1644</a:t>
          </a:r>
          <a:endParaRPr lang="zh-CN" altLang="en-US" sz="2400" b="1" kern="1200" dirty="0">
            <a:solidFill>
              <a:srgbClr val="C00000"/>
            </a:solidFill>
          </a:endParaRPr>
        </a:p>
      </dsp:txBody>
      <dsp:txXfrm>
        <a:off x="1361738" y="1576936"/>
        <a:ext cx="1648312" cy="1308838"/>
      </dsp:txXfrm>
    </dsp:sp>
    <dsp:sp modelId="{A4471DE6-0EF7-42A3-ADEB-63BF211EC7B4}">
      <dsp:nvSpPr>
        <dsp:cNvPr id="0" name=""/>
        <dsp:cNvSpPr/>
      </dsp:nvSpPr>
      <dsp:spPr>
        <a:xfrm>
          <a:off x="1047774" y="2885774"/>
          <a:ext cx="1962276" cy="13088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99136" rIns="199136" bIns="199136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定都应天迁都北京</a:t>
          </a:r>
        </a:p>
      </dsp:txBody>
      <dsp:txXfrm>
        <a:off x="1361738" y="2885774"/>
        <a:ext cx="1648312" cy="1308838"/>
      </dsp:txXfrm>
    </dsp:sp>
    <dsp:sp modelId="{63E14269-E5F3-4F4B-9044-1CB77D6745F6}">
      <dsp:nvSpPr>
        <dsp:cNvPr id="0" name=""/>
        <dsp:cNvSpPr/>
      </dsp:nvSpPr>
      <dsp:spPr>
        <a:xfrm>
          <a:off x="1226" y="1053662"/>
          <a:ext cx="1308184" cy="1308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明朝</a:t>
          </a:r>
        </a:p>
      </dsp:txBody>
      <dsp:txXfrm>
        <a:off x="192805" y="1245241"/>
        <a:ext cx="925026" cy="925026"/>
      </dsp:txXfrm>
    </dsp:sp>
    <dsp:sp modelId="{0CDFC074-AEDF-49B7-8BEB-1934AEBC9027}">
      <dsp:nvSpPr>
        <dsp:cNvPr id="0" name=""/>
        <dsp:cNvSpPr/>
      </dsp:nvSpPr>
      <dsp:spPr>
        <a:xfrm>
          <a:off x="4318234" y="1576936"/>
          <a:ext cx="1962276" cy="13088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70688" rIns="170688" bIns="170688" numCol="1" spcCol="1270" anchor="ctr" anchorCtr="0">
          <a:noAutofit/>
        </a:bodyPr>
        <a:lstStyle/>
        <a:p>
          <a:pPr marL="0" lvl="0" indent="0" algn="l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C00000"/>
              </a:solidFill>
            </a:rPr>
            <a:t>1616-1911</a:t>
          </a:r>
          <a:endParaRPr lang="zh-CN" altLang="en-US" sz="2400" b="1" kern="1200" dirty="0">
            <a:solidFill>
              <a:srgbClr val="C00000"/>
            </a:solidFill>
          </a:endParaRPr>
        </a:p>
      </dsp:txBody>
      <dsp:txXfrm>
        <a:off x="4632198" y="1576936"/>
        <a:ext cx="1648312" cy="1308838"/>
      </dsp:txXfrm>
    </dsp:sp>
    <dsp:sp modelId="{43A7F559-CE69-4B92-821C-BF7C864AA625}">
      <dsp:nvSpPr>
        <dsp:cNvPr id="0" name=""/>
        <dsp:cNvSpPr/>
      </dsp:nvSpPr>
      <dsp:spPr>
        <a:xfrm>
          <a:off x="4318234" y="2885774"/>
          <a:ext cx="1962276" cy="130883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15240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0" tIns="142240" rIns="142240" bIns="142240" numCol="1" spcCol="1270" anchor="ctr" anchorCtr="0">
          <a:noAutofit/>
        </a:bodyPr>
        <a:lstStyle/>
        <a:p>
          <a:pPr marL="0" lvl="0" indent="0" algn="l" defTabSz="889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1840</a:t>
          </a:r>
          <a:r>
            <a:rPr lang="zh-CN" altLang="en-US" sz="2000" b="1" kern="1200" dirty="0">
              <a:solidFill>
                <a:srgbClr val="C00000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年为古代史与近现代史的分界</a:t>
          </a:r>
        </a:p>
      </dsp:txBody>
      <dsp:txXfrm>
        <a:off x="4632198" y="2885774"/>
        <a:ext cx="1648312" cy="1308838"/>
      </dsp:txXfrm>
    </dsp:sp>
    <dsp:sp modelId="{02C75C64-41A6-4A19-8557-E2FAEFB38296}">
      <dsp:nvSpPr>
        <dsp:cNvPr id="0" name=""/>
        <dsp:cNvSpPr/>
      </dsp:nvSpPr>
      <dsp:spPr>
        <a:xfrm>
          <a:off x="3271687" y="1053662"/>
          <a:ext cx="1308184" cy="1308184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0" tIns="0" rIns="0" bIns="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清朝</a:t>
          </a:r>
        </a:p>
      </dsp:txBody>
      <dsp:txXfrm>
        <a:off x="3463266" y="1245241"/>
        <a:ext cx="925026" cy="925026"/>
      </dsp:txXfrm>
    </dsp:sp>
  </dsp:spTree>
</dsp:drawing>
</file>

<file path=ppt/diagrams/drawing1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D964C2F-AD34-4583-9E77-5ED07DB47DDD}">
      <dsp:nvSpPr>
        <dsp:cNvPr id="0" name=""/>
        <dsp:cNvSpPr/>
      </dsp:nvSpPr>
      <dsp:spPr>
        <a:xfrm>
          <a:off x="-111127" y="0"/>
          <a:ext cx="5783988" cy="23617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600" kern="1200" dirty="0">
              <a:latin typeface="楷体" panose="02010609060101010101" pitchFamily="49" charset="-122"/>
              <a:ea typeface="楷体" panose="02010609060101010101" pitchFamily="49" charset="-122"/>
            </a:rPr>
            <a:t>1.</a:t>
          </a:r>
          <a:r>
            <a:rPr lang="zh-CN" altLang="en-US" sz="3600" kern="12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3600" kern="1200" dirty="0">
              <a:latin typeface="楷体" panose="02010609060101010101" pitchFamily="49" charset="-122"/>
              <a:ea typeface="楷体" panose="02010609060101010101" pitchFamily="49" charset="-122"/>
            </a:rPr>
            <a:t>17</a:t>
          </a:r>
          <a:r>
            <a:rPr lang="zh-CN" altLang="en-US" sz="3600" kern="1200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3600" kern="1200" dirty="0">
              <a:latin typeface="楷体" panose="02010609060101010101" pitchFamily="49" charset="-122"/>
              <a:ea typeface="楷体" panose="02010609060101010101" pitchFamily="49" charset="-122"/>
            </a:rPr>
            <a:t>12</a:t>
          </a:r>
          <a:endParaRPr lang="zh-CN" altLang="en-US" sz="36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-41954" y="69173"/>
        <a:ext cx="3151263" cy="2223377"/>
      </dsp:txXfrm>
    </dsp:sp>
    <dsp:sp modelId="{A16DE8D2-4F8F-4D98-BF41-98C84D11C45C}">
      <dsp:nvSpPr>
        <dsp:cNvPr id="0" name=""/>
        <dsp:cNvSpPr/>
      </dsp:nvSpPr>
      <dsp:spPr>
        <a:xfrm>
          <a:off x="845789" y="2886551"/>
          <a:ext cx="5339477" cy="2361723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prstMaterial="plastic">
          <a:bevelT w="50800" h="50800"/>
          <a:bevelB w="50800" h="508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l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3200" kern="1200" dirty="0">
              <a:latin typeface="楷体" panose="02010609060101010101" pitchFamily="49" charset="-122"/>
              <a:ea typeface="楷体" panose="02010609060101010101" pitchFamily="49" charset="-122"/>
            </a:rPr>
            <a:t>2.</a:t>
          </a:r>
          <a:r>
            <a:rPr lang="zh-CN" altLang="en-US" sz="3200" kern="1200" dirty="0">
              <a:latin typeface="楷体" panose="02010609060101010101" pitchFamily="49" charset="-122"/>
              <a:ea typeface="楷体" panose="02010609060101010101" pitchFamily="49" charset="-122"/>
            </a:rPr>
            <a:t>详见第</a:t>
          </a:r>
          <a:r>
            <a:rPr lang="en-US" altLang="zh-CN" sz="3200" kern="1200" dirty="0">
              <a:latin typeface="楷体" panose="02010609060101010101" pitchFamily="49" charset="-122"/>
              <a:ea typeface="楷体" panose="02010609060101010101" pitchFamily="49" charset="-122"/>
            </a:rPr>
            <a:t>19</a:t>
          </a:r>
          <a:r>
            <a:rPr lang="zh-CN" altLang="en-US" sz="3200" kern="1200" dirty="0">
              <a:latin typeface="楷体" panose="02010609060101010101" pitchFamily="49" charset="-122"/>
              <a:ea typeface="楷体" panose="02010609060101010101" pitchFamily="49" charset="-122"/>
            </a:rPr>
            <a:t>页，表</a:t>
          </a:r>
          <a:r>
            <a:rPr lang="en-US" altLang="zh-CN" sz="3200" kern="1200" dirty="0">
              <a:latin typeface="楷体" panose="02010609060101010101" pitchFamily="49" charset="-122"/>
              <a:ea typeface="楷体" panose="02010609060101010101" pitchFamily="49" charset="-122"/>
            </a:rPr>
            <a:t>13</a:t>
          </a:r>
          <a:endParaRPr lang="zh-CN" altLang="en-US" sz="3200" kern="1200" dirty="0">
            <a:latin typeface="楷体" panose="02010609060101010101" pitchFamily="49" charset="-122"/>
            <a:ea typeface="楷体" panose="02010609060101010101" pitchFamily="49" charset="-122"/>
          </a:endParaRPr>
        </a:p>
      </dsp:txBody>
      <dsp:txXfrm>
        <a:off x="914962" y="2955724"/>
        <a:ext cx="2723750" cy="2223377"/>
      </dsp:txXfrm>
    </dsp:sp>
    <dsp:sp modelId="{4F28F9B4-6D02-452C-BAFE-0789FEDD1CB9}">
      <dsp:nvSpPr>
        <dsp:cNvPr id="0" name=""/>
        <dsp:cNvSpPr/>
      </dsp:nvSpPr>
      <dsp:spPr>
        <a:xfrm>
          <a:off x="3915484" y="1856577"/>
          <a:ext cx="1535120" cy="1535120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50080" prstMaterial="plastic">
          <a:bevelT w="25400" h="25400"/>
          <a:bevelB w="25400" h="254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45720" tIns="45720" rIns="45720" bIns="4572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600" kern="1200"/>
        </a:p>
      </dsp:txBody>
      <dsp:txXfrm>
        <a:off x="4260886" y="1856577"/>
        <a:ext cx="844316" cy="1155178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C328E5F-1B82-4204-8F0D-664B01EF511E}">
      <dsp:nvSpPr>
        <dsp:cNvPr id="0" name=""/>
        <dsp:cNvSpPr/>
      </dsp:nvSpPr>
      <dsp:spPr>
        <a:xfrm>
          <a:off x="485543" y="0"/>
          <a:ext cx="5502827" cy="5066128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z="-300000" prstMaterial="plastic"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49D3D23-E9E1-410A-AC17-3D469614E5A1}">
      <dsp:nvSpPr>
        <dsp:cNvPr id="0" name=""/>
        <dsp:cNvSpPr/>
      </dsp:nvSpPr>
      <dsp:spPr>
        <a:xfrm>
          <a:off x="2270" y="1519838"/>
          <a:ext cx="6469374" cy="2026451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>
            <a:rot lat="0" lon="0" rev="0"/>
          </a:camera>
          <a:lightRig rig="contrasting" dir="t">
            <a:rot lat="0" lon="0" rev="1200000"/>
          </a:lightRig>
        </a:scene3d>
        <a:sp3d contourW="19050" prstMaterial="metal">
          <a:bevelT w="88900" h="203200"/>
          <a:bevelB w="165100" h="254000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ctr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FFFF00"/>
              </a:solidFill>
            </a:rPr>
            <a:t>我国封建大一统局面形成时期</a:t>
          </a:r>
        </a:p>
      </dsp:txBody>
      <dsp:txXfrm>
        <a:off x="101193" y="1618761"/>
        <a:ext cx="6271528" cy="1828605"/>
      </dsp:txXfrm>
    </dsp:sp>
  </dsp:spTree>
</dsp:drawing>
</file>

<file path=ppt/diagrams/drawing20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937EBF4-7843-44FA-B3C5-0ACEE23EEF46}">
      <dsp:nvSpPr>
        <dsp:cNvPr id="0" name=""/>
        <dsp:cNvSpPr/>
      </dsp:nvSpPr>
      <dsp:spPr>
        <a:xfrm>
          <a:off x="471130" y="0"/>
          <a:ext cx="5339477" cy="524827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400500" extrusionH="63500" contourW="12700" prstMaterial="matte">
          <a:contourClr>
            <a:schemeClr val="lt1">
              <a:tint val="50000"/>
            </a:schemeClr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0C189C5-9C1F-4332-AA6A-3F18C84015B9}">
      <dsp:nvSpPr>
        <dsp:cNvPr id="0" name=""/>
        <dsp:cNvSpPr/>
      </dsp:nvSpPr>
      <dsp:spPr>
        <a:xfrm>
          <a:off x="0" y="1574482"/>
          <a:ext cx="1884521" cy="2099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原始社会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2070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年以前</a:t>
          </a:r>
        </a:p>
      </dsp:txBody>
      <dsp:txXfrm>
        <a:off x="91995" y="1666477"/>
        <a:ext cx="1700531" cy="1915320"/>
      </dsp:txXfrm>
    </dsp:sp>
    <dsp:sp modelId="{4B78A9B2-2699-4E12-BB03-BD762AF08F92}">
      <dsp:nvSpPr>
        <dsp:cNvPr id="0" name=""/>
        <dsp:cNvSpPr/>
      </dsp:nvSpPr>
      <dsp:spPr>
        <a:xfrm>
          <a:off x="2198608" y="1574482"/>
          <a:ext cx="1884521" cy="2099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奴隶社会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2070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前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476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</a:p>
      </dsp:txBody>
      <dsp:txXfrm>
        <a:off x="2290603" y="1666477"/>
        <a:ext cx="1700531" cy="1915320"/>
      </dsp:txXfrm>
    </dsp:sp>
    <dsp:sp modelId="{B17572BA-FD0C-4FAE-8EC6-E752D49C5C17}">
      <dsp:nvSpPr>
        <dsp:cNvPr id="0" name=""/>
        <dsp:cNvSpPr/>
      </dsp:nvSpPr>
      <dsp:spPr>
        <a:xfrm>
          <a:off x="4397216" y="1574482"/>
          <a:ext cx="1884521" cy="2099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381000" contourW="38100" prstMaterial="matte">
          <a:contourClr>
            <a:schemeClr val="lt1"/>
          </a:contourClr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06680" tIns="106680" rIns="106680" bIns="10668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封建社会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公元前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475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-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公元</a:t>
          </a:r>
          <a:r>
            <a:rPr lang="en-US" altLang="zh-CN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1911</a:t>
          </a:r>
          <a:r>
            <a:rPr lang="zh-CN" altLang="en-US" sz="2000" b="1" kern="1200" dirty="0">
              <a:solidFill>
                <a:schemeClr val="bg1"/>
              </a:solidFill>
              <a:latin typeface="黑体" panose="02010609060101010101" pitchFamily="49" charset="-122"/>
              <a:ea typeface="黑体" panose="02010609060101010101" pitchFamily="49" charset="-122"/>
            </a:rPr>
            <a:t>年</a:t>
          </a:r>
        </a:p>
      </dsp:txBody>
      <dsp:txXfrm>
        <a:off x="4489211" y="1666477"/>
        <a:ext cx="1700531" cy="1915320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DAFF0322-7A98-444E-A858-D4380BE186B6}">
      <dsp:nvSpPr>
        <dsp:cNvPr id="0" name=""/>
        <dsp:cNvSpPr/>
      </dsp:nvSpPr>
      <dsp:spPr>
        <a:xfrm>
          <a:off x="0" y="0"/>
          <a:ext cx="5025390" cy="11546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三国</a:t>
          </a:r>
          <a:r>
            <a:rPr lang="en-US" altLang="zh-CN" sz="3000" kern="1200" dirty="0"/>
            <a:t>—</a:t>
          </a:r>
          <a:r>
            <a:rPr lang="zh-CN" altLang="en-US" sz="3000" kern="1200" dirty="0">
              <a:latin typeface="隶书" panose="02010509060101010101" pitchFamily="49" charset="-122"/>
              <a:ea typeface="隶书" panose="02010509060101010101" pitchFamily="49" charset="-122"/>
            </a:rPr>
            <a:t>魏、蜀、吴</a:t>
          </a:r>
          <a:r>
            <a:rPr lang="zh-CN" altLang="en-US" sz="3000" kern="1200" dirty="0"/>
            <a:t>            </a:t>
          </a:r>
        </a:p>
      </dsp:txBody>
      <dsp:txXfrm>
        <a:off x="33818" y="33818"/>
        <a:ext cx="3681898" cy="1086984"/>
      </dsp:txXfrm>
    </dsp:sp>
    <dsp:sp modelId="{6088A225-1B52-45A0-8D31-A235CF792551}">
      <dsp:nvSpPr>
        <dsp:cNvPr id="0" name=""/>
        <dsp:cNvSpPr/>
      </dsp:nvSpPr>
      <dsp:spPr>
        <a:xfrm>
          <a:off x="420876" y="1364551"/>
          <a:ext cx="5025390" cy="11546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两晋</a:t>
          </a:r>
          <a:r>
            <a:rPr lang="en-US" altLang="zh-CN" sz="3100" kern="1200" dirty="0"/>
            <a:t>—</a:t>
          </a:r>
          <a:r>
            <a:rPr lang="zh-CN" altLang="en-US" sz="3100" kern="1200" dirty="0">
              <a:latin typeface="隶书" panose="02010509060101010101" pitchFamily="49" charset="-122"/>
              <a:ea typeface="隶书" panose="02010509060101010101" pitchFamily="49" charset="-122"/>
            </a:rPr>
            <a:t>西晋、东晋</a:t>
          </a:r>
        </a:p>
      </dsp:txBody>
      <dsp:txXfrm>
        <a:off x="454694" y="1398369"/>
        <a:ext cx="3786374" cy="1086984"/>
      </dsp:txXfrm>
    </dsp:sp>
    <dsp:sp modelId="{A68E8EF1-DDB6-423C-91FE-C39CBEF386E5}">
      <dsp:nvSpPr>
        <dsp:cNvPr id="0" name=""/>
        <dsp:cNvSpPr/>
      </dsp:nvSpPr>
      <dsp:spPr>
        <a:xfrm>
          <a:off x="835471" y="2729103"/>
          <a:ext cx="5025390" cy="11546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37160" tIns="137160" rIns="137160" bIns="1371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南北朝</a:t>
          </a:r>
          <a:r>
            <a:rPr lang="en-US" altLang="zh-CN" sz="2000" kern="1200" dirty="0"/>
            <a:t>—</a:t>
          </a:r>
          <a:r>
            <a:rPr lang="zh-CN" altLang="en-US" sz="2000" kern="1200" dirty="0">
              <a:latin typeface="隶书" panose="02010509060101010101" pitchFamily="49" charset="-122"/>
              <a:ea typeface="隶书" panose="02010509060101010101" pitchFamily="49" charset="-122"/>
            </a:rPr>
            <a:t>南朝（宋齐梁陈）北朝（北魏、东魏</a:t>
          </a:r>
          <a:r>
            <a:rPr lang="en-US" altLang="zh-CN" sz="2000" kern="1200" dirty="0"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000" kern="1200" dirty="0">
              <a:latin typeface="隶书" panose="02010509060101010101" pitchFamily="49" charset="-122"/>
              <a:ea typeface="隶书" panose="02010509060101010101" pitchFamily="49" charset="-122"/>
            </a:rPr>
            <a:t>北齐、西魏</a:t>
          </a:r>
          <a:r>
            <a:rPr lang="en-US" altLang="zh-CN" sz="2000" kern="1200" dirty="0"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000" kern="1200" dirty="0">
              <a:latin typeface="隶书" panose="02010509060101010101" pitchFamily="49" charset="-122"/>
              <a:ea typeface="隶书" panose="02010509060101010101" pitchFamily="49" charset="-122"/>
            </a:rPr>
            <a:t>北周）</a:t>
          </a:r>
        </a:p>
      </dsp:txBody>
      <dsp:txXfrm>
        <a:off x="869289" y="2762921"/>
        <a:ext cx="3792656" cy="1086984"/>
      </dsp:txXfrm>
    </dsp:sp>
    <dsp:sp modelId="{FFB11A68-C10E-4A2A-A915-E066EF3416B7}">
      <dsp:nvSpPr>
        <dsp:cNvPr id="0" name=""/>
        <dsp:cNvSpPr/>
      </dsp:nvSpPr>
      <dsp:spPr>
        <a:xfrm>
          <a:off x="1256347" y="4093654"/>
          <a:ext cx="5025390" cy="1154620"/>
        </a:xfrm>
        <a:prstGeom prst="roundRect">
          <a:avLst>
            <a:gd name="adj" fmla="val 10000"/>
          </a:avLst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l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>
              <a:solidFill>
                <a:srgbClr val="7A5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十六国</a:t>
          </a:r>
          <a:r>
            <a:rPr lang="en-US" altLang="zh-CN" sz="2400" b="0" kern="12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rPr>
            <a:t>—</a:t>
          </a:r>
          <a:r>
            <a:rPr lang="zh-CN" altLang="en-US" sz="2400" b="0" kern="1200" dirty="0">
              <a:solidFill>
                <a:schemeClr val="tx1"/>
              </a:solidFill>
              <a:latin typeface="隶书" panose="02010509060101010101" pitchFamily="49" charset="-122"/>
              <a:ea typeface="隶书" panose="02010509060101010101" pitchFamily="49" charset="-122"/>
            </a:rPr>
            <a:t>五胡十六国</a:t>
          </a:r>
        </a:p>
      </dsp:txBody>
      <dsp:txXfrm>
        <a:off x="1290165" y="4127472"/>
        <a:ext cx="3786374" cy="1086984"/>
      </dsp:txXfrm>
    </dsp:sp>
    <dsp:sp modelId="{90CF1ADD-B7FD-4FBA-BA94-E33DDA006529}">
      <dsp:nvSpPr>
        <dsp:cNvPr id="0" name=""/>
        <dsp:cNvSpPr/>
      </dsp:nvSpPr>
      <dsp:spPr>
        <a:xfrm>
          <a:off x="4274887" y="884334"/>
          <a:ext cx="750503" cy="75050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500" kern="1200"/>
        </a:p>
      </dsp:txBody>
      <dsp:txXfrm>
        <a:off x="4443750" y="884334"/>
        <a:ext cx="412777" cy="564754"/>
      </dsp:txXfrm>
    </dsp:sp>
    <dsp:sp modelId="{138D48F8-E294-4A36-8D67-EADFC21D8DAF}">
      <dsp:nvSpPr>
        <dsp:cNvPr id="0" name=""/>
        <dsp:cNvSpPr/>
      </dsp:nvSpPr>
      <dsp:spPr>
        <a:xfrm>
          <a:off x="4695763" y="2248885"/>
          <a:ext cx="750503" cy="75050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500" kern="1200"/>
        </a:p>
      </dsp:txBody>
      <dsp:txXfrm>
        <a:off x="4864626" y="2248885"/>
        <a:ext cx="412777" cy="564754"/>
      </dsp:txXfrm>
    </dsp:sp>
    <dsp:sp modelId="{B2BF8056-86B6-4C38-AAE2-E067D19146C3}">
      <dsp:nvSpPr>
        <dsp:cNvPr id="0" name=""/>
        <dsp:cNvSpPr/>
      </dsp:nvSpPr>
      <dsp:spPr>
        <a:xfrm>
          <a:off x="5110358" y="3613437"/>
          <a:ext cx="750503" cy="750503"/>
        </a:xfrm>
        <a:prstGeom prst="downArrow">
          <a:avLst>
            <a:gd name="adj1" fmla="val 55000"/>
            <a:gd name="adj2" fmla="val 45000"/>
          </a:avLst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44450" tIns="44450" rIns="44450" bIns="44450" numCol="1" spcCol="1270" anchor="ctr" anchorCtr="0">
          <a:noAutofit/>
        </a:bodyPr>
        <a:lstStyle/>
        <a:p>
          <a:pPr marL="0" lvl="0" indent="0" algn="ctr" defTabSz="15557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endParaRPr lang="zh-CN" altLang="en-US" sz="3500" kern="1200"/>
        </a:p>
      </dsp:txBody>
      <dsp:txXfrm>
        <a:off x="5279221" y="3613437"/>
        <a:ext cx="412777" cy="56475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E4659840-BCEA-4E63-97A0-A035C2C71CC4}">
      <dsp:nvSpPr>
        <dsp:cNvPr id="0" name=""/>
        <dsp:cNvSpPr/>
      </dsp:nvSpPr>
      <dsp:spPr>
        <a:xfrm>
          <a:off x="0" y="306091"/>
          <a:ext cx="6694673" cy="4608000"/>
        </a:xfrm>
        <a:prstGeom prst="rightArrow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cene3d>
          <a:camera prst="orthographicFront"/>
          <a:lightRig rig="chilly" dir="t"/>
        </a:scene3d>
        <a:sp3d prstMaterial="translucentPowder">
          <a:bevelT w="127000" h="25400" prst="softRound"/>
        </a:sp3d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0A55B032-BAC5-4136-BA86-5FFB874937AB}">
      <dsp:nvSpPr>
        <dsp:cNvPr id="0" name=""/>
        <dsp:cNvSpPr/>
      </dsp:nvSpPr>
      <dsp:spPr>
        <a:xfrm>
          <a:off x="541653" y="1456524"/>
          <a:ext cx="5483551" cy="2304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365760" rIns="0" bIns="365760" numCol="1" spcCol="1270" anchor="ctr" anchorCtr="0">
          <a:noAutofit/>
        </a:bodyPr>
        <a:lstStyle/>
        <a:p>
          <a:pPr marL="0" lvl="0" indent="0" algn="l" defTabSz="16002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600" b="1" kern="1200" dirty="0">
              <a:solidFill>
                <a:srgbClr val="5C46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我国封建社会繁荣和统一多民族国家重要发展时期</a:t>
          </a:r>
        </a:p>
      </dsp:txBody>
      <dsp:txXfrm>
        <a:off x="541653" y="1456524"/>
        <a:ext cx="5483551" cy="2304000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AFB9606-BEBB-49BA-B313-C2541EDC3E94}">
      <dsp:nvSpPr>
        <dsp:cNvPr id="0" name=""/>
        <dsp:cNvSpPr/>
      </dsp:nvSpPr>
      <dsp:spPr>
        <a:xfrm>
          <a:off x="471130" y="0"/>
          <a:ext cx="5339477" cy="5248275"/>
        </a:xfrm>
        <a:prstGeom prst="rightArrow">
          <a:avLst/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E5FDE130-F2C9-4A48-9CE3-54C7886946BB}">
      <dsp:nvSpPr>
        <dsp:cNvPr id="0" name=""/>
        <dsp:cNvSpPr/>
      </dsp:nvSpPr>
      <dsp:spPr>
        <a:xfrm>
          <a:off x="1472" y="1574482"/>
          <a:ext cx="6278792" cy="209931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  <a:sp3d extrusionH="28000" prstMaterial="matte"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4000" b="1" kern="1200" dirty="0"/>
            <a:t>我国封建经济继续发展和民族政权并立时期</a:t>
          </a:r>
        </a:p>
      </dsp:txBody>
      <dsp:txXfrm>
        <a:off x="103952" y="1676962"/>
        <a:ext cx="6073832" cy="1894350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C12FBC67-EF9C-430F-B9B5-AC416DB41CF9}">
      <dsp:nvSpPr>
        <dsp:cNvPr id="0" name=""/>
        <dsp:cNvSpPr/>
      </dsp:nvSpPr>
      <dsp:spPr>
        <a:xfrm>
          <a:off x="0" y="284137"/>
          <a:ext cx="5792556" cy="4680000"/>
        </a:xfrm>
        <a:prstGeom prst="rightArrow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62000"/>
                <a:alpha val="60000"/>
                <a:satMod val="109000"/>
                <a:lumMod val="11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ln>
          <a:noFill/>
        </a:ln>
        <a:effectLst/>
        <a:scene3d>
          <a:camera prst="orthographicFront"/>
          <a:lightRig rig="flat" dir="t"/>
        </a:scene3d>
        <a:sp3d prstMaterial="dkEdge">
          <a:bevelT w="8200" h="38100"/>
        </a:sp3d>
      </dsp:spPr>
      <dsp:style>
        <a:lnRef idx="0">
          <a:scrgbClr r="0" g="0" b="0"/>
        </a:lnRef>
        <a:fillRef idx="2">
          <a:scrgbClr r="0" g="0" b="0"/>
        </a:fillRef>
        <a:effectRef idx="1">
          <a:scrgbClr r="0" g="0" b="0"/>
        </a:effectRef>
        <a:fontRef idx="minor">
          <a:schemeClr val="dk1"/>
        </a:fontRef>
      </dsp:style>
    </dsp:sp>
    <dsp:sp modelId="{9454E7B1-84CF-4BAC-AC95-BC83C5C9BCFC}">
      <dsp:nvSpPr>
        <dsp:cNvPr id="0" name=""/>
        <dsp:cNvSpPr/>
      </dsp:nvSpPr>
      <dsp:spPr>
        <a:xfrm>
          <a:off x="468665" y="1454137"/>
          <a:ext cx="4744635" cy="2340000"/>
        </a:xfrm>
        <a:prstGeom prst="rect">
          <a:avLst/>
        </a:prstGeom>
        <a:noFill/>
        <a:ln>
          <a:noFill/>
        </a:ln>
        <a:effectLst/>
      </dsp:spPr>
      <dsp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0" tIns="284480" rIns="0" bIns="284480" numCol="1" spcCol="1270" anchor="ctr" anchorCtr="0">
          <a:noAutofit/>
        </a:bodyPr>
        <a:lstStyle/>
        <a:p>
          <a:pPr marL="0" lvl="0" indent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503D00"/>
              </a:solidFill>
              <a:latin typeface="楷体" panose="02010609060101010101" pitchFamily="49" charset="-122"/>
              <a:ea typeface="楷体" panose="02010609060101010101" pitchFamily="49" charset="-122"/>
            </a:rPr>
            <a:t>我国统一多民族国家进一步发展，封建社会由盛转衰的时期</a:t>
          </a:r>
        </a:p>
      </dsp:txBody>
      <dsp:txXfrm>
        <a:off x="468665" y="1454137"/>
        <a:ext cx="4744635" cy="2340000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A74E59C-6014-4239-A080-D3DE0CCBA4D2}">
      <dsp:nvSpPr>
        <dsp:cNvPr id="0" name=""/>
        <dsp:cNvSpPr/>
      </dsp:nvSpPr>
      <dsp:spPr>
        <a:xfrm>
          <a:off x="0" y="3950654"/>
          <a:ext cx="6281738" cy="1296692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0688" tIns="170688" rIns="170688" bIns="170688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kern="1200" dirty="0"/>
            <a:t>封建社会</a:t>
          </a:r>
        </a:p>
      </dsp:txBody>
      <dsp:txXfrm>
        <a:off x="0" y="3950654"/>
        <a:ext cx="6281738" cy="700214"/>
      </dsp:txXfrm>
    </dsp:sp>
    <dsp:sp modelId="{1E000948-FCF9-45FE-8353-F4193C7CBA9B}">
      <dsp:nvSpPr>
        <dsp:cNvPr id="0" name=""/>
        <dsp:cNvSpPr/>
      </dsp:nvSpPr>
      <dsp:spPr>
        <a:xfrm>
          <a:off x="0" y="4624934"/>
          <a:ext cx="3140868" cy="5964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战国   秦汉   三国两晋南北朝</a:t>
          </a:r>
        </a:p>
      </dsp:txBody>
      <dsp:txXfrm>
        <a:off x="0" y="4624934"/>
        <a:ext cx="3140868" cy="596478"/>
      </dsp:txXfrm>
    </dsp:sp>
    <dsp:sp modelId="{CDA47E9C-4F67-489E-8ABB-3A8651680BA4}">
      <dsp:nvSpPr>
        <dsp:cNvPr id="0" name=""/>
        <dsp:cNvSpPr/>
      </dsp:nvSpPr>
      <dsp:spPr>
        <a:xfrm>
          <a:off x="3140869" y="4616059"/>
          <a:ext cx="3140868" cy="596478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隋唐    五代辽宋金元    明清  </a:t>
          </a:r>
        </a:p>
      </dsp:txBody>
      <dsp:txXfrm>
        <a:off x="3140869" y="4616059"/>
        <a:ext cx="3140868" cy="596478"/>
      </dsp:txXfrm>
    </dsp:sp>
    <dsp:sp modelId="{C65B304A-984E-495B-8F6D-9B55920AC18D}">
      <dsp:nvSpPr>
        <dsp:cNvPr id="0" name=""/>
        <dsp:cNvSpPr/>
      </dsp:nvSpPr>
      <dsp:spPr>
        <a:xfrm rot="10800000">
          <a:off x="0" y="1975791"/>
          <a:ext cx="6281738" cy="199431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奴隶社会</a:t>
          </a:r>
        </a:p>
      </dsp:txBody>
      <dsp:txXfrm rot="-10800000">
        <a:off x="0" y="1975791"/>
        <a:ext cx="6281738" cy="700004"/>
      </dsp:txXfrm>
    </dsp:sp>
    <dsp:sp modelId="{87B4D231-D332-428A-B6CC-3BEBDD833F51}">
      <dsp:nvSpPr>
        <dsp:cNvPr id="0" name=""/>
        <dsp:cNvSpPr/>
      </dsp:nvSpPr>
      <dsp:spPr>
        <a:xfrm>
          <a:off x="0" y="2675795"/>
          <a:ext cx="3140868" cy="596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夏朝       商朝</a:t>
          </a:r>
        </a:p>
      </dsp:txBody>
      <dsp:txXfrm>
        <a:off x="0" y="2675795"/>
        <a:ext cx="3140868" cy="596299"/>
      </dsp:txXfrm>
    </dsp:sp>
    <dsp:sp modelId="{3A614224-938B-4D4C-8833-ABC3678E1EA8}">
      <dsp:nvSpPr>
        <dsp:cNvPr id="0" name=""/>
        <dsp:cNvSpPr/>
      </dsp:nvSpPr>
      <dsp:spPr>
        <a:xfrm>
          <a:off x="3140869" y="2675795"/>
          <a:ext cx="3140868" cy="596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西周      春秋</a:t>
          </a:r>
        </a:p>
      </dsp:txBody>
      <dsp:txXfrm>
        <a:off x="3140869" y="2675795"/>
        <a:ext cx="3140868" cy="596299"/>
      </dsp:txXfrm>
    </dsp:sp>
    <dsp:sp modelId="{0A4B6191-9C2B-4FD8-B240-0292DF7060DB}">
      <dsp:nvSpPr>
        <dsp:cNvPr id="0" name=""/>
        <dsp:cNvSpPr/>
      </dsp:nvSpPr>
      <dsp:spPr>
        <a:xfrm rot="10800000">
          <a:off x="0" y="927"/>
          <a:ext cx="6281738" cy="1994313"/>
        </a:xfrm>
        <a:prstGeom prst="upArrowCallou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99136" tIns="199136" rIns="199136" bIns="199136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/>
            <a:t>原始社会</a:t>
          </a:r>
        </a:p>
      </dsp:txBody>
      <dsp:txXfrm rot="-10800000">
        <a:off x="0" y="927"/>
        <a:ext cx="6281738" cy="700004"/>
      </dsp:txXfrm>
    </dsp:sp>
    <dsp:sp modelId="{A916D617-441C-4447-B98D-9DFF797EEF4A}">
      <dsp:nvSpPr>
        <dsp:cNvPr id="0" name=""/>
        <dsp:cNvSpPr/>
      </dsp:nvSpPr>
      <dsp:spPr>
        <a:xfrm>
          <a:off x="0" y="700931"/>
          <a:ext cx="3140868" cy="596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原始人群</a:t>
          </a:r>
          <a:r>
            <a:rPr lang="en-US" altLang="zh-CN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—</a:t>
          </a: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氏族公社</a:t>
          </a:r>
        </a:p>
      </dsp:txBody>
      <dsp:txXfrm>
        <a:off x="0" y="700931"/>
        <a:ext cx="3140868" cy="596299"/>
      </dsp:txXfrm>
    </dsp:sp>
    <dsp:sp modelId="{964E47A0-1AC4-41F0-886F-6A6CAD5F4A37}">
      <dsp:nvSpPr>
        <dsp:cNvPr id="0" name=""/>
        <dsp:cNvSpPr/>
      </dsp:nvSpPr>
      <dsp:spPr>
        <a:xfrm>
          <a:off x="3140869" y="700931"/>
          <a:ext cx="3140868" cy="596299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8016" tIns="22860" rIns="128016" bIns="22860" numCol="1" spcCol="1270" anchor="ctr" anchorCtr="0">
          <a:noAutofit/>
        </a:bodyPr>
        <a:lstStyle/>
        <a:p>
          <a:pPr marL="0" lvl="0" indent="0" algn="ctr" defTabSz="8001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800" b="1" kern="1200" dirty="0">
              <a:solidFill>
                <a:srgbClr val="C000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黄帝和尧舜禹传说时期</a:t>
          </a:r>
        </a:p>
      </dsp:txBody>
      <dsp:txXfrm>
        <a:off x="3140869" y="700931"/>
        <a:ext cx="3140868" cy="596299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08D23E5-F614-44C0-BA38-561913D080FB}">
      <dsp:nvSpPr>
        <dsp:cNvPr id="0" name=""/>
        <dsp:cNvSpPr/>
      </dsp:nvSpPr>
      <dsp:spPr>
        <a:xfrm>
          <a:off x="766" y="0"/>
          <a:ext cx="1993715" cy="52482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原始人群</a:t>
          </a:r>
        </a:p>
      </dsp:txBody>
      <dsp:txXfrm>
        <a:off x="766" y="0"/>
        <a:ext cx="1993715" cy="1574482"/>
      </dsp:txXfrm>
    </dsp:sp>
    <dsp:sp modelId="{051616E9-BDBB-49DF-B90A-215D8BFB51EB}">
      <dsp:nvSpPr>
        <dsp:cNvPr id="0" name=""/>
        <dsp:cNvSpPr/>
      </dsp:nvSpPr>
      <dsp:spPr>
        <a:xfrm>
          <a:off x="200138" y="1574930"/>
          <a:ext cx="1594972" cy="1031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元谋人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距今约</a:t>
          </a:r>
          <a:r>
            <a:rPr lang="en-US" altLang="zh-CN" sz="1600" b="1" kern="1200" dirty="0">
              <a:solidFill>
                <a:schemeClr val="bg1"/>
              </a:solidFill>
              <a:latin typeface="+mn-ea"/>
              <a:ea typeface="+mn-ea"/>
            </a:rPr>
            <a:t>170</a:t>
          </a: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sp:txBody>
      <dsp:txXfrm>
        <a:off x="230337" y="1605129"/>
        <a:ext cx="1534574" cy="970677"/>
      </dsp:txXfrm>
    </dsp:sp>
    <dsp:sp modelId="{C03FC0F5-3E69-4855-88B9-DC61DEB91B74}">
      <dsp:nvSpPr>
        <dsp:cNvPr id="0" name=""/>
        <dsp:cNvSpPr/>
      </dsp:nvSpPr>
      <dsp:spPr>
        <a:xfrm>
          <a:off x="200138" y="2764633"/>
          <a:ext cx="1594972" cy="1031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蓝田人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距今约</a:t>
          </a:r>
          <a:r>
            <a:rPr lang="en-US" altLang="zh-CN" sz="1600" b="1" kern="1200" dirty="0">
              <a:solidFill>
                <a:schemeClr val="bg1"/>
              </a:solidFill>
              <a:latin typeface="+mn-ea"/>
              <a:ea typeface="+mn-ea"/>
            </a:rPr>
            <a:t>80</a:t>
          </a: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sp:txBody>
      <dsp:txXfrm>
        <a:off x="230337" y="2794832"/>
        <a:ext cx="1534574" cy="970677"/>
      </dsp:txXfrm>
    </dsp:sp>
    <dsp:sp modelId="{A399851F-166F-4304-ABE8-AFC39297AAE6}">
      <dsp:nvSpPr>
        <dsp:cNvPr id="0" name=""/>
        <dsp:cNvSpPr/>
      </dsp:nvSpPr>
      <dsp:spPr>
        <a:xfrm>
          <a:off x="200138" y="3954336"/>
          <a:ext cx="1594972" cy="1031075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71120" tIns="53340" rIns="71120" bIns="53340" numCol="1" spcCol="1270" anchor="ctr" anchorCtr="0">
          <a:noAutofit/>
        </a:bodyPr>
        <a:lstStyle/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8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北京人</a:t>
          </a:r>
          <a:endParaRPr lang="en-US" altLang="zh-CN" sz="28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距今</a:t>
          </a:r>
          <a:r>
            <a:rPr lang="en-US" altLang="zh-CN" sz="1600" b="1" kern="1200" dirty="0">
              <a:solidFill>
                <a:schemeClr val="bg1"/>
              </a:solidFill>
              <a:latin typeface="+mn-ea"/>
              <a:ea typeface="+mn-ea"/>
            </a:rPr>
            <a:t>70-20</a:t>
          </a: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万年</a:t>
          </a:r>
        </a:p>
      </dsp:txBody>
      <dsp:txXfrm>
        <a:off x="230337" y="3984535"/>
        <a:ext cx="1534574" cy="970677"/>
      </dsp:txXfrm>
    </dsp:sp>
    <dsp:sp modelId="{5719D198-5D3B-47E3-BAC8-FC21B5DBEA44}">
      <dsp:nvSpPr>
        <dsp:cNvPr id="0" name=""/>
        <dsp:cNvSpPr/>
      </dsp:nvSpPr>
      <dsp:spPr>
        <a:xfrm>
          <a:off x="2144011" y="0"/>
          <a:ext cx="1993715" cy="52482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氏族公社</a:t>
          </a:r>
        </a:p>
      </dsp:txBody>
      <dsp:txXfrm>
        <a:off x="2144011" y="0"/>
        <a:ext cx="1993715" cy="1574482"/>
      </dsp:txXfrm>
    </dsp:sp>
    <dsp:sp modelId="{475EE309-8B1F-4B71-A77C-7D3E85B48F85}">
      <dsp:nvSpPr>
        <dsp:cNvPr id="0" name=""/>
        <dsp:cNvSpPr/>
      </dsp:nvSpPr>
      <dsp:spPr>
        <a:xfrm>
          <a:off x="2343382" y="1576020"/>
          <a:ext cx="1594972" cy="1582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母系氏族</a:t>
          </a:r>
          <a:endParaRPr lang="en-US" altLang="zh-CN" sz="24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山顶洞人</a:t>
          </a:r>
          <a:endParaRPr lang="en-US" altLang="zh-CN" sz="1600" b="1" kern="1200" dirty="0">
            <a:solidFill>
              <a:schemeClr val="bg1"/>
            </a:solidFill>
            <a:latin typeface="+mn-ea"/>
            <a:ea typeface="+mn-ea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半坡氏族</a:t>
          </a:r>
          <a:endParaRPr lang="en-US" altLang="zh-CN" sz="1600" b="1" kern="1200" dirty="0">
            <a:solidFill>
              <a:schemeClr val="bg1"/>
            </a:solidFill>
            <a:latin typeface="+mn-ea"/>
            <a:ea typeface="+mn-ea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河姆渡氏族</a:t>
          </a:r>
        </a:p>
      </dsp:txBody>
      <dsp:txXfrm>
        <a:off x="2389730" y="1622368"/>
        <a:ext cx="1502276" cy="1489730"/>
      </dsp:txXfrm>
    </dsp:sp>
    <dsp:sp modelId="{824FC3B7-3815-401D-A267-C5B929F1D5E7}">
      <dsp:nvSpPr>
        <dsp:cNvPr id="0" name=""/>
        <dsp:cNvSpPr/>
      </dsp:nvSpPr>
      <dsp:spPr>
        <a:xfrm>
          <a:off x="2343382" y="3401897"/>
          <a:ext cx="1594972" cy="1582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父系氏族</a:t>
          </a:r>
          <a:endParaRPr lang="en-US" altLang="zh-CN" sz="24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1600" b="1" kern="1200" dirty="0">
              <a:solidFill>
                <a:schemeClr val="bg1"/>
              </a:solidFill>
              <a:latin typeface="+mn-ea"/>
              <a:ea typeface="+mn-ea"/>
            </a:rPr>
            <a:t>大汶口文化</a:t>
          </a:r>
        </a:p>
      </dsp:txBody>
      <dsp:txXfrm>
        <a:off x="2389730" y="3448245"/>
        <a:ext cx="1502276" cy="1489730"/>
      </dsp:txXfrm>
    </dsp:sp>
    <dsp:sp modelId="{8EB89BE8-525F-4C96-81D7-8BC1680FECDA}">
      <dsp:nvSpPr>
        <dsp:cNvPr id="0" name=""/>
        <dsp:cNvSpPr/>
      </dsp:nvSpPr>
      <dsp:spPr>
        <a:xfrm>
          <a:off x="4287255" y="0"/>
          <a:ext cx="1993715" cy="5248275"/>
        </a:xfrm>
        <a:prstGeom prst="roundRect">
          <a:avLst>
            <a:gd name="adj" fmla="val 10000"/>
          </a:avLst>
        </a:prstGeom>
        <a:solidFill>
          <a:schemeClr val="accent1">
            <a:tint val="40000"/>
            <a:hueOff val="0"/>
            <a:satOff val="0"/>
            <a:lumOff val="0"/>
            <a:alphaOff val="0"/>
          </a:schemeClr>
        </a:solidFill>
        <a:ln>
          <a:noFill/>
        </a:ln>
        <a:effectLst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21920" tIns="121920" rIns="121920" bIns="121920" numCol="1" spcCol="1270" anchor="ctr" anchorCtr="0">
          <a:noAutofit/>
        </a:bodyPr>
        <a:lstStyle/>
        <a:p>
          <a:pPr marL="0" lvl="0" indent="0" algn="ctr" defTabSz="1422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200" b="1" kern="1200" dirty="0">
              <a:solidFill>
                <a:schemeClr val="accent1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部落联盟</a:t>
          </a:r>
        </a:p>
      </dsp:txBody>
      <dsp:txXfrm>
        <a:off x="4287255" y="0"/>
        <a:ext cx="1993715" cy="1574482"/>
      </dsp:txXfrm>
    </dsp:sp>
    <dsp:sp modelId="{E6C3550E-371D-426C-BF55-04A337BF2BFF}">
      <dsp:nvSpPr>
        <dsp:cNvPr id="0" name=""/>
        <dsp:cNvSpPr/>
      </dsp:nvSpPr>
      <dsp:spPr>
        <a:xfrm>
          <a:off x="4486627" y="1576020"/>
          <a:ext cx="1594972" cy="1582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传说时期</a:t>
          </a:r>
          <a:endParaRPr lang="en-US" altLang="zh-CN" sz="24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——</a:t>
          </a:r>
          <a:r>
            <a:rPr lang="zh-CN" altLang="en-US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黄帝</a:t>
          </a:r>
        </a:p>
      </dsp:txBody>
      <dsp:txXfrm>
        <a:off x="4532975" y="1622368"/>
        <a:ext cx="1502276" cy="1489730"/>
      </dsp:txXfrm>
    </dsp:sp>
    <dsp:sp modelId="{3541BE2B-970D-4512-B7FE-B549EBF7464C}">
      <dsp:nvSpPr>
        <dsp:cNvPr id="0" name=""/>
        <dsp:cNvSpPr/>
      </dsp:nvSpPr>
      <dsp:spPr>
        <a:xfrm>
          <a:off x="4486627" y="3401897"/>
          <a:ext cx="1594972" cy="1582426"/>
        </a:xfrm>
        <a:prstGeom prst="roundRect">
          <a:avLst>
            <a:gd name="adj" fmla="val 10000"/>
          </a:avLst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5875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0960" tIns="45720" rIns="60960" bIns="45720" numCol="1" spcCol="1270" anchor="ctr" anchorCtr="0">
          <a:noAutofit/>
        </a:bodyPr>
        <a:lstStyle/>
        <a:p>
          <a:pPr marL="0" lvl="0" indent="0" algn="ctr" defTabSz="10668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尧舜禹等</a:t>
          </a:r>
        </a:p>
      </dsp:txBody>
      <dsp:txXfrm>
        <a:off x="4532975" y="3448245"/>
        <a:ext cx="1502276" cy="1489730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7A385FE-9A89-48A7-8525-987D1588D97B}">
      <dsp:nvSpPr>
        <dsp:cNvPr id="0" name=""/>
        <dsp:cNvSpPr/>
      </dsp:nvSpPr>
      <dsp:spPr>
        <a:xfrm>
          <a:off x="0" y="0"/>
          <a:ext cx="6281738" cy="1574482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52400" tIns="152400" rIns="152400" bIns="152400" numCol="1" spcCol="1270" anchor="ctr" anchorCtr="0">
          <a:noAutofit/>
        </a:bodyPr>
        <a:lstStyle/>
        <a:p>
          <a:pPr marL="0" lvl="0" indent="0" algn="ctr" defTabSz="17780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altLang="zh-CN" sz="4000" b="1" kern="1200" dirty="0"/>
            <a:t>1.</a:t>
          </a:r>
          <a:r>
            <a:rPr lang="zh-CN" altLang="en-US" sz="4000" b="1" kern="1200" dirty="0"/>
            <a:t>夏、商、西周</a:t>
          </a:r>
        </a:p>
      </dsp:txBody>
      <dsp:txXfrm>
        <a:off x="0" y="0"/>
        <a:ext cx="6281738" cy="1574482"/>
      </dsp:txXfrm>
    </dsp:sp>
    <dsp:sp modelId="{FD1C9538-BD78-414A-91AF-1DF59E43BF06}">
      <dsp:nvSpPr>
        <dsp:cNvPr id="0" name=""/>
        <dsp:cNvSpPr/>
      </dsp:nvSpPr>
      <dsp:spPr>
        <a:xfrm>
          <a:off x="3067" y="1574482"/>
          <a:ext cx="2091867" cy="3306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  <a:sp3d extrusionH="28000" prstMaterial="matte"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夏朝</a:t>
          </a:r>
          <a:endParaRPr lang="en-US" altLang="zh-CN" sz="39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公元前</a:t>
          </a:r>
          <a:r>
            <a:rPr lang="en-US" altLang="zh-CN" sz="2400" b="1" kern="1200" dirty="0"/>
            <a:t>2070-</a:t>
          </a:r>
          <a:r>
            <a:rPr lang="zh-CN" altLang="en-US" sz="2400" b="1" kern="1200" dirty="0"/>
            <a:t>约前</a:t>
          </a:r>
          <a:r>
            <a:rPr lang="en-US" altLang="zh-CN" sz="2400" b="1" kern="1200" dirty="0"/>
            <a:t>1600</a:t>
          </a:r>
          <a:r>
            <a:rPr lang="zh-CN" altLang="en-US" sz="2400" b="1" kern="1200" dirty="0"/>
            <a:t>年</a:t>
          </a:r>
        </a:p>
      </dsp:txBody>
      <dsp:txXfrm>
        <a:off x="3067" y="1574482"/>
        <a:ext cx="2091867" cy="3306413"/>
      </dsp:txXfrm>
    </dsp:sp>
    <dsp:sp modelId="{83E04295-0C01-400F-B945-CA2416D46C9A}">
      <dsp:nvSpPr>
        <dsp:cNvPr id="0" name=""/>
        <dsp:cNvSpPr/>
      </dsp:nvSpPr>
      <dsp:spPr>
        <a:xfrm>
          <a:off x="2094935" y="1574482"/>
          <a:ext cx="2091867" cy="3306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  <a:sp3d extrusionH="28000" prstMaterial="matte"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商朝</a:t>
          </a:r>
          <a:endParaRPr lang="en-US" altLang="zh-CN" sz="39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公元前</a:t>
          </a:r>
          <a:r>
            <a:rPr lang="en-US" altLang="zh-CN" sz="2400" b="1" kern="1200" dirty="0"/>
            <a:t>1600-</a:t>
          </a:r>
          <a:r>
            <a:rPr lang="zh-CN" altLang="en-US" sz="2400" b="1" kern="1200" dirty="0"/>
            <a:t>前</a:t>
          </a:r>
          <a:r>
            <a:rPr lang="en-US" altLang="zh-CN" sz="2400" b="1" kern="1200" dirty="0"/>
            <a:t>1046</a:t>
          </a:r>
          <a:r>
            <a:rPr lang="zh-CN" altLang="en-US" sz="2400" b="1" kern="1200" dirty="0"/>
            <a:t>年</a:t>
          </a:r>
          <a:endParaRPr lang="zh-CN" altLang="en-US" sz="3900" b="1" kern="1200" dirty="0"/>
        </a:p>
      </dsp:txBody>
      <dsp:txXfrm>
        <a:off x="2094935" y="1574482"/>
        <a:ext cx="2091867" cy="3306413"/>
      </dsp:txXfrm>
    </dsp:sp>
    <dsp:sp modelId="{B7B34D53-6C37-49B7-B764-74175A1BCB70}">
      <dsp:nvSpPr>
        <dsp:cNvPr id="0" name=""/>
        <dsp:cNvSpPr/>
      </dsp:nvSpPr>
      <dsp:spPr>
        <a:xfrm>
          <a:off x="4186802" y="1574482"/>
          <a:ext cx="2091867" cy="330641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>
          <a:noFill/>
        </a:ln>
        <a:effectLst/>
        <a:sp3d extrusionH="152250" prstMaterial="matte">
          <a:bevelT w="165100" prst="coolSlant"/>
        </a:sp3d>
      </dsp:spPr>
      <dsp:style>
        <a:lnRef idx="0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148590" rIns="148590" bIns="148590" numCol="1" spcCol="1270" anchor="ctr" anchorCtr="0">
          <a:noAutofit/>
          <a:sp3d extrusionH="28000" prstMaterial="matte"/>
        </a:bodyPr>
        <a:lstStyle/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3900" b="1" kern="1200" dirty="0">
              <a:solidFill>
                <a:srgbClr val="FFFF00"/>
              </a:solidFill>
              <a:latin typeface="华文楷体" panose="02010600040101010101" pitchFamily="2" charset="-122"/>
              <a:ea typeface="华文楷体" panose="02010600040101010101" pitchFamily="2" charset="-122"/>
            </a:rPr>
            <a:t>西周</a:t>
          </a:r>
          <a:endParaRPr lang="en-US" altLang="zh-CN" sz="3900" b="1" kern="1200" dirty="0">
            <a:solidFill>
              <a:srgbClr val="FFFF00"/>
            </a:solidFill>
            <a:latin typeface="华文楷体" panose="02010600040101010101" pitchFamily="2" charset="-122"/>
            <a:ea typeface="华文楷体" panose="02010600040101010101" pitchFamily="2" charset="-122"/>
          </a:endParaRPr>
        </a:p>
        <a:p>
          <a:pPr marL="0" lvl="0" indent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zh-CN" altLang="en-US" sz="2400" b="1" kern="1200" dirty="0"/>
            <a:t>公元前</a:t>
          </a:r>
          <a:r>
            <a:rPr lang="en-US" altLang="zh-CN" sz="2400" b="1" kern="1200" dirty="0"/>
            <a:t>1046-</a:t>
          </a:r>
          <a:r>
            <a:rPr lang="zh-CN" altLang="en-US" sz="2400" b="1" kern="1200" dirty="0"/>
            <a:t>前</a:t>
          </a:r>
          <a:r>
            <a:rPr lang="en-US" altLang="zh-CN" sz="2400" b="1" kern="1200" dirty="0"/>
            <a:t>770</a:t>
          </a:r>
          <a:r>
            <a:rPr lang="zh-CN" altLang="en-US" sz="2400" b="1" kern="1200" dirty="0"/>
            <a:t>年</a:t>
          </a:r>
        </a:p>
      </dsp:txBody>
      <dsp:txXfrm>
        <a:off x="4186802" y="1574482"/>
        <a:ext cx="2091867" cy="3306413"/>
      </dsp:txXfrm>
    </dsp:sp>
    <dsp:sp modelId="{1EFA742B-C3AC-4C2D-88F2-E6CA6EA650C5}">
      <dsp:nvSpPr>
        <dsp:cNvPr id="0" name=""/>
        <dsp:cNvSpPr/>
      </dsp:nvSpPr>
      <dsp:spPr>
        <a:xfrm>
          <a:off x="0" y="4880895"/>
          <a:ext cx="6281738" cy="367379"/>
        </a:xfrm>
        <a:prstGeom prst="rect">
          <a:avLst/>
        </a:prstGeom>
        <a:solidFill>
          <a:schemeClr val="accent1">
            <a:shade val="80000"/>
            <a:hueOff val="0"/>
            <a:satOff val="0"/>
            <a:lumOff val="0"/>
            <a:alphaOff val="0"/>
          </a:schemeClr>
        </a:solidFill>
        <a:ln>
          <a:noFill/>
        </a:ln>
        <a:effectLst/>
        <a:sp3d z="-227350" prstMaterial="matte"/>
      </dsp:spPr>
      <dsp:style>
        <a:lnRef idx="0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0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2.xml><?xml version="1.0" encoding="utf-8"?>
<dgm:layoutDef xmlns:dgm="http://schemas.openxmlformats.org/drawingml/2006/diagram" xmlns:a="http://schemas.openxmlformats.org/drawingml/2006/main" uniqueId="urn:microsoft.com/office/officeart/2005/8/layout/default#1">
  <dgm:title val=""/>
  <dgm:desc val=""/>
  <dgm:catLst>
    <dgm:cat type="list" pri="4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  <dgm:cxn modelId="10" srcId="0" destId="5" srcOrd="4" destOrd="0"/>
      </dgm:cxnLst>
      <dgm:bg/>
      <dgm:whole/>
    </dgm:dataModel>
  </dgm:sampData>
  <dgm:styleData>
    <dgm:dataModel>
      <dgm:ptLst>
        <dgm:pt modelId="0" type="doc">
          <dgm:prSet qsTypeId="urn:microsoft.com/office/officeart/2005/8/quickstyle/simple5"/>
        </dgm:pt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  <dgm:pt modelId="6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  <dgm:cxn modelId="12" srcId="0" destId="6" srcOrd="5" destOrd="0"/>
      </dgm:cxnLst>
      <dgm:bg/>
      <dgm:whole/>
    </dgm:dataModel>
  </dgm:clrData>
  <dgm:layoutNode name="diagram">
    <dgm:varLst>
      <dgm:dir/>
      <dgm:resizeHandles val="exact"/>
    </dgm:varLst>
    <dgm:choose name="Name0">
      <dgm:if name="Name1" func="var" arg="dir" op="equ" val="norm">
        <dgm:alg type="snake">
          <dgm:param type="off" val="ctr"/>
          <dgm:param type="contDir" val="sameDir"/>
          <dgm:param type="grDir" val="tL"/>
          <dgm:param type="flowDir" val="row"/>
        </dgm:alg>
      </dgm:if>
      <dgm:else name="Name2">
        <dgm:alg type="snake">
          <dgm:param type="off" val="ctr"/>
          <dgm:param type="contDir" val="sameDir"/>
          <dgm:param type="grDir" val="tR"/>
          <dgm:param type="flowDir" val="row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node" refType="w"/>
      <dgm:constr type="h" for="ch" forName="node" refType="w" refFor="ch" refForName="node" fact="0.6"/>
      <dgm:constr type="w" for="ch" forName="sibTrans" refType="w" refFor="ch" refForName="node" fact="0.1"/>
      <dgm:constr type="sp" refType="w" refFor="ch" refForName="sibTrans"/>
      <dgm:constr type="primFontSz" for="ch" forName="node" op="equ" val="65"/>
    </dgm:constrLst>
    <dgm:ruleLst/>
    <dgm:forEach name="Name3" axis="ch" ptType="node">
      <dgm:layoutNode name="node">
        <dgm:varLst>
          <dgm:bulletEnabled val="1"/>
        </dgm:varLst>
        <dgm:alg type="tx"/>
        <dgm:shape xmlns:r="http://schemas.openxmlformats.org/officeDocument/2006/relationships" type="rect" r:blip="">
          <dgm:adjLst/>
        </dgm:shape>
        <dgm:presOf axis="desOrSelf" ptType="node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forEach name="Name4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3.xml><?xml version="1.0" encoding="utf-8"?>
<dgm:layoutDef xmlns:dgm="http://schemas.openxmlformats.org/drawingml/2006/diagram" xmlns:a="http://schemas.openxmlformats.org/drawingml/2006/main" uniqueId="urn:microsoft.com/office/officeart/2005/8/layout/list1#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nodeHorzAlign" val="l"/>
          <dgm:param type="horzAlign" val="l"/>
        </dgm:alg>
      </dgm:if>
      <dgm:else name="Name2">
        <dgm:alg type="lin">
          <dgm:param type="linDir" val="fromT"/>
          <dgm:param type="vertAlign" val="mid"/>
          <dgm:param type="nodeHorzAlign" val="r"/>
          <dgm:param type="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nodeHorzAlign" val="l"/>
              <dgm:param type="horzAlign" val="l"/>
            </dgm:alg>
          </dgm:if>
          <dgm:else name="Name6">
            <dgm:alg type="lin">
              <dgm:param type="linDir" val="fromR"/>
              <dgm:param type="nodeHorzAlign" val="r"/>
              <dgm:param type="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4.xml><?xml version="1.0" encoding="utf-8"?>
<dgm:layoutDef xmlns:dgm="http://schemas.openxmlformats.org/drawingml/2006/diagram" xmlns:a="http://schemas.openxmlformats.org/drawingml/2006/main" uniqueId="urn:microsoft.com/office/officeart/2005/8/layout/hList9#1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5.xml><?xml version="1.0" encoding="utf-8"?>
<dgm:layoutDef xmlns:dgm="http://schemas.openxmlformats.org/drawingml/2006/diagram" xmlns:a="http://schemas.openxmlformats.org/drawingml/2006/main" uniqueId="urn:microsoft.com/office/officeart/2005/8/layout/hierarchy3#1">
  <dgm:title val=""/>
  <dgm:desc val=""/>
  <dgm:catLst>
    <dgm:cat type="hierarchy" pri="7000"/>
    <dgm:cat type="list" pri="23000"/>
    <dgm:cat type="relationship" pri="15000"/>
    <dgm:cat type="convert" pri="7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4" srcId="0" destId="1" srcOrd="0" destOrd="0"/>
        <dgm:cxn modelId="5" srcId="1" destId="11" srcOrd="0" destOrd="0"/>
        <dgm:cxn modelId="6" srcId="1" destId="12" srcOrd="1" destOrd="0"/>
        <dgm:cxn modelId="7" srcId="0" destId="2" srcOrd="1" destOrd="0"/>
        <dgm:cxn modelId="8" srcId="2" destId="21" srcOrd="0" destOrd="0"/>
        <dgm:cxn modelId="9" srcId="2" destId="2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diagram">
    <dgm:varLst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L"/>
        </dgm:alg>
      </dgm:if>
      <dgm:else name="Name2">
        <dgm:alg type="hierChild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primFontSz" for="des" forName="rootText" op="equ" val="65"/>
      <dgm:constr type="primFontSz" for="des" forName="childText" op="equ" val="65"/>
      <dgm:constr type="w" for="des" forName="rootComposite" refType="w"/>
      <dgm:constr type="h" for="des" forName="rootComposite" refType="w" fact="0.5"/>
      <dgm:constr type="w" for="des" forName="childText" refType="w" refFor="des" refForName="rootComposite" fact="0.8"/>
      <dgm:constr type="h" for="des" forName="childText" refType="h" refFor="des" refForName="rootComposite"/>
      <dgm:constr type="sibSp" refType="w" refFor="des" refForName="rootComposite" fact="0.25"/>
      <dgm:constr type="sibSp" for="des" forName="childShape" refType="h" refFor="des" refForName="childText" fact="0.25"/>
      <dgm:constr type="sp" for="des" forName="root" refType="h" refFor="des" refForName="childText" fact="0.25"/>
    </dgm:constrLst>
    <dgm:ruleLst/>
    <dgm:forEach name="Name3" axis="ch">
      <dgm:forEach name="Name4" axis="self" ptType="node" cnt="1">
        <dgm:layoutNode name="root">
          <dgm:choose name="Name5">
            <dgm:if name="Name6" func="var" arg="dir" op="equ" val="norm">
              <dgm:alg type="hierRoot">
                <dgm:param type="hierAlign" val="tL"/>
              </dgm:alg>
            </dgm:if>
            <dgm:else name="Name7">
              <dgm:alg type="hierRoot">
                <dgm:param type="hierAlign" val="tR"/>
              </dgm:alg>
            </dgm:else>
          </dgm:choose>
          <dgm:shape xmlns:r="http://schemas.openxmlformats.org/officeDocument/2006/relationships" r:blip="">
            <dgm:adjLst/>
          </dgm:shape>
          <dgm:presOf/>
          <dgm:constrLst>
            <dgm:constr type="alignOff" val="0.2"/>
          </dgm:constrLst>
          <dgm:ruleLst/>
          <dgm:layoutNode name="rootComposite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8">
              <dgm:if name="Name9" func="var" arg="dir" op="equ" val="norm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l" for="ch" forName="rootConnector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if>
              <dgm:else name="Name10">
                <dgm:constrLst>
                  <dgm:constr type="l" for="ch" forName="rootText"/>
                  <dgm:constr type="t" for="ch" forName="rootText"/>
                  <dgm:constr type="w" for="ch" forName="rootText" refType="w"/>
                  <dgm:constr type="h" for="ch" forName="rootText" refType="h"/>
                  <dgm:constr type="r" for="ch" forName="rootConnector" refType="w"/>
                  <dgm:constr type="t" for="ch" forName="rootConnector"/>
                  <dgm:constr type="w" for="ch" forName="rootConnector" refType="w" refFor="ch" refForName="rootText" fact="0.2"/>
                  <dgm:constr type="h" for="ch" forName="rootConnector" refType="h" refFor="ch" refForName="rootText"/>
                </dgm:constrLst>
              </dgm:else>
            </dgm:choose>
            <dgm:ruleLst/>
            <dgm:layoutNode name="rootText" styleLbl="node1">
              <dgm:alg type="tx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self" ptType="node" cnt="1"/>
              <dgm:constrLst>
                <dgm:constr type="tMarg" refType="primFontSz" fact="0.1"/>
                <dgm:constr type="bMarg" refType="primFontSz" fact="0.1"/>
                <dgm:constr type="lMarg" refType="primFontSz" fact="0.15"/>
                <dgm:constr type="rMarg" refType="primFontSz" fact="0.15"/>
              </dgm:constrLst>
              <dgm:ruleLst>
                <dgm:rule type="primFontSz" val="5" fact="NaN" max="NaN"/>
              </dgm:ruleLst>
            </dgm:layoutNode>
            <dgm:layoutNode name="rootConnector" moveWith="rootText">
              <dgm:alg type="sp"/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self" ptType="node" cnt="1"/>
              <dgm:constrLst/>
              <dgm:ruleLst/>
            </dgm:layoutNode>
          </dgm:layoutNode>
          <dgm:layoutNode name="childShape">
            <dgm:alg type="hierChild">
              <dgm:param type="linDir" val="fromT"/>
              <dgm:param type="chAlign" val="l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Name11" axis="ch">
              <dgm:forEach name="Name12" axis="self" ptType="parTrans" cnt="1">
                <dgm:layoutNode name="Name13">
                  <dgm:choose name="Name14">
                    <dgm:if name="Name15" func="var" arg="dir" op="equ" val="norm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L"/>
                      </dgm:alg>
                    </dgm:if>
                    <dgm:else name="Name16">
                      <dgm:alg type="conn">
                        <dgm:param type="srcNode" val="rootConnector"/>
                        <dgm:param type="dim" val="1D"/>
                        <dgm:param type="endSty" val="noArr"/>
                        <dgm:param type="connRout" val="bend"/>
                        <dgm:param type="begPts" val="bCtr"/>
                        <dgm:param type="endPts" val="midR"/>
                      </dgm:alg>
                    </dgm:else>
                  </dgm:choose>
                  <dgm:shape xmlns:r="http://schemas.openxmlformats.org/officeDocument/2006/relationships" type="conn" r:blip="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forEach name="Name17" axis="self" ptType="node">
                <dgm:layoutNode name="childText" styleLbl="bgAcc1">
                  <dgm:varLst>
                    <dgm:bulletEnabled val="1"/>
                  </dgm:varLst>
                  <dgm:alg type="tx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self desOrSelf" ptType="node node" st="1 1" cnt="1 0"/>
                  <dgm:constrLst>
                    <dgm:constr type="tMarg" refType="primFontSz" fact="0.1"/>
                    <dgm:constr type="bMarg" refType="primFontSz" fact="0.1"/>
                    <dgm:constr type="lMarg" refType="primFontSz" fact="0.15"/>
                    <dgm:constr type="rMarg" refType="primFontSz" fact="0.15"/>
                  </dgm:constrLst>
                  <dgm:ruleLst>
                    <dgm:rule type="primFontSz" val="5" fact="NaN" max="NaN"/>
                  </dgm:ruleLst>
                </dgm:layoutNode>
              </dgm:forEach>
            </dgm:forEach>
          </dgm:layoutNode>
        </dgm:layoutNode>
      </dgm:forEach>
    </dgm:forEach>
  </dgm:layoutNode>
</dgm:layoutDef>
</file>

<file path=ppt/diagrams/layout16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17.xml><?xml version="1.0" encoding="utf-8"?>
<dgm:layoutDef xmlns:dgm="http://schemas.openxmlformats.org/drawingml/2006/diagram" xmlns:a="http://schemas.openxmlformats.org/drawingml/2006/main" uniqueId="urn:microsoft.com/office/officeart/2009/3/layout/HorizontalOrganizationChart#1">
  <dgm:title val=""/>
  <dgm:desc val=""/>
  <dgm:catLst>
    <dgm:cat type="hierarchy" pri="4300"/>
  </dgm:catLst>
  <dgm:sampData>
    <dgm:dataModel>
      <dgm:ptLst>
        <dgm:pt modelId="0" type="doc"/>
        <dgm:pt modelId="1">
          <dgm:prSet phldr="1"/>
        </dgm:pt>
        <dgm:pt modelId="2" type="asst">
          <dgm:prSet phldr="1"/>
        </dgm:pt>
        <dgm:pt modelId="3">
          <dgm:prSet phldr="1"/>
        </dgm:pt>
        <dgm:pt modelId="4">
          <dgm:prSet phldr="1"/>
        </dgm:pt>
        <dgm:pt modelId="5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  <dgm:cxn modelId="9" srcId="1" destId="5" srcOrd="3" destOrd="0"/>
      </dgm:cxnLst>
      <dgm:bg/>
      <dgm:whole/>
    </dgm:dataModel>
  </dgm:sampData>
  <dgm:styleData>
    <dgm:dataModel>
      <dgm:ptLst>
        <dgm:pt modelId="0" type="doc"/>
        <dgm:pt modelId="1"/>
        <dgm:pt modelId="12"/>
        <dgm:pt modelId="13"/>
      </dgm:ptLst>
      <dgm:cxnLst>
        <dgm:cxn modelId="2" srcId="0" destId="1" srcOrd="0" destOrd="0"/>
        <dgm:cxn modelId="16" srcId="1" destId="12" srcOrd="1" destOrd="0"/>
        <dgm:cxn modelId="17" srcId="1" destId="13" srcOrd="2" destOrd="0"/>
      </dgm:cxnLst>
      <dgm:bg/>
      <dgm:whole/>
    </dgm:dataModel>
  </dgm:styleData>
  <dgm:clrData>
    <dgm:dataModel>
      <dgm:ptLst>
        <dgm:pt modelId="0" type="doc"/>
        <dgm:pt modelId="1"/>
        <dgm:pt modelId="11" type="asst"/>
        <dgm:pt modelId="12"/>
        <dgm:pt modelId="13"/>
        <dgm:pt modelId="14"/>
      </dgm:ptLst>
      <dgm:cxnLst>
        <dgm:cxn modelId="2" srcId="0" destId="1" srcOrd="0" destOrd="0"/>
        <dgm:cxn modelId="15" srcId="1" destId="11" srcOrd="0" destOrd="0"/>
        <dgm:cxn modelId="16" srcId="1" destId="12" srcOrd="1" destOrd="0"/>
        <dgm:cxn modelId="17" srcId="1" destId="13" srcOrd="2" destOrd="0"/>
        <dgm:cxn modelId="18" srcId="1" destId="14" srcOrd="2" destOrd="0"/>
      </dgm:cxnLst>
      <dgm:bg/>
      <dgm:whole/>
    </dgm:dataModel>
  </dgm:clrData>
  <dgm:layoutNode name="hierChild1">
    <dgm:varLst>
      <dgm:orgChart val="1"/>
      <dgm:chPref val="1"/>
      <dgm:dir/>
      <dgm:animOne val="branch"/>
      <dgm:animLvl val="lvl"/>
      <dgm:resizeHandles/>
    </dgm:varLst>
    <dgm:choose name="Name0">
      <dgm:if name="Name1" func="var" arg="dir" op="equ" val="norm">
        <dgm:alg type="hierChild">
          <dgm:param type="linDir" val="fromT"/>
          <dgm:param type="chAlign" val="l"/>
        </dgm:alg>
      </dgm:if>
      <dgm:else name="Name2">
        <dgm:alg type="hierChild">
          <dgm:param type="linDir" val="fromT"/>
          <dgm:param type="ch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des" forName="rootComposite1" refType="w" fact="10"/>
      <dgm:constr type="h" for="des" forName="rootComposite1" refType="w" refFor="des" refForName="rootComposite1" fact="0.305"/>
      <dgm:constr type="w" for="des" forName="rootComposite" refType="w" fact="10"/>
      <dgm:constr type="h" for="des" forName="rootComposite" refType="w" refFor="des" refForName="rootComposite1" fact="0.305"/>
      <dgm:constr type="w" for="des" forName="rootComposite3" refType="w" fact="10"/>
      <dgm:constr type="h" for="des" forName="rootComposite3" refType="w" refFor="des" refForName="rootComposite1" fact="0.305"/>
      <dgm:constr type="primFontSz" for="des" ptType="node" op="equ"/>
      <dgm:constr type="sp" for="des" op="equ"/>
      <dgm:constr type="sp" for="des" forName="hierRoot1" refType="w" refFor="des" refForName="rootComposite1" fact="0.2"/>
      <dgm:constr type="sp" for="des" forName="hierRoot2" refType="sp" refFor="des" refForName="hierRoot1"/>
      <dgm:constr type="sp" for="des" forName="hierRoot3" refType="sp" refFor="des" refForName="hierRoot1"/>
      <dgm:constr type="sibSp" refType="w" refFor="des" refForName="rootComposite1" fact="0.125"/>
      <dgm:constr type="sibSp" for="des" forName="hierChild2" refType="sibSp"/>
      <dgm:constr type="sibSp" for="des" forName="hierChild3" refType="sibSp"/>
      <dgm:constr type="sibSp" for="des" forName="hierChild4" refType="sibSp"/>
      <dgm:constr type="sibSp" for="des" forName="hierChild5" refType="sibSp"/>
      <dgm:constr type="sibSp" for="des" forName="hierChild6" refType="sibSp"/>
      <dgm:constr type="sibSp" for="des" forName="hierChild7" refType="sibSp"/>
      <dgm:constr type="secSibSp" refType="w" refFor="des" refForName="rootComposite1" fact="0.125"/>
      <dgm:constr type="secSibSp" for="des" forName="hierChild2" refType="secSibSp"/>
      <dgm:constr type="secSibSp" for="des" forName="hierChild3" refType="secSibSp"/>
      <dgm:constr type="secSibSp" for="des" forName="hierChild4" refType="secSibSp"/>
      <dgm:constr type="secSibSp" for="des" forName="hierChild5" refType="secSibSp"/>
      <dgm:constr type="secSibSp" for="des" forName="hierChild6" refType="secSibSp"/>
      <dgm:constr type="secSibSp" for="des" forName="hierChild7" refType="secSibSp"/>
    </dgm:constrLst>
    <dgm:ruleLst/>
    <dgm:forEach name="Name3" axis="ch">
      <dgm:forEach name="Name4" axis="self" ptType="node">
        <dgm:layoutNode name="hierRoot1">
          <dgm:varLst>
            <dgm:hierBranch val="init"/>
          </dgm:varLst>
          <dgm:choose name="Name5">
            <dgm:if name="Name6" func="var" arg="hierBranch" op="equ" val="l">
              <dgm:choose name="Name7">
                <dgm:if name="Name8" func="var" arg="dir" op="equ" val="norm">
                  <dgm:alg type="hierRoot">
                    <dgm:param type="hierAlign" val="lT"/>
                  </dgm:alg>
                  <dgm:constrLst>
                    <dgm:constr type="alignOff" val="0.75"/>
                  </dgm:constrLst>
                </dgm:if>
                <dgm:else name="Name9">
                  <dgm:alg type="hierRoot">
                    <dgm:param type="hierAlign" val="rT"/>
                  </dgm:alg>
                  <dgm:constrLst>
                    <dgm:constr type="alignOff" val="0.75"/>
                  </dgm:constrLst>
                </dgm:else>
              </dgm:choose>
            </dgm:if>
            <dgm:if name="Name10" func="var" arg="hierBranch" op="equ" val="r">
              <dgm:choose name="Name11">
                <dgm:if name="Name12" func="var" arg="dir" op="equ" val="norm">
                  <dgm:alg type="hierRoot">
                    <dgm:param type="hierAlign" val="lB"/>
                  </dgm:alg>
                  <dgm:constrLst>
                    <dgm:constr type="alignOff" val="0.75"/>
                  </dgm:constrLst>
                </dgm:if>
                <dgm:else name="Name13">
                  <dgm:alg type="hierRoot">
                    <dgm:param type="hierAlign" val="rB"/>
                  </dgm:alg>
                  <dgm:constrLst>
                    <dgm:constr type="alignOff" val="0.75"/>
                  </dgm:constrLst>
                </dgm:else>
              </dgm:choose>
            </dgm:if>
            <dgm:if name="Name14" func="var" arg="hierBranch" op="equ" val="hang">
              <dgm:choose name="Name15">
                <dgm:if name="Name16" func="var" arg="dir" op="equ" val="norm">
                  <dgm:alg type="hierRoot">
                    <dgm:param type="hierAlign" val="lCtrCh"/>
                  </dgm:alg>
                  <dgm:constrLst>
                    <dgm:constr type="alignOff" val="0.65"/>
                  </dgm:constrLst>
                </dgm:if>
                <dgm:else name="Name17">
                  <dgm:alg type="hierRoot">
                    <dgm:param type="hierAlign" val="rCtrCh"/>
                  </dgm:alg>
                  <dgm:constrLst>
                    <dgm:constr type="alignOff" val="0.65"/>
                  </dgm:constrLst>
                </dgm:else>
              </dgm:choose>
            </dgm:if>
            <dgm:else name="Name18">
              <dgm:choose name="Name19">
                <dgm:if name="Name20" func="var" arg="dir" op="equ" val="norm">
                  <dgm:alg type="hierRoot">
                    <dgm:param type="hierAlign" val="l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if>
                <dgm:else name="Name21">
                  <dgm:alg type="hierRoot">
                    <dgm:param type="hierAlign" val="rCtrCh"/>
                  </dgm:alg>
                  <dgm:constrLst>
                    <dgm:constr type="alignOff"/>
                    <dgm:constr type="bendDist" for="des" ptType="parTrans" refType="sp" fact="0.5"/>
                  </dgm:constrLst>
                </dgm:else>
              </dgm:choose>
            </dgm:else>
          </dgm:choose>
          <dgm:shape xmlns:r="http://schemas.openxmlformats.org/officeDocument/2006/relationships" r:blip="">
            <dgm:adjLst/>
          </dgm:shape>
          <dgm:presOf/>
          <dgm:ruleLst/>
          <dgm:layoutNode name="rootComposite1">
            <dgm:alg type="composite"/>
            <dgm:shape xmlns:r="http://schemas.openxmlformats.org/officeDocument/2006/relationships" r:blip="">
              <dgm:adjLst/>
            </dgm:shape>
            <dgm:presOf axis="self" ptType="node" cnt="1"/>
            <dgm:choose name="Name22">
              <dgm:if name="Name23" func="var" arg="hierBranch" op="equ" val="init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4" func="var" arg="hierBranch" op="equ" val="l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if name="Name25" func="var" arg="hierBranch" op="equ" val="r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l" for="ch" forName="rootConnector1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if>
              <dgm:else name="Name26">
                <dgm:constrLst>
                  <dgm:constr type="l" for="ch" forName="rootText1"/>
                  <dgm:constr type="t" for="ch" forName="rootText1"/>
                  <dgm:constr type="w" for="ch" forName="rootText1" refType="w"/>
                  <dgm:constr type="h" for="ch" forName="rootText1" refType="h"/>
                  <dgm:constr type="r" for="ch" forName="rootConnector1" refType="w"/>
                  <dgm:constr type="t" for="ch" forName="rootConnector1"/>
                  <dgm:constr type="w" for="ch" forName="rootConnector1" refType="w" refFor="ch" refForName="rootText1" fact="0.2"/>
                  <dgm:constr type="h" for="ch" forName="rootConnector1" refType="h" refFor="ch" refForName="rootText1"/>
                </dgm:constrLst>
              </dgm:else>
            </dgm:choose>
            <dgm:ruleLst/>
            <dgm:layoutNode name="rootText1" styleLbl="node0">
              <dgm:varLst>
                <dgm:chPref val="3"/>
              </dgm:varLst>
              <dgm:alg type="tx"/>
              <dgm:shape xmlns:r="http://schemas.openxmlformats.org/officeDocument/2006/relationships" type="rect" r:blip="">
                <dgm:adjLst/>
              </dgm:shape>
              <dgm:presOf axis="self" ptType="node" cnt="1"/>
              <dgm:constrLst>
                <dgm:constr type="primFontSz" val="65"/>
                <dgm:constr type="lMarg" refType="primFontSz" fact="0.05"/>
                <dgm:constr type="rMarg" refType="primFontSz" fact="0.05"/>
                <dgm:constr type="tMarg" refType="primFontSz" fact="0.05"/>
                <dgm:constr type="bMarg" refType="primFontSz" fact="0.05"/>
              </dgm:constrLst>
              <dgm:ruleLst>
                <dgm:rule type="primFontSz" val="5" fact="NaN" max="NaN"/>
              </dgm:ruleLst>
            </dgm:layoutNode>
            <dgm:layoutNode name="rootConnector1" moveWith="rootText1">
              <dgm:alg type="sp"/>
              <dgm:shape xmlns:r="http://schemas.openxmlformats.org/officeDocument/2006/relationships" type="rect" r:blip="" hideGeom="1">
                <dgm:adjLst/>
              </dgm:shape>
              <dgm:presOf axis="self" ptType="node" cnt="1"/>
              <dgm:constrLst/>
              <dgm:ruleLst/>
            </dgm:layoutNode>
          </dgm:layoutNode>
          <dgm:layoutNode name="hierChild2">
            <dgm:choose name="Name27">
              <dgm:if name="Name28" func="var" arg="hierBranch" op="equ" val="l">
                <dgm:choose name="Name29">
                  <dgm:if name="Name30" func="var" arg="dir" op="equ" val="norm">
                    <dgm:alg type="hierChild">
                      <dgm:param type="linDir" val="fromL"/>
                      <dgm:param type="chAlign" val="t"/>
                    </dgm:alg>
                  </dgm:if>
                  <dgm:else name="Name31">
                    <dgm:alg type="hierChild">
                      <dgm:param type="linDir" val="fromR"/>
                      <dgm:param type="chAlign" val="t"/>
                    </dgm:alg>
                  </dgm:else>
                </dgm:choose>
              </dgm:if>
              <dgm:if name="Name32" func="var" arg="hierBranch" op="equ" val="r">
                <dgm:choose name="Name33">
                  <dgm:if name="Name34" func="var" arg="dir" op="equ" val="norm">
                    <dgm:alg type="hierChild">
                      <dgm:param type="linDir" val="fromL"/>
                      <dgm:param type="chAlign" val="b"/>
                    </dgm:alg>
                  </dgm:if>
                  <dgm:else name="Name35">
                    <dgm:alg type="hierChild">
                      <dgm:param type="linDir" val="fromR"/>
                      <dgm:param type="chAlign" val="b"/>
                    </dgm:alg>
                  </dgm:else>
                </dgm:choose>
              </dgm:if>
              <dgm:if name="Name36" func="var" arg="hierBranch" op="equ" val="hang">
                <dgm:choose name="Name37">
                  <dgm:if name="Name38" func="var" arg="dir" op="equ" val="norm">
                    <dgm:alg type="hierChild">
                      <dgm:param type="linDir" val="fromT"/>
                      <dgm:param type="chAlign" val="l"/>
                      <dgm:param type="secLinDir" val="fromL"/>
                      <dgm:param type="secChAlign" val="t"/>
                    </dgm:alg>
                  </dgm:if>
                  <dgm:else name="Name39">
                    <dgm:alg type="hierChild">
                      <dgm:param type="linDir" val="fromT"/>
                      <dgm:param type="chAlign" val="r"/>
                      <dgm:param type="secLinDir" val="fromR"/>
                      <dgm:param type="secChAlign" val="t"/>
                    </dgm:alg>
                  </dgm:else>
                </dgm:choose>
              </dgm:if>
              <dgm:else name="Name40">
                <dgm:choose name="Name41">
                  <dgm:if name="Name42" func="var" arg="dir" op="equ" val="norm">
                    <dgm:alg type="hierChild">
                      <dgm:param type="linDir" val="fromT"/>
                      <dgm:param type="chAlign" val="l"/>
                    </dgm:alg>
                  </dgm:if>
                  <dgm:else name="Name43">
                    <dgm:alg type="hierChild">
                      <dgm:param type="linDir" val="fromT"/>
                      <dgm:param type="chAlign" val="r"/>
                    </dgm:alg>
                  </dgm:else>
                </dgm:choose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a" axis="ch" ptType="nonAsst">
              <dgm:forEach name="Name44" axis="precedSib" ptType="parTrans" st="-1" cnt="1">
                <dgm:choose name="Name45">
                  <dgm:if name="Name46" func="var" arg="hierBranch" op="equ" val="hang">
                    <dgm:layoutNode name="Name47">
                      <dgm:choose name="Name48">
                        <dgm:if name="Name4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 tCtr"/>
                          </dgm:alg>
                        </dgm:if>
                        <dgm:else name="Name5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 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1" func="var" arg="hierBranch" op="equ" val="l">
                    <dgm:layoutNode name="Name52">
                      <dgm:choose name="Name53">
                        <dgm:if name="Name54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tCtr"/>
                          </dgm:alg>
                        </dgm:if>
                        <dgm:else name="Name55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t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if name="Name56" func="var" arg="hierBranch" op="equ" val="r">
                    <dgm:layoutNode name="Name57">
                      <dgm:choose name="Name58">
                        <dgm:if name="Name59" func="var" arg="dir" op="equ" val="norm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bCtr"/>
                          </dgm:alg>
                        </dgm:if>
                        <dgm:else name="Name60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bCtr"/>
                          </dgm:alg>
                        </dgm:else>
                      </dgm:choose>
                      <dgm:shape xmlns:r="http://schemas.openxmlformats.org/officeDocument/2006/relationships" type="conn" r:blip="" zOrderOff="-99999">
                        <dgm:adjLst/>
                      </dgm:shape>
                      <dgm:presOf axis="self"/>
                      <dgm:constrLst>
                        <dgm:constr type="begPad"/>
                        <dgm:constr type="endPad"/>
                      </dgm:constrLst>
                      <dgm:ruleLst/>
                    </dgm:layoutNode>
                  </dgm:if>
                  <dgm:else name="Name61">
                    <dgm:choose name="Name62">
                      <dgm:if name="Name63" func="var" arg="dir" op="equ" val="norm">
                        <dgm:layoutNode name="Name64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R"/>
                            <dgm:param type="endPts" val="midL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if>
                      <dgm:else name="Name65">
                        <dgm:layoutNode name="Name66">
                          <dgm:alg type="conn">
                            <dgm:param type="dim" val="1D"/>
                            <dgm:param type="endSty" val="noArr"/>
                            <dgm:param type="connRout" val="bend"/>
                            <dgm:param type="begPts" val="midL"/>
                            <dgm:param type="endPts" val="midR"/>
                            <dgm:param type="bendPt" val="end"/>
                          </dgm:alg>
                          <dgm:shape xmlns:r="http://schemas.openxmlformats.org/officeDocument/2006/relationships" type="conn" r:blip="" zOrderOff="-99999">
                            <dgm:adjLst/>
                          </dgm:shape>
                          <dgm:presOf axis="self"/>
                          <dgm:constrLst>
                            <dgm:constr type="begPad"/>
                            <dgm:constr type="endPad"/>
                          </dgm:constrLst>
                          <dgm:ruleLst/>
                        </dgm:layoutNode>
                      </dgm:else>
                    </dgm:choose>
                  </dgm:else>
                </dgm:choose>
              </dgm:forEach>
              <dgm:layoutNode name="hierRoot2">
                <dgm:varLst>
                  <dgm:hierBranch val="init"/>
                </dgm:varLst>
                <dgm:choose name="Name67">
                  <dgm:if name="Name68" func="var" arg="hierBranch" op="equ" val="l">
                    <dgm:choose name="Name69">
                      <dgm:if name="Name70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71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2" func="var" arg="hierBranch" op="equ" val="r">
                    <dgm:choose name="Name73">
                      <dgm:if name="Name74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75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76" func="var" arg="hierBranch" op="equ" val="hang">
                    <dgm:choose name="Name77">
                      <dgm:if name="Name78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79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80">
                    <dgm:choose name="Name81">
                      <dgm:if name="Name82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83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84">
                    <dgm:if name="Name85" func="var" arg="hierBranch" op="equ" val="init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6" func="var" arg="hierBranch" op="equ" val="l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if name="Name87" func="var" arg="hierBranch" op="equ" val="r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l" for="ch" forName="rootConnector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if>
                    <dgm:else name="Name88">
                      <dgm:constrLst>
                        <dgm:constr type="l" for="ch" forName="rootText"/>
                        <dgm:constr type="t" for="ch" forName="rootText"/>
                        <dgm:constr type="w" for="ch" forName="rootText" refType="w"/>
                        <dgm:constr type="h" for="ch" forName="rootText" refType="h"/>
                        <dgm:constr type="r" for="ch" forName="rootConnector" refType="w"/>
                        <dgm:constr type="t" for="ch" forName="rootConnector"/>
                        <dgm:constr type="w" for="ch" forName="rootConnector" refType="w" refFor="ch" refForName="rootText" fact="0.2"/>
                        <dgm:constr type="h" for="ch" forName="rootConnector" refType="h" refFor="ch" refForName="rootText"/>
                      </dgm:constrLst>
                    </dgm:else>
                  </dgm:choose>
                  <dgm:ruleLst/>
                  <dgm:layoutNode name="rootText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" moveWith="rootText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4">
                  <dgm:choose name="Name89">
                    <dgm:if name="Name90" func="var" arg="hierBranch" op="equ" val="l">
                      <dgm:choose name="Name91">
                        <dgm:if name="Name92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93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94" func="var" arg="hierBranch" op="equ" val="r">
                      <dgm:choose name="Name95">
                        <dgm:if name="Name96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97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98" func="var" arg="hierBranch" op="equ" val="hang">
                      <dgm:choose name="Name99">
                        <dgm:if name="Name100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01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02">
                      <dgm:choose name="Name103">
                        <dgm:if name="Name104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05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06" ref="rep2a"/>
                </dgm:layoutNode>
                <dgm:layoutNode name="hierChild5">
                  <dgm:choose name="Name107">
                    <dgm:if name="Name108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09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10" ref="rep2b"/>
                </dgm:layoutNode>
              </dgm:layoutNode>
            </dgm:forEach>
          </dgm:layoutNode>
          <dgm:layoutNode name="hierChild3">
            <dgm:choose name="Name111">
              <dgm:if name="Name112" func="var" arg="dir" op="equ" val="norm">
                <dgm:alg type="hierChild">
                  <dgm:param type="linDir" val="fromT"/>
                  <dgm:param type="chAlign" val="l"/>
                  <dgm:param type="secLinDir" val="fromL"/>
                  <dgm:param type="secChAlign" val="t"/>
                </dgm:alg>
              </dgm:if>
              <dgm:else name="Name113">
                <dgm:alg type="hierChild">
                  <dgm:param type="linDir" val="fromT"/>
                  <dgm:param type="chAlign" val="r"/>
                  <dgm:param type="secLinDir" val="fromR"/>
                  <dgm:param type="secChAlign" val="t"/>
                </dgm:alg>
              </dgm:else>
            </dgm:choose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rep2b" axis="ch" ptType="asst">
              <dgm:forEach name="Name114" axis="precedSib" ptType="parTrans" st="-1" cnt="1">
                <dgm:layoutNode name="Name115">
                  <dgm:choose name="Name116">
                    <dgm:if name="Name117" func="var" arg="dir" op="equ" val="norm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R"/>
                        <dgm:param type="endPts" val="bCtr tCtr"/>
                      </dgm:alg>
                    </dgm:if>
                    <dgm:else name="Name118">
                      <dgm:alg type="conn">
                        <dgm:param type="dim" val="1D"/>
                        <dgm:param type="endSty" val="noArr"/>
                        <dgm:param type="connRout" val="bend"/>
                        <dgm:param type="begPts" val="midL"/>
                        <dgm:param type="endPts" val="bCtr tCtr"/>
                      </dgm:alg>
                    </dgm:else>
                  </dgm:choose>
                  <dgm:shape xmlns:r="http://schemas.openxmlformats.org/officeDocument/2006/relationships" type="conn" r:blip="" zOrderOff="-99999">
                    <dgm:adjLst/>
                  </dgm:shape>
                  <dgm:presOf axis="self"/>
                  <dgm:constrLst>
                    <dgm:constr type="begPad"/>
                    <dgm:constr type="endPad"/>
                  </dgm:constrLst>
                  <dgm:ruleLst/>
                </dgm:layoutNode>
              </dgm:forEach>
              <dgm:layoutNode name="hierRoot3">
                <dgm:varLst>
                  <dgm:hierBranch val="init"/>
                </dgm:varLst>
                <dgm:choose name="Name119">
                  <dgm:if name="Name120" func="var" arg="hierBranch" op="equ" val="l">
                    <dgm:choose name="Name121">
                      <dgm:if name="Name122" func="var" arg="dir" op="equ" val="norm">
                        <dgm:alg type="hierRoot">
                          <dgm:param type="hierAlign" val="lT"/>
                        </dgm:alg>
                        <dgm:constrLst>
                          <dgm:constr type="alignOff" val="0.75"/>
                        </dgm:constrLst>
                      </dgm:if>
                      <dgm:else name="Name123">
                        <dgm:alg type="hierRoot">
                          <dgm:param type="hierAlign" val="rT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4" func="var" arg="hierBranch" op="equ" val="r">
                    <dgm:choose name="Name125">
                      <dgm:if name="Name126" func="var" arg="dir" op="equ" val="norm">
                        <dgm:alg type="hierRoot">
                          <dgm:param type="hierAlign" val="lB"/>
                        </dgm:alg>
                        <dgm:constrLst>
                          <dgm:constr type="alignOff" val="0.75"/>
                        </dgm:constrLst>
                      </dgm:if>
                      <dgm:else name="Name127">
                        <dgm:alg type="hierRoot">
                          <dgm:param type="hierAlign" val="rB"/>
                        </dgm:alg>
                        <dgm:constrLst>
                          <dgm:constr type="alignOff" val="0.75"/>
                        </dgm:constrLst>
                      </dgm:else>
                    </dgm:choose>
                  </dgm:if>
                  <dgm:if name="Name128" func="var" arg="hierBranch" op="equ" val="hang">
                    <dgm:choose name="Name129">
                      <dgm:if name="Name130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 val="0.65"/>
                        </dgm:constrLst>
                      </dgm:if>
                      <dgm:else name="Name131">
                        <dgm:alg type="hierRoot">
                          <dgm:param type="hierAlign" val="rCtrCh"/>
                        </dgm:alg>
                        <dgm:constrLst>
                          <dgm:constr type="alignOff" val="0.65"/>
                        </dgm:constrLst>
                      </dgm:else>
                    </dgm:choose>
                  </dgm:if>
                  <dgm:else name="Name132">
                    <dgm:choose name="Name133">
                      <dgm:if name="Name134" func="var" arg="dir" op="equ" val="norm">
                        <dgm:alg type="hierRoot">
                          <dgm:param type="hierAlign" val="l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if>
                      <dgm:else name="Name135">
                        <dgm:alg type="hierRoot">
                          <dgm:param type="hierAlign" val="rCtrCh"/>
                        </dgm:alg>
                        <dgm:constrLst>
                          <dgm:constr type="alignOff"/>
                          <dgm:constr type="bendDist" for="des" ptType="parTrans" refType="sp" fact="0.5"/>
                        </dgm:constrLst>
                      </dgm:else>
                    </dgm:choose>
                  </dgm:else>
                </dgm:choose>
                <dgm:shape xmlns:r="http://schemas.openxmlformats.org/officeDocument/2006/relationships" r:blip="">
                  <dgm:adjLst/>
                </dgm:shape>
                <dgm:presOf/>
                <dgm:ruleLst/>
                <dgm:layoutNode name="rootComposite3">
                  <dgm:alg type="composite"/>
                  <dgm:shape xmlns:r="http://schemas.openxmlformats.org/officeDocument/2006/relationships" r:blip="">
                    <dgm:adjLst/>
                  </dgm:shape>
                  <dgm:presOf axis="self" ptType="node" cnt="1"/>
                  <dgm:choose name="Name136">
                    <dgm:if name="Name137" func="var" arg="hierBranch" op="equ" val="init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8" func="var" arg="hierBranch" op="equ" val="l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if name="Name139" func="var" arg="hierBranch" op="equ" val="r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l" for="ch" forName="rootConnector3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if>
                    <dgm:else name="Name140">
                      <dgm:constrLst>
                        <dgm:constr type="l" for="ch" forName="rootText3"/>
                        <dgm:constr type="t" for="ch" forName="rootText3"/>
                        <dgm:constr type="w" for="ch" forName="rootText3" refType="w"/>
                        <dgm:constr type="h" for="ch" forName="rootText3" refType="h"/>
                        <dgm:constr type="r" for="ch" forName="rootConnector3" refType="w"/>
                        <dgm:constr type="t" for="ch" forName="rootConnector3"/>
                        <dgm:constr type="w" for="ch" forName="rootConnector3" refType="w" refFor="ch" refForName="rootText3" fact="0.2"/>
                        <dgm:constr type="h" for="ch" forName="rootConnector3" refType="h" refFor="ch" refForName="rootText3"/>
                      </dgm:constrLst>
                    </dgm:else>
                  </dgm:choose>
                  <dgm:ruleLst/>
                  <dgm:layoutNode name="rootText3">
                    <dgm:varLst>
                      <dgm:chPref val="3"/>
                    </dgm:varLst>
                    <dgm:alg type="tx"/>
                    <dgm:shape xmlns:r="http://schemas.openxmlformats.org/officeDocument/2006/relationships" type="rect" r:blip="">
                      <dgm:adjLst/>
                    </dgm:shape>
                    <dgm:presOf axis="self" ptType="node" cnt="1"/>
                    <dgm:constrLst>
                      <dgm:constr type="primFontSz" val="65"/>
                      <dgm:constr type="lMarg" refType="primFontSz" fact="0.05"/>
                      <dgm:constr type="rMarg" refType="primFontSz" fact="0.05"/>
                      <dgm:constr type="tMarg" refType="primFontSz" fact="0.05"/>
                      <dgm:constr type="bMarg" refType="primFontSz" fact="0.05"/>
                    </dgm:constrLst>
                    <dgm:ruleLst>
                      <dgm:rule type="primFontSz" val="5" fact="NaN" max="NaN"/>
                    </dgm:ruleLst>
                  </dgm:layoutNode>
                  <dgm:layoutNode name="rootConnector3" moveWith="rootText1">
                    <dgm:alg type="sp"/>
                    <dgm:shape xmlns:r="http://schemas.openxmlformats.org/officeDocument/2006/relationships" type="rect" r:blip="" hideGeom="1">
                      <dgm:adjLst/>
                    </dgm:shape>
                    <dgm:presOf axis="self" ptType="node" cnt="1"/>
                    <dgm:constrLst/>
                    <dgm:ruleLst/>
                  </dgm:layoutNode>
                </dgm:layoutNode>
                <dgm:layoutNode name="hierChild6">
                  <dgm:choose name="Name141">
                    <dgm:if name="Name142" func="var" arg="hierBranch" op="equ" val="l">
                      <dgm:choose name="Name143">
                        <dgm:if name="Name144" func="var" arg="dir" op="equ" val="norm">
                          <dgm:alg type="hierChild">
                            <dgm:param type="linDir" val="fromL"/>
                            <dgm:param type="chAlign" val="t"/>
                          </dgm:alg>
                        </dgm:if>
                        <dgm:else name="Name145">
                          <dgm:alg type="hierChild">
                            <dgm:param type="linDir" val="fromR"/>
                            <dgm:param type="chAlign" val="t"/>
                          </dgm:alg>
                        </dgm:else>
                      </dgm:choose>
                    </dgm:if>
                    <dgm:if name="Name146" func="var" arg="hierBranch" op="equ" val="r">
                      <dgm:choose name="Name147">
                        <dgm:if name="Name148" func="var" arg="dir" op="equ" val="norm">
                          <dgm:alg type="hierChild">
                            <dgm:param type="linDir" val="fromL"/>
                            <dgm:param type="chAlign" val="b"/>
                          </dgm:alg>
                        </dgm:if>
                        <dgm:else name="Name149">
                          <dgm:alg type="hierChild">
                            <dgm:param type="linDir" val="fromR"/>
                            <dgm:param type="chAlign" val="b"/>
                          </dgm:alg>
                        </dgm:else>
                      </dgm:choose>
                    </dgm:if>
                    <dgm:if name="Name150" func="var" arg="hierBranch" op="equ" val="hang">
                      <dgm:choose name="Name151">
                        <dgm:if name="Name152" func="var" arg="dir" op="equ" val="norm">
                          <dgm:alg type="hierChild">
                            <dgm:param type="linDir" val="fromT"/>
                            <dgm:param type="chAlign" val="l"/>
                            <dgm:param type="secLinDir" val="fromL"/>
                            <dgm:param type="secChAlign" val="t"/>
                          </dgm:alg>
                        </dgm:if>
                        <dgm:else name="Name153">
                          <dgm:alg type="hierChild">
                            <dgm:param type="linDir" val="fromT"/>
                            <dgm:param type="chAlign" val="r"/>
                            <dgm:param type="secLinDir" val="fromR"/>
                            <dgm:param type="secChAlign" val="t"/>
                          </dgm:alg>
                        </dgm:else>
                      </dgm:choose>
                    </dgm:if>
                    <dgm:else name="Name154">
                      <dgm:choose name="Name155">
                        <dgm:if name="Name156" func="var" arg="dir" op="equ" val="norm">
                          <dgm:alg type="hierChild">
                            <dgm:param type="linDir" val="fromT"/>
                            <dgm:param type="chAlign" val="l"/>
                          </dgm:alg>
                        </dgm:if>
                        <dgm:else name="Name157">
                          <dgm:alg type="hierChild">
                            <dgm:param type="linDir" val="fromT"/>
                            <dgm:param type="chAlign" val="r"/>
                          </dgm:alg>
                        </dgm:else>
                      </dgm:choose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58" ref="rep2a"/>
                </dgm:layoutNode>
                <dgm:layoutNode name="hierChild7">
                  <dgm:choose name="Name159">
                    <dgm:if name="Name160" func="var" arg="dir" op="equ" val="norm">
                      <dgm:alg type="hierChild">
                        <dgm:param type="linDir" val="fromT"/>
                        <dgm:param type="chAlign" val="l"/>
                        <dgm:param type="secLinDir" val="fromL"/>
                        <dgm:param type="secChAlign" val="t"/>
                      </dgm:alg>
                    </dgm:if>
                    <dgm:else name="Name161">
                      <dgm:alg type="hierChild">
                        <dgm:param type="linDir" val="fromT"/>
                        <dgm:param type="chAlign" val="r"/>
                        <dgm:param type="secLinDir" val="fromR"/>
                        <dgm:param type="secChAlign" val="t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  <dgm:forEach name="Name162" ref="rep2b"/>
                </dgm:layoutNode>
              </dgm:layoutNode>
            </dgm:forEach>
          </dgm:layoutNode>
        </dgm:layoutNode>
      </dgm:forEach>
    </dgm:forEach>
  </dgm:layoutNode>
</dgm:layoutDef>
</file>

<file path=ppt/diagrams/layout18.xml><?xml version="1.0" encoding="utf-8"?>
<dgm:layoutDef xmlns:dgm="http://schemas.openxmlformats.org/drawingml/2006/diagram" xmlns:a="http://schemas.openxmlformats.org/drawingml/2006/main" uniqueId="urn:microsoft.com/office/officeart/2005/8/layout/hList9#2">
  <dgm:title val=""/>
  <dgm:desc val=""/>
  <dgm:catLst>
    <dgm:cat type="list" pri="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</dgm:ptLst>
      <dgm:cxnLst>
        <dgm:cxn modelId="3" srcId="0" destId="1" srcOrd="0" destOrd="0"/>
        <dgm:cxn modelId="4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1" destId="2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12"/>
        <dgm:pt modelId="13"/>
        <dgm:pt modelId="14"/>
        <dgm:pt modelId="2"/>
        <dgm:pt modelId="21"/>
        <dgm:pt modelId="22"/>
        <dgm:pt modelId="23"/>
        <dgm:pt modelId="24"/>
        <dgm:pt modelId="3"/>
        <dgm:pt modelId="31"/>
        <dgm:pt modelId="32"/>
        <dgm:pt modelId="33"/>
        <dgm:pt modelId="34"/>
      </dgm:ptLst>
      <dgm:cxnLst>
        <dgm:cxn modelId="4" srcId="0" destId="1" srcOrd="0" destOrd="0"/>
        <dgm:cxn modelId="5" srcId="0" destId="2" srcOrd="1" destOrd="0"/>
        <dgm:cxn modelId="6" srcId="0" destId="3" srcOrd="1" destOrd="0"/>
        <dgm:cxn modelId="15" srcId="1" destId="11" srcOrd="0" destOrd="0"/>
        <dgm:cxn modelId="16" srcId="1" destId="12" srcOrd="0" destOrd="0"/>
        <dgm:cxn modelId="17" srcId="1" destId="13" srcOrd="0" destOrd="0"/>
        <dgm:cxn modelId="18" srcId="1" destId="14" srcOrd="0" destOrd="0"/>
        <dgm:cxn modelId="25" srcId="2" destId="21" srcOrd="0" destOrd="0"/>
        <dgm:cxn modelId="26" srcId="2" destId="22" srcOrd="0" destOrd="0"/>
        <dgm:cxn modelId="27" srcId="2" destId="23" srcOrd="0" destOrd="0"/>
        <dgm:cxn modelId="28" srcId="2" destId="24" srcOrd="0" destOrd="0"/>
        <dgm:cxn modelId="35" srcId="3" destId="31" srcOrd="0" destOrd="0"/>
        <dgm:cxn modelId="36" srcId="3" destId="32" srcOrd="0" destOrd="0"/>
        <dgm:cxn modelId="37" srcId="3" destId="33" srcOrd="0" destOrd="0"/>
        <dgm:cxn modelId="38" srcId="3" destId="34" srcOrd="0" destOrd="0"/>
      </dgm:cxnLst>
      <dgm:bg/>
      <dgm:whole/>
    </dgm:dataModel>
  </dgm:clrData>
  <dgm:layoutNode name="list">
    <dgm:varLst>
      <dgm:dir/>
      <dgm:animLvl val="lvl"/>
    </dgm:varLst>
    <dgm:choose name="Name0">
      <dgm:if name="Name1" func="var" arg="dir" op="equ" val="norm">
        <dgm:alg type="lin">
          <dgm:param type="linDir" val="fromL"/>
          <dgm:param type="nodeVertAlign" val="t"/>
          <dgm:param type="fallback" val="2D"/>
        </dgm:alg>
      </dgm:if>
      <dgm:else name="Name2">
        <dgm:alg type="lin">
          <dgm:param type="linDir" val="fromR"/>
          <dgm:param type="nodeVertAlign" val="t"/>
          <dgm:param type="fallback" val="2D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ircle" refType="w" fact="0.5"/>
      <dgm:constr type="w" for="ch" forName="vertFlow" refType="w" fact="0.75"/>
      <dgm:constr type="h" for="des" forName="firstComp" refType="w" refFor="ch" refForName="vertFlow" fact="0.667"/>
      <dgm:constr type="h" for="des" forName="comp" refType="h" refFor="des" refForName="firstComp" op="equ"/>
      <dgm:constr type="h" for="des" forName="topSpace" refType="w" refFor="ch" refForName="circle" op="equ" fact="0.4"/>
      <dgm:constr type="w" for="ch" forName="posSpace" refType="w" fact="0.4"/>
      <dgm:constr type="w" for="ch" forName="negSpace" refType="w" fact="-1.15"/>
      <dgm:constr type="w" for="ch" forName="transSpace" refType="w" fact="0.75"/>
      <dgm:constr type="primFontSz" for="ch" forName="circle" op="equ" val="65"/>
      <dgm:constr type="primFontSz" for="des" forName="firstChildTx" val="65"/>
      <dgm:constr type="primFontSz" for="des" forName="childTx" refType="primFontSz" refFor="des" refForName="firstChildTx" op="equ"/>
    </dgm:constrLst>
    <dgm:ruleLst/>
    <dgm:forEach name="Name3" axis="ch" ptType="node">
      <dgm:layoutNode name="pos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vertFlow">
        <dgm:alg type="lin">
          <dgm:param type="linDir" val="fromT"/>
        </dgm:alg>
        <dgm:shape xmlns:r="http://schemas.openxmlformats.org/officeDocument/2006/relationships" r:blip="">
          <dgm:adjLst/>
        </dgm:shape>
        <dgm:presOf/>
        <dgm:constrLst>
          <dgm:constr type="w" for="ch" forName="firstComp" refType="w"/>
          <dgm:constr type="w" for="ch" forName="comp" refType="w"/>
        </dgm:constrLst>
        <dgm:ruleLst/>
        <dgm:layoutNode name="top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  <dgm:layoutNode name="firstComp">
          <dgm:alg type="composite"/>
          <dgm:shape xmlns:r="http://schemas.openxmlformats.org/officeDocument/2006/relationships" r:blip="">
            <dgm:adjLst/>
          </dgm:shape>
          <dgm:presOf/>
          <dgm:choose name="Name4">
            <dgm:if name="Name5" func="var" arg="dir" op="equ" val="norm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 refType="w" fact="0.16"/>
                <dgm:constr type="r" for="ch" forName="firstChildTx" refType="w"/>
                <dgm:constr type="h" for="ch" forName="firstChildTx" refFor="ch" refForName="firstChild" op="equ"/>
              </dgm:constrLst>
            </dgm:if>
            <dgm:else name="Name6">
              <dgm:constrLst>
                <dgm:constr type="l" for="ch" forName="firstChild"/>
                <dgm:constr type="t" for="ch" forName="firstChild"/>
                <dgm:constr type="w" for="ch" forName="firstChild" refType="w"/>
                <dgm:constr type="h" for="ch" forName="firstChild" refType="h"/>
                <dgm:constr type="l" for="ch" forName="firstChildTx"/>
                <dgm:constr type="r" for="ch" forName="firstChildTx" refType="w" fact="0.825"/>
                <dgm:constr type="h" for="ch" forName="firstChildTx" refFor="ch" refForName="firstChild" op="equ"/>
              </dgm:constrLst>
            </dgm:else>
          </dgm:choose>
          <dgm:ruleLst/>
          <dgm:layoutNode name="firstChild" styleLbl="bgAccFollowNode1">
            <dgm:alg type="sp"/>
            <dgm:shape xmlns:r="http://schemas.openxmlformats.org/officeDocument/2006/relationships" type="rect" r:blip="">
              <dgm:adjLst/>
            </dgm:shape>
            <dgm:presOf axis="ch desOrSelf" ptType="node node" cnt="1 0"/>
            <dgm:constrLst/>
            <dgm:ruleLst/>
          </dgm:layoutNode>
          <dgm:layoutNode name="firstChildTx" styleLbl="bgAccFollowNode1">
            <dgm:varLst>
              <dgm:bulletEnabled val="1"/>
            </dgm:varLst>
            <dgm:alg type="tx">
              <dgm:param type="parTxLTRAlign" val="l"/>
            </dgm:alg>
            <dgm:shape xmlns:r="http://schemas.openxmlformats.org/officeDocument/2006/relationships" type="rect" r:blip="" hideGeom="1">
              <dgm:adjLst/>
            </dgm:shape>
            <dgm:presOf axis="ch desOrSelf" ptType="node node" cnt="1 0"/>
            <dgm:choose name="Name7">
              <dgm:if name="Name8" func="var" arg="dir" op="equ" val="norm">
                <dgm:constrLst>
                  <dgm:constr type="primFontSz" val="65"/>
                  <dgm:constr type="lMarg"/>
                </dgm:constrLst>
              </dgm:if>
              <dgm:else name="Name9">
                <dgm:constrLst>
                  <dgm:constr type="primFontSz" val="65"/>
                  <dgm:constr type="rMarg"/>
                </dgm:constrLst>
              </dgm:else>
            </dgm:choose>
            <dgm:ruleLst>
              <dgm:rule type="primFontSz" val="5" fact="NaN" max="NaN"/>
            </dgm:ruleLst>
          </dgm:layoutNode>
        </dgm:layoutNode>
        <dgm:forEach name="Name10" axis="ch" ptType="node" st="2">
          <dgm:layoutNode name="comp">
            <dgm:alg type="composite"/>
            <dgm:shape xmlns:r="http://schemas.openxmlformats.org/officeDocument/2006/relationships" r:blip="">
              <dgm:adjLst/>
            </dgm:shape>
            <dgm:presOf/>
            <dgm:choose name="Name11">
              <dgm:if name="Name12" func="var" arg="dir" op="equ" val="norm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 refType="w" fact="0.16"/>
                  <dgm:constr type="r" for="ch" forName="childTx" refType="w"/>
                  <dgm:constr type="h" for="ch" forName="childTx" refFor="ch" refForName="child" op="equ"/>
                </dgm:constrLst>
              </dgm:if>
              <dgm:else name="Name13">
                <dgm:constrLst>
                  <dgm:constr type="l" for="ch" forName="child"/>
                  <dgm:constr type="t" for="ch" forName="child"/>
                  <dgm:constr type="w" for="ch" forName="child" refType="w"/>
                  <dgm:constr type="h" for="ch" forName="child" refType="h"/>
                  <dgm:constr type="l" for="ch" forName="childTx"/>
                  <dgm:constr type="r" for="ch" forName="childTx" refType="w" fact="0.825"/>
                  <dgm:constr type="h" for="ch" forName="childTx" refFor="ch" refForName="child" op="equ"/>
                </dgm:constrLst>
              </dgm:else>
            </dgm:choose>
            <dgm:ruleLst/>
            <dgm:layoutNode name="child" styleLbl="bgAccFollowNode1">
              <dgm:alg type="sp"/>
              <dgm:shape xmlns:r="http://schemas.openxmlformats.org/officeDocument/2006/relationships" type="rect" r:blip="">
                <dgm:adjLst/>
              </dgm:shape>
              <dgm:presOf axis="desOrSelf" ptType="node"/>
              <dgm:constrLst/>
              <dgm:ruleLst/>
            </dgm:layoutNode>
            <dgm:layoutNode name="childTx" styleLbl="bgAccFollowNode1">
              <dgm:varLst>
                <dgm:bulletEnabled val="1"/>
              </dgm:varLst>
              <dgm:alg type="tx">
                <dgm:param type="parTxLTRAlign" val="l"/>
              </dgm:alg>
              <dgm:shape xmlns:r="http://schemas.openxmlformats.org/officeDocument/2006/relationships" type="rect" r:blip="" hideGeom="1">
                <dgm:adjLst/>
              </dgm:shape>
              <dgm:presOf axis="desOrSelf" ptType="node"/>
              <dgm:choose name="Name14">
                <dgm:if name="Name15" func="var" arg="dir" op="equ" val="norm">
                  <dgm:constrLst>
                    <dgm:constr type="primFontSz" val="65"/>
                    <dgm:constr type="lMarg"/>
                  </dgm:constrLst>
                </dgm:if>
                <dgm:else name="Name16">
                  <dgm:constrLst>
                    <dgm:constr type="primFontSz" val="65"/>
                    <dgm:constr type="rMarg"/>
                  </dgm:constrLst>
                </dgm:else>
              </dgm:choose>
              <dgm:ruleLst>
                <dgm:rule type="primFontSz" val="5" fact="NaN" max="NaN"/>
              </dgm:ruleLst>
            </dgm:layoutNode>
          </dgm:layoutNode>
        </dgm:forEach>
      </dgm:layoutNode>
      <dgm:layoutNode name="neg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ircle" styleLbl="node1">
        <dgm:alg type="tx"/>
        <dgm:shape xmlns:r="http://schemas.openxmlformats.org/officeDocument/2006/relationships" type="ellipse" r:blip="">
          <dgm:adjLst/>
        </dgm:shape>
        <dgm:presOf axis="self"/>
        <dgm:constrLst>
          <dgm:constr type="lMarg"/>
          <dgm:constr type="rMarg"/>
          <dgm:constr type="tMarg"/>
          <dgm:constr type="bMarg"/>
          <dgm:constr type="h" refType="w"/>
        </dgm:constrLst>
        <dgm:ruleLst>
          <dgm:rule type="primFontSz" val="5" fact="NaN" max="NaN"/>
        </dgm:ruleLst>
      </dgm:layoutNode>
      <dgm:forEach name="Name17" axis="followSib" ptType="sibTrans" cnt="1">
        <dgm:layoutNode name="trans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19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20.xml><?xml version="1.0" encoding="utf-8"?>
<dgm:layoutDef xmlns:dgm="http://schemas.openxmlformats.org/drawingml/2006/diagram" xmlns:a="http://schemas.openxmlformats.org/drawingml/2006/main" uniqueId="urn:microsoft.com/office/officeart/2005/8/layout/hProcess9#1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vertAlign" val="mid"/>
      <dgm:param type="horzAlign" val="ctr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hProcess9">
  <dgm:title val=""/>
  <dgm:desc val=""/>
  <dgm:catLst>
    <dgm:cat type="process" pri="5000"/>
    <dgm:cat type="convert" pri="13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tProcess">
    <dgm:varLst>
      <dgm:dir/>
      <dgm:resizeHandles val="exact"/>
    </dgm:varLst>
    <dgm:alg type="composite">
      <dgm:param type="horzAlign" val="ctr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arrow" refType="w" fact="0.85"/>
      <dgm:constr type="h" for="ch" forName="arrow" refType="h"/>
      <dgm:constr type="ctrX" for="ch" forName="arrow" refType="w" fact="0.5"/>
      <dgm:constr type="ctrY" for="ch" forName="arrow" refType="h" fact="0.5"/>
      <dgm:constr type="w" for="ch" forName="linearProcess" refType="w"/>
      <dgm:constr type="h" for="ch" forName="linearProcess" refType="h" fact="0.4"/>
      <dgm:constr type="ctrX" for="ch" forName="linearProcess" refType="w" fact="0.5"/>
      <dgm:constr type="ctrY" for="ch" forName="linearProcess" refType="h" fact="0.5"/>
    </dgm:constrLst>
    <dgm:ruleLst/>
    <dgm:layoutNode name="arrow" styleLbl="bgShp">
      <dgm:alg type="sp"/>
      <dgm:choose name="Name0">
        <dgm:if name="Name1" func="var" arg="dir" op="equ" val="norm">
          <dgm:shape xmlns:r="http://schemas.openxmlformats.org/officeDocument/2006/relationships" type="rightArrow" r:blip="">
            <dgm:adjLst/>
          </dgm:shape>
        </dgm:if>
        <dgm:else name="Name2">
          <dgm:shape xmlns:r="http://schemas.openxmlformats.org/officeDocument/2006/relationships" type="leftArrow" r:blip="">
            <dgm:adjLst/>
          </dgm:shape>
        </dgm:else>
      </dgm:choose>
      <dgm:presOf/>
      <dgm:constrLst/>
      <dgm:ruleLst/>
    </dgm:layoutNode>
    <dgm:layoutNode name="linearProcess">
      <dgm:choose name="Name3">
        <dgm:if name="Name4" func="var" arg="dir" op="equ" val="norm">
          <dgm:alg type="lin"/>
        </dgm:if>
        <dgm:else name="Name5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userA" for="ch" ptType="node" refType="w"/>
        <dgm:constr type="h" for="ch" ptType="node" refType="h"/>
        <dgm:constr type="w" for="ch" ptType="node" op="equ"/>
        <dgm:constr type="w" for="ch" forName="sibTrans" refType="w" fact="0.05"/>
        <dgm:constr type="primFontSz" for="ch" ptType="node" op="equ" val="65"/>
      </dgm:constrLst>
      <dgm:ruleLst/>
      <dgm:forEach name="Name6" axis="ch" ptType="node">
        <dgm:layoutNode name="textNode" styleLbl="node1">
          <dgm:varLst>
            <dgm:bulletEnabled val="1"/>
          </dgm:varLst>
          <dgm:alg type="tx"/>
          <dgm:shape xmlns:r="http://schemas.openxmlformats.org/officeDocument/2006/relationships" type="roundRect" r:blip="">
            <dgm:adjLst/>
          </dgm:shape>
          <dgm:presOf axis="desOrSelf" ptType="node"/>
          <dgm:constrLst>
            <dgm:constr type="userA"/>
            <dgm:constr type="w" refType="userA" fact="0.3"/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w" val="NaN" fact="1" max="NaN"/>
            <dgm:rule type="primFontSz" val="5" fact="NaN" max="NaN"/>
          </dgm:ruleLst>
        </dgm:layoutNode>
        <dgm:forEach name="Name7" axis="followSib" ptType="sibTrans" cnt="1">
          <dgm:layoutNode name="sibTrans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</dgm:layoutNode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hProcess3">
  <dgm:title val=""/>
  <dgm:desc val=""/>
  <dgm:catLst>
    <dgm:cat type="process" pri="6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 chOrder="t">
    <dgm:varLst>
      <dgm:dir/>
      <dgm:animLvl val="lvl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dummy" refType="w"/>
      <dgm:constr type="h" for="ch" forName="dummy" refType="h"/>
      <dgm:constr type="h" for="ch" forName="dummy" refType="w" refFor="ch" refForName="dummy" op="lte" fact="0.4"/>
      <dgm:constr type="ctrX" for="ch" forName="dummy" refType="w" fact="0.5"/>
      <dgm:constr type="ctrY" for="ch" forName="dummy" refType="h" fact="0.5"/>
      <dgm:constr type="w" for="ch" forName="linH" refType="w"/>
      <dgm:constr type="h" for="ch" forName="linH" refType="h"/>
      <dgm:constr type="ctrX" for="ch" forName="linH" refType="w" fact="0.5"/>
      <dgm:constr type="ctrY" for="ch" forName="linH" refType="h" fact="0.5"/>
      <dgm:constr type="userP" for="ch" forName="linH" refType="h" refFor="ch" refForName="dummy" fact="0.25"/>
      <dgm:constr type="userT" for="des" forName="parTx" refType="w" refFor="ch" refForName="dummy" fact="0.2"/>
    </dgm:constrLst>
    <dgm:ruleLst/>
    <dgm:layoutNode name="dummy">
      <dgm:alg type="sp"/>
      <dgm:shape xmlns:r="http://schemas.openxmlformats.org/officeDocument/2006/relationships" r:blip="">
        <dgm:adjLst/>
      </dgm:shape>
      <dgm:presOf/>
      <dgm:constrLst/>
      <dgm:ruleLst/>
    </dgm:layoutNode>
    <dgm:layoutNode name="linH">
      <dgm:choose name="Name1">
        <dgm:if name="Name2" func="var" arg="dir" op="equ" val="norm">
          <dgm:alg type="lin">
            <dgm:param type="linDir" val="fromL"/>
            <dgm:param type="nodeVertAlign" val="t"/>
          </dgm:alg>
        </dgm:if>
        <dgm:else name="Name3">
          <dgm:alg type="lin">
            <dgm:param type="linDir" val="fromR"/>
            <dgm:param type="nodeVertAlign" val="t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primFontSz" for="des" forName="parTx" val="65"/>
        <dgm:constr type="primFontSz" for="des" forName="desTx" refType="primFontSz" refFor="des" refForName="parTx" op="equ"/>
        <dgm:constr type="h" for="des" forName="parTx" refType="primFontSz" refFor="des" refForName="parTx"/>
        <dgm:constr type="h" for="des" forName="desTx" refType="primFontSz" refFor="des" refForName="parTx" fact="0.5"/>
        <dgm:constr type="h" for="des" forName="parTx" op="equ"/>
        <dgm:constr type="h" for="des" forName="desTx" op="equ"/>
        <dgm:constr type="h" for="ch" forName="backgroundArrow" refType="primFontSz" refFor="des" refForName="parTx" fact="2"/>
        <dgm:constr type="h" for="ch" forName="backgroundArrow" refType="h" refFor="des" refForName="parTx" op="lte" fact="2"/>
        <dgm:constr type="h" for="ch" forName="backgroundArrow" refType="h" refFor="des" refForName="parTx" op="gte" fact="2"/>
        <dgm:constr type="h" for="des" forName="spVertical1" refType="primFontSz" refFor="des" refForName="parTx" fact="0.5"/>
        <dgm:constr type="h" for="des" forName="spVertical1" refType="h" refFor="des" refForName="parTx" op="lte" fact="0.5"/>
        <dgm:constr type="h" for="des" forName="spVertical1" refType="h" refFor="des" refForName="parTx" op="gte" fact="0.5"/>
        <dgm:constr type="h" for="des" forName="spVertical2" refType="primFontSz" refFor="des" refForName="parTx" fact="0.5"/>
        <dgm:constr type="h" for="des" forName="spVertical2" refType="h" refFor="des" refForName="parTx" op="lte" fact="0.5"/>
        <dgm:constr type="h" for="des" forName="spVertical2" refType="h" refFor="des" refForName="parTx" op="gte" fact="0.5"/>
        <dgm:constr type="h" for="des" forName="spVertical3" refType="primFontSz" refFor="des" refForName="parTx" fact="-0.4"/>
        <dgm:constr type="h" for="des" forName="spVertical3" refType="h" refFor="des" refForName="parTx" op="lte" fact="-0.4"/>
        <dgm:constr type="h" for="des" forName="spVertical3" refType="h" refFor="des" refForName="parTx" op="gte" fact="-0.4"/>
        <dgm:constr type="w" for="ch" forName="backgroundArrow" refType="w"/>
        <dgm:constr type="w" for="ch" forName="negArrow" refType="w" fact="-1"/>
        <dgm:constr type="w" for="ch" forName="linV" refType="w"/>
        <dgm:constr type="w" for="ch" forName="space" refType="w" refFor="ch" refForName="linV" fact="0.2"/>
        <dgm:constr type="w" for="ch" forName="padding1" refType="w" fact="0.08"/>
        <dgm:constr type="userP"/>
        <dgm:constr type="w" for="ch" forName="padding2" refType="userP"/>
      </dgm:constrLst>
      <dgm:ruleLst>
        <dgm:rule type="w" for="ch" forName="linV" val="0" fact="NaN" max="NaN"/>
        <dgm:rule type="primFontSz" for="des" forName="parTx" val="5" fact="NaN" max="NaN"/>
      </dgm:ruleLst>
      <dgm:layoutNode name="padding1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forEach name="Name4" axis="ch" ptType="node">
        <dgm:layoutNode name="linV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spVertical1" refType="w"/>
            <dgm:constr type="w" for="ch" forName="parTx" refType="w"/>
            <dgm:constr type="w" for="ch" forName="spVertical2" refType="w"/>
            <dgm:constr type="w" for="ch" forName="spVertical3" refType="w"/>
            <dgm:constr type="w" for="ch" forName="desTx" refType="w"/>
          </dgm:constrLst>
          <dgm:ruleLst/>
          <dgm:layoutNode name="spVertical1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parTx" styleLbl="revTx">
            <dgm:varLst>
              <dgm:chMax val="0"/>
              <dgm:chPref val="0"/>
              <dgm:bulletEnabled val="1"/>
            </dgm:varLst>
            <dgm:choose name="Name5">
              <dgm:if name="Name6" axis="root des" ptType="all node" func="maxDepth" op="gt" val="1">
                <dgm:alg type="tx">
                  <dgm:param type="parTxLTRAlign" val="l"/>
                  <dgm:param type="parTxRTLAlign" val="r"/>
                </dgm:alg>
              </dgm:if>
              <dgm:else name="Name7">
                <dgm:alg type="tx">
                  <dgm:param type="parTxLTRAlign" val="ctr"/>
                  <dgm:param type="parTxRTLAlign" val="ctr"/>
                </dgm:alg>
              </dgm:else>
            </dgm:choose>
            <dgm:shape xmlns:r="http://schemas.openxmlformats.org/officeDocument/2006/relationships" type="rect" r:blip="">
              <dgm:adjLst/>
            </dgm:shape>
            <dgm:presOf axis="self" ptType="node"/>
            <dgm:choose name="Name8">
              <dgm:if name="Name9" func="var" arg="dir" op="equ" val="norm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if>
              <dgm:else name="Name10">
                <dgm:constrLst>
                  <dgm:constr type="userT"/>
                  <dgm:constr type="h" refType="userT" op="lte"/>
                  <dgm:constr type="tMarg" refType="primFontSz" fact="0.8"/>
                  <dgm:constr type="bMarg" refType="tMarg"/>
                  <dgm:constr type="lMarg"/>
                  <dgm:constr type="rMarg"/>
                </dgm:constrLst>
              </dgm:else>
            </dgm:choose>
            <dgm:ruleLst>
              <dgm:rule type="h" val="INF" fact="NaN" max="NaN"/>
            </dgm:ruleLst>
          </dgm:layoutNode>
          <dgm:layoutNode name="spVertical2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layoutNode name="spVertical3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  <dgm:choose name="Name11">
            <dgm:if name="Name12" axis="ch" ptType="node" func="cnt" op="gte" val="1">
              <dgm:layoutNode name="desTx" styleLbl="revTx">
                <dgm:varLst>
                  <dgm:bulletEnabled val="1"/>
                </dgm:varLst>
                <dgm:alg type="tx">
                  <dgm:param type="stBulletLvl" val="1"/>
                </dgm:alg>
                <dgm:shape xmlns:r="http://schemas.openxmlformats.org/officeDocument/2006/relationships" type="rect" r:blip="">
                  <dgm:adjLst/>
                </dgm:shape>
                <dgm:presOf axis="des" ptType="node"/>
                <dgm:constrLst>
                  <dgm:constr type="tMarg"/>
                  <dgm:constr type="bMarg"/>
                  <dgm:constr type="rMarg"/>
                  <dgm:constr type="lMarg"/>
                </dgm:constrLst>
                <dgm:ruleLst>
                  <dgm:rule type="h" val="INF" fact="NaN" max="NaN"/>
                </dgm:ruleLst>
              </dgm:layoutNode>
            </dgm:if>
            <dgm:else name="Name13"/>
          </dgm:choose>
        </dgm:layoutNode>
        <dgm:forEach name="Name14" axis="followSib" ptType="sibTrans" cnt="1">
          <dgm:layoutNode name="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forEach>
      </dgm:forEach>
      <dgm:layoutNode name="padding2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negArrow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backgroundArrow" styleLbl="node1">
        <dgm:alg type="sp"/>
        <dgm:choose name="Name15">
          <dgm:if name="Name16" func="var" arg="dir" op="equ" val="norm">
            <dgm:shape xmlns:r="http://schemas.openxmlformats.org/officeDocument/2006/relationships" type="rightArrow" r:blip="">
              <dgm:adjLst/>
            </dgm:shape>
          </dgm:if>
          <dgm:else name="Name17">
            <dgm:shape xmlns:r="http://schemas.openxmlformats.org/officeDocument/2006/relationships" type="leftArrow" r:blip="">
              <dgm:adjLst/>
            </dgm:shape>
          </dgm:else>
        </dgm:choose>
        <dgm:presOf/>
        <dgm:constrLst/>
        <dgm:ruleLst/>
      </dgm:layoutNode>
    </dgm:layoutNode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lProcess2">
  <dgm:title val=""/>
  <dgm:desc val=""/>
  <dgm:catLst>
    <dgm:cat type="list" pri="10000"/>
    <dgm:cat type="relationship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theList">
    <dgm:varLst>
      <dgm:dir/>
      <dgm:animLvl val="lvl"/>
      <dgm:resizeHandles val="exact"/>
    </dgm:varLst>
    <dgm:choose name="Name0">
      <dgm:if name="Name1" func="var" arg="dir" op="equ" val="norm">
        <dgm:alg type="lin"/>
      </dgm:if>
      <dgm:else name="Name2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compNode" refType="w"/>
      <dgm:constr type="h" for="ch" forName="compNode" refType="h"/>
      <dgm:constr type="w" for="ch" forName="aSpace" refType="w" fact="0.075"/>
      <dgm:constr type="h" for="des" forName="aSpace2" refType="h" fact="0.1"/>
      <dgm:constr type="primFontSz" for="des" forName="textNode" op="equ"/>
      <dgm:constr type="primFontSz" for="des" forName="childNode" op="equ"/>
    </dgm:constrLst>
    <dgm:ruleLst/>
    <dgm:forEach name="aNodeForEach" axis="ch" ptType="node">
      <dgm:layoutNode name="compNode">
        <dgm:alg type="composite"/>
        <dgm:shape xmlns:r="http://schemas.openxmlformats.org/officeDocument/2006/relationships" r:blip="">
          <dgm:adjLst/>
        </dgm:shape>
        <dgm:presOf/>
        <dgm:constrLst>
          <dgm:constr type="w" for="ch" forName="aNode" refType="w"/>
          <dgm:constr type="h" for="ch" forName="aNode" refType="h"/>
          <dgm:constr type="w" for="ch" forName="textNode" refType="w"/>
          <dgm:constr type="h" for="ch" forName="textNode" refType="h" fact="0.3"/>
          <dgm:constr type="ctrX" for="ch" forName="textNode" refType="w" fact="0.5"/>
          <dgm:constr type="w" for="ch" forName="compChildNode" refType="w" fact="0.8"/>
          <dgm:constr type="h" for="ch" forName="compChildNode" refType="h" fact="0.65"/>
          <dgm:constr type="t" for="ch" forName="compChildNode" refType="h" fact="0.3"/>
          <dgm:constr type="ctrX" for="ch" forName="compChildNode" refType="w" fact="0.5"/>
        </dgm:constrLst>
        <dgm:ruleLst/>
        <dgm:layoutNode name="aNode" styleLbl="bgShp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self"/>
          <dgm:constrLst/>
          <dgm:ruleLst/>
        </dgm:layoutNode>
        <dgm:layoutNode name="textNode" styleLbl="bgShp">
          <dgm:alg type="tx"/>
          <dgm:shape xmlns:r="http://schemas.openxmlformats.org/officeDocument/2006/relationships" type="rect" r:blip="" hideGeom="1">
            <dgm:adjLst>
              <dgm:adj idx="1" val="0.1"/>
            </dgm:adjLst>
          </dgm:shape>
          <dgm:presOf axis="self"/>
          <dgm:constrLst>
            <dgm:constr type="primFontSz" val="65"/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layoutNode name="compChild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des" forName="childNode" refType="w"/>
            <dgm:constr type="h" for="des" forName="childNode" refType="h"/>
          </dgm:constrLst>
          <dgm:ruleLst/>
          <dgm:layoutNode name="theInnerList">
            <dgm:alg type="lin">
              <dgm:param type="linDir" val="fromT"/>
            </dgm:alg>
            <dgm:shape xmlns:r="http://schemas.openxmlformats.org/officeDocument/2006/relationships" r:blip="">
              <dgm:adjLst/>
            </dgm:shape>
            <dgm:presOf/>
            <dgm:constrLst/>
            <dgm:ruleLst/>
            <dgm:forEach name="childNodeForEach" axis="ch" ptType="node">
              <dgm:layoutNode name="childNode" styleLbl="node1">
                <dgm:varLst>
                  <dgm:bulletEnabled val="1"/>
                </dgm:varLst>
                <dgm:alg type="tx"/>
                <dgm:shape xmlns:r="http://schemas.openxmlformats.org/officeDocument/2006/relationships" type="roundRect" r:blip="">
                  <dgm:adjLst>
                    <dgm:adj idx="1" val="0.1"/>
                  </dgm:adjLst>
                </dgm:shape>
                <dgm:presOf axis="desOrSelf" ptType="node"/>
                <dgm:constrLst>
                  <dgm:constr type="primFontSz" val="65"/>
                  <dgm:constr type="tMarg" refType="primFontSz" fact="0.15"/>
                  <dgm:constr type="bMarg" refType="primFontSz" fact="0.15"/>
                  <dgm:constr type="lMarg" refType="primFontSz" fact="0.2"/>
                  <dgm:constr type="rMarg" refType="primFontSz" fact="0.2"/>
                </dgm:constrLst>
                <dgm:ruleLst>
                  <dgm:rule type="primFontSz" val="5" fact="NaN" max="NaN"/>
                </dgm:ruleLst>
              </dgm:layoutNode>
              <dgm:choose name="Name3">
                <dgm:if name="Name4" axis="self" ptType="node" func="revPos" op="equ" val="1"/>
                <dgm:else name="Name5">
                  <dgm:layoutNode name="aSpace2">
                    <dgm:alg type="sp"/>
                    <dgm:shape xmlns:r="http://schemas.openxmlformats.org/officeDocument/2006/relationships" r:blip="">
                      <dgm:adjLst/>
                    </dgm:shape>
                    <dgm:presOf/>
                    <dgm:constrLst/>
                    <dgm:ruleLst/>
                  </dgm:layoutNode>
                </dgm:else>
              </dgm:choose>
            </dgm:forEach>
          </dgm:layoutNode>
        </dgm:layoutNode>
      </dgm:layoutNode>
      <dgm:choose name="Name6">
        <dgm:if name="Name7" axis="self" ptType="node" func="revPos" op="equ" val="1"/>
        <dgm:else name="Name8">
          <dgm:layoutNode name="aSpace">
            <dgm:alg type="sp"/>
            <dgm:shape xmlns:r="http://schemas.openxmlformats.org/officeDocument/2006/relationships" r:blip="">
              <dgm:adjLst/>
            </dgm:shape>
            <dgm:presOf/>
            <dgm:constrLst/>
            <dgm:ruleLst/>
          </dgm:layoutNode>
        </dgm:else>
      </dgm:choose>
    </dgm:forEach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hList3">
  <dgm:title val=""/>
  <dgm:desc val=""/>
  <dgm:catLst>
    <dgm:cat type="list" pri="19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1" destId="2" srcOrd="0" destOrd="0"/>
        <dgm:cxn modelId="7" srcId="1" destId="3" srcOrd="1" destOrd="0"/>
        <dgm:cxn modelId="8" srcId="1" destId="4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  <dgm:pt modelId="3"/>
      </dgm:ptLst>
      <dgm:cxnLst>
        <dgm:cxn modelId="5" srcId="0" destId="1" srcOrd="0" destOrd="0"/>
        <dgm:cxn modelId="6" srcId="1" destId="2" srcOrd="0" destOrd="0"/>
        <dgm:cxn modelId="7" srcId="1" destId="3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6" srcId="0" destId="1" srcOrd="0" destOrd="0"/>
        <dgm:cxn modelId="7" srcId="1" destId="2" srcOrd="0" destOrd="0"/>
        <dgm:cxn modelId="8" srcId="1" destId="3" srcOrd="1" destOrd="0"/>
        <dgm:cxn modelId="9" srcId="1" destId="4" srcOrd="2" destOrd="0"/>
        <dgm:cxn modelId="10" srcId="1" destId="5" srcOrd="3" destOrd="0"/>
      </dgm:cxnLst>
      <dgm:bg/>
      <dgm:whole/>
    </dgm:dataModel>
  </dgm:clrData>
  <dgm:layoutNode name="composite">
    <dgm:varLst>
      <dgm:chMax val="1"/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roof" refType="w"/>
      <dgm:constr type="h" for="ch" forName="roof" refType="h" fact="0.3"/>
      <dgm:constr type="primFontSz" for="ch" forName="roof" val="65"/>
      <dgm:constr type="w" for="ch" forName="pillars" refType="w"/>
      <dgm:constr type="h" for="ch" forName="pillars" refType="h" fact="0.63"/>
      <dgm:constr type="t" for="ch" forName="pillars" refType="h" fact="0.3"/>
      <dgm:constr type="primFontSz" for="des" forName="pillar1" val="65"/>
      <dgm:constr type="primFontSz" for="des" forName="pillarX" refType="primFontSz" refFor="des" refForName="pillar1" op="equ"/>
      <dgm:constr type="w" for="ch" forName="base" refType="w"/>
      <dgm:constr type="h" for="ch" forName="base" refType="h" fact="0.07"/>
      <dgm:constr type="t" for="ch" forName="base" refType="h" fact="0.93"/>
    </dgm:constrLst>
    <dgm:ruleLst/>
    <dgm:forEach name="Name0" axis="ch" ptType="node" cnt="1">
      <dgm:layoutNode name="roof" styleLbl="dkBgShp">
        <dgm:alg type="tx"/>
        <dgm:shape xmlns:r="http://schemas.openxmlformats.org/officeDocument/2006/relationships" type="rect" r:blip="">
          <dgm:adjLst/>
        </dgm:shape>
        <dgm:presOf axis="self"/>
        <dgm:constrLst>
          <dgm:constr type="lMarg" refType="primFontSz" fact="0.3"/>
          <dgm:constr type="rMarg" refType="primFontSz" fact="0.3"/>
          <dgm:constr type="tMarg" refType="primFontSz" fact="0.3"/>
          <dgm:constr type="bMarg" refType="primFontSz" fact="0.3"/>
        </dgm:constrLst>
        <dgm:ruleLst>
          <dgm:rule type="primFontSz" val="5" fact="NaN" max="NaN"/>
        </dgm:ruleLst>
      </dgm:layoutNode>
      <dgm:layoutNode name="pillars" styleLbl="node1">
        <dgm:choose name="Name1">
          <dgm:if name="Name2" func="var" arg="dir" op="equ" val="norm">
            <dgm:alg type="lin">
              <dgm:param type="linDir" val="fromL"/>
            </dgm:alg>
          </dgm:if>
          <dgm:else name="Name3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illar1" refType="w"/>
          <dgm:constr type="h" for="ch" forName="pillar1" refType="h"/>
          <dgm:constr type="w" for="ch" forName="pillarX" refType="w"/>
          <dgm:constr type="h" for="ch" forName="pillarX" refType="h"/>
        </dgm:constrLst>
        <dgm:ruleLst/>
        <dgm:layoutNode name="pillar1" styleLbl="node1">
          <dgm:varLst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  <dgm:forEach name="Name4" axis="ch" ptType="node" st="2">
          <dgm:layoutNode name="pillarX" styleLbl="node1">
            <dgm:varLst>
              <dgm:bulletEnabled val="1"/>
            </dgm:varLst>
            <dgm:alg type="tx"/>
            <dgm:shape xmlns:r="http://schemas.openxmlformats.org/officeDocument/2006/relationships" type="rect" r:blip="">
              <dgm:adjLst/>
            </dgm:shape>
            <dgm:presOf axis="desOrSelf" ptType="node"/>
            <dgm:constrLst>
              <dgm:constr type="lMarg" refType="primFontSz" fact="0.3"/>
              <dgm:constr type="rMarg" refType="primFontSz" fact="0.3"/>
              <dgm:constr type="tMarg" refType="primFontSz" fact="0.3"/>
              <dgm:constr type="bMarg" refType="primFontSz" fact="0.3"/>
            </dgm:constrLst>
            <dgm:ruleLst>
              <dgm:rule type="primFontSz" val="5" fact="NaN" max="NaN"/>
            </dgm:ruleLst>
          </dgm:layoutNode>
        </dgm:forEach>
      </dgm:layoutNode>
      <dgm:layoutNode name="base" styleLbl="dkBgShp">
        <dgm:alg type="sp"/>
        <dgm:shape xmlns:r="http://schemas.openxmlformats.org/officeDocument/2006/relationships" type="rect" r:blip="">
          <dgm:adjLst/>
        </dgm:shape>
        <dgm:presOf/>
        <dgm:constrLst/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0.xml><?xml version="1.0" encoding="utf-8"?>
<dgm:styleDef xmlns:dgm="http://schemas.openxmlformats.org/drawingml/2006/diagram" xmlns:a="http://schemas.openxmlformats.org/drawingml/2006/main" uniqueId="urn:microsoft.com/office/officeart/2009/2/quickstyle/3d8#1">
  <dgm:title val=""/>
  <dgm:desc val=""/>
  <dgm:catLst>
    <dgm:cat type="3D" pri="11800"/>
  </dgm:catLst>
  <dgm:scene3d>
    <a:camera prst="perspectiveHeroicExtremeRightFacing" zoom="82000">
      <a:rot lat="21300000" lon="20400000" rev="180000"/>
    </a:camera>
    <a:lightRig rig="morning" dir="t">
      <a:rot lat="0" lon="0" rev="20400000"/>
    </a:lightRig>
  </dgm:scene3d>
  <dgm:styleLbl name="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0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152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635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600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extrusionH="63500" prstMaterial="matte">
      <a:bevelT w="4445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90500" prstMaterial="matte">
      <a:bevelT w="120650" h="38100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190500" prstMaterial="matte">
      <a:bevelT w="120650" h="38100" prst="relaxedInset"/>
      <a:bevelB w="120650" h="571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11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2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3.xml><?xml version="1.0" encoding="utf-8"?>
<dgm:styleDef xmlns:dgm="http://schemas.openxmlformats.org/drawingml/2006/diagram" xmlns:a="http://schemas.openxmlformats.org/drawingml/2006/main" uniqueId="urn:microsoft.com/office/officeart/2005/8/quickstyle/simple1#3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4.xml><?xml version="1.0" encoding="utf-8"?>
<dgm:styleDef xmlns:dgm="http://schemas.openxmlformats.org/drawingml/2006/diagram" xmlns:a="http://schemas.openxmlformats.org/drawingml/2006/main" uniqueId="urn:microsoft.com/office/officeart/2005/8/quickstyle/3d5#1">
  <dgm:title val=""/>
  <dgm:desc val=""/>
  <dgm:catLst>
    <dgm:cat type="3D" pri="11500"/>
  </dgm:catLst>
  <dgm:scene3d>
    <a:camera prst="isometricOffAxis2Left" zoom="95000"/>
    <a:lightRig rig="flat" dir="t"/>
  </dgm:scene3d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5.xml><?xml version="1.0" encoding="utf-8"?>
<dgm:styleDef xmlns:dgm="http://schemas.openxmlformats.org/drawingml/2006/diagram" xmlns:a="http://schemas.openxmlformats.org/drawingml/2006/main" uniqueId="urn:microsoft.com/office/officeart/2005/8/quickstyle/3d7#1">
  <dgm:title val=""/>
  <dgm:desc val=""/>
  <dgm:catLst>
    <dgm:cat type="3D" pri="11700"/>
  </dgm:catLst>
  <dgm:scene3d>
    <a:camera prst="perspectiveLeft" zoom="91000"/>
    <a:lightRig rig="threePt" dir="t">
      <a:rot lat="0" lon="0" rev="20640000"/>
    </a:lightRig>
  </dgm:scene3d>
  <dgm:styleLbl name="alignAcc1">
    <dgm:scene3d>
      <a:camera prst="orthographicFront"/>
      <a:lightRig rig="threePt" dir="t"/>
    </dgm:scene3d>
    <dgm:sp3d extrusionH="50600">
      <a:bevelT w="101600" h="80600"/>
      <a:bevelB w="80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61800" extrusionH="10600" contourW="3000">
      <a:bevelT w="48600" h="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118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618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118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10000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61800" extrusionH="10600" prstMaterial="matte">
      <a:bevelT w="90600" h="18600" prst="softRound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50600">
      <a:bevelT w="80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200" extrusionH="10600" prstMaterial="plastic">
      <a:bevelT w="101600" h="8600" prst="relaxedInset"/>
      <a:bevelB w="8600" h="8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200" extrusionH="600" contourW="3000" prstMaterial="plastic">
      <a:bevelT w="80600" h="18600" prst="relaxedInset"/>
      <a:bevelB w="80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106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lnNode1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0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threePt" dir="t"/>
    </dgm:scene3d>
    <dgm:sp3d extrusionH="50600" prstMaterial="metal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threePt" dir="t"/>
    </dgm:scene3d>
    <dgm:sp3d extrusionH="50600" prstMaterial="plastic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threePt" dir="t"/>
    </dgm:scene3d>
    <dgm:sp3d z="-110000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110000">
      <a:bevelT w="40600" h="20600" prst="relaxedInse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50600" contourW="3000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61800" extrusionH="10600" contourW="3000">
      <a:bevelT w="48600" h="8600" prst="softRound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200" extrusionH="600" contourW="3000">
      <a:bevelT w="48600" h="18600" prst="relaxedInset"/>
      <a:bevelB w="48600" h="8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50600">
      <a:bevelT w="101600" h="806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50600" prstMaterial="clear">
      <a:bevelT w="101600" h="80600" prst="relaxedInset"/>
      <a:bevelB w="80600" h="80600" prst="relaxedInse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16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17.xml><?xml version="1.0" encoding="utf-8"?>
<dgm:styleDef xmlns:dgm="http://schemas.openxmlformats.org/drawingml/2006/diagram" xmlns:a="http://schemas.openxmlformats.org/drawingml/2006/main" uniqueId="urn:microsoft.com/office/officeart/2005/8/quickstyle/3d9#2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18.xml><?xml version="1.0" encoding="utf-8"?>
<dgm:styleDef xmlns:dgm="http://schemas.openxmlformats.org/drawingml/2006/diagram" xmlns:a="http://schemas.openxmlformats.org/drawingml/2006/main" uniqueId="urn:microsoft.com/office/officeart/2005/8/quickstyle/3d6#1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diagrams/quickStyle19.xml><?xml version="1.0" encoding="utf-8"?>
<dgm:styleDef xmlns:dgm="http://schemas.openxmlformats.org/drawingml/2006/diagram" xmlns:a="http://schemas.openxmlformats.org/drawingml/2006/main" uniqueId="urn:microsoft.com/office/officeart/2005/8/quickstyle/3d6">
  <dgm:title val=""/>
  <dgm:desc val=""/>
  <dgm:catLst>
    <dgm:cat type="3D" pri="11600"/>
  </dgm:catLst>
  <dgm:scene3d>
    <a:camera prst="perspectiveRelaxedModerately" zoom="92000"/>
    <a:lightRig rig="balanced" dir="t">
      <a:rot lat="0" lon="0" rev="12700000"/>
    </a:lightRig>
  </dgm:scene3d>
  <dgm:styleLbl name="node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5400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54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5400" prstMaterial="plastic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z="75000" prstMaterial="plastic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5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2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3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parChTrans1D4">
    <dgm:scene3d>
      <a:camera prst="orthographicFront"/>
      <a:lightRig rig="threePt" dir="t"/>
    </dgm:scene3d>
    <dgm:sp3d z="-25400" prstMaterial="plastic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fgAcc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0080" prstMaterial="plastic">
      <a:bevelT w="25400" h="25400"/>
      <a:bevelB w="254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152400" prstMaterial="plastic">
      <a:bevelT w="25400" h="25400"/>
      <a:bevelB w="25400" h="25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10400" extrusionH="12700" prstMaterial="plastic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0080" prstMaterial="plastic">
      <a:bevelT w="50800" h="50800"/>
      <a:bevelB w="50800" h="508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0.xml><?xml version="1.0" encoding="utf-8"?>
<dgm:styleDef xmlns:dgm="http://schemas.openxmlformats.org/drawingml/2006/diagram" xmlns:a="http://schemas.openxmlformats.org/drawingml/2006/main" uniqueId="urn:microsoft.com/office/officeart/2005/8/quickstyle/3d5#2">
  <dgm:title val=""/>
  <dgm:desc val=""/>
  <dgm:catLst>
    <dgm:cat type="3D" pri="11500"/>
  </dgm:catLst>
  <dgm:scene3d>
    <a:camera prst="isometricOffAxis2Left" zoom="95000"/>
    <a:lightRig rig="flat" dir="t"/>
  </dgm:scene3d>
  <dgm:styleLbl name="align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400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4005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381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40050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38100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600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z="5715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z="5715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z="57150" extrusionH="63500" contourW="12700" prstMaterial="matte">
      <a:contourClr>
        <a:schemeClr val="lt1">
          <a:tint val="5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 z="57150" extrusionH="63500" contourW="12700" prstMaterial="matte">
      <a:contourClr>
        <a:schemeClr val="dk1">
          <a:tint val="20000"/>
        </a:schemeClr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52400"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60000" prstMaterial="flat">
      <a:bevelT w="120900" h="88900"/>
      <a:bevelB w="88900" h="31750" prst="angle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52400" extrusionH="1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63500" extrusionH="635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z="57150" extrusionH="12700" prstMaterial="flat">
      <a:bevelT w="50800" h="508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3810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4005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381000" contourW="381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4">
  <dgm:title val=""/>
  <dgm:desc val=""/>
  <dgm:catLst>
    <dgm:cat type="3D" pri="11400"/>
  </dgm:catLst>
  <dgm:scene3d>
    <a:camera prst="orthographicFront"/>
    <a:lightRig rig="threePt" dir="t"/>
  </dgm:scene3d>
  <dgm:styleLbl name="node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chilly" dir="t"/>
    </dgm:scene3d>
    <dgm:sp3d z="12700" extrusionH="12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ImgPlace1">
    <dgm:scene3d>
      <a:camera prst="orthographicFront"/>
      <a:lightRig rig="chilly" dir="t"/>
    </dgm:scene3d>
    <dgm:sp3d z="-257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chilly" dir="t"/>
    </dgm:scene3d>
    <dgm:sp3d z="-700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chilly" dir="t"/>
    </dgm:scene3d>
    <dgm:sp3d z="-25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chilly" dir="t"/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chilly" dir="t"/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chilly" dir="t"/>
    </dgm:scene3d>
    <dgm:sp3d prstMaterial="translucentPowder">
      <a:bevelT w="127000" h="25400" prst="softRound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/>
      <a:lightRig rig="chilly" dir="t"/>
    </dgm:scene3d>
    <dgm:sp3d z="1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chilly" dir="t"/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chilly" dir="t"/>
    </dgm:scene3d>
    <dgm:sp3d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chilly" dir="t"/>
    </dgm:scene3d>
    <dgm:sp3d prstMaterial="dkEdge">
      <a:bevelT w="127000" h="25400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chilly" dir="t"/>
    </dgm:scene3d>
    <dgm:sp3d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chilly" dir="t"/>
    </dgm:scene3d>
    <dgm:sp3d z="-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chilly" dir="t"/>
    </dgm:scene3d>
    <dgm:sp3d z="12700" extrusionH="1700" prstMaterial="dkEdge">
      <a:bevelT w="25400" h="6350" prst="softRound"/>
      <a:bevelB w="0" h="0" prst="convex"/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chilly" dir="t"/>
    </dgm:scene3d>
    <dgm:sp3d z="-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chilly" dir="t"/>
    </dgm:scene3d>
    <dgm:sp3d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chilly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chilly" dir="t"/>
    </dgm:scene3d>
    <dgm:sp3d z="12700" extrusionH="1700" prstMaterial="translucentPowder">
      <a:bevelT w="25400" h="6350" prst="softRound"/>
      <a:bevelB w="0" h="0" prst="convex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9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1#1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#2">
  <dgm:title val=""/>
  <dgm:desc val=""/>
  <dgm:catLst>
    <dgm:cat type="simple" pri="10100"/>
  </dgm:catLst>
  <dgm:scene3d>
    <a:camera prst="orthographicFront"/>
    <a:lightRig rig="threePt" dir="t"/>
  </dgm:scene3d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3d9#1">
  <dgm:title val=""/>
  <dgm:desc val=""/>
  <dgm:catLst>
    <dgm:cat type="3D" pri="11900"/>
  </dgm:catLst>
  <dgm:scene3d>
    <a:camera prst="perspectiveRelaxed">
      <a:rot lat="19149996" lon="20104178" rev="1577324"/>
    </a:camera>
    <a:lightRig rig="soft" dir="t"/>
    <a:backdrop>
      <a:anchor x="0" y="0" z="-210000"/>
      <a:norm dx="0" dy="0" dz="914400"/>
      <a:up dx="0" dy="914400" dz="0"/>
    </a:backdrop>
  </dgm:scene3d>
  <dgm:styleLbl name="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callout">
    <dgm:scene3d>
      <a:camera prst="orthographicFront"/>
      <a:lightRig rig="threePt" dir="t"/>
    </dgm:scene3d>
    <dgm:sp3d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Acc0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ImgPlace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 prstMaterial="matte"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0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 z="-22735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>
      <a:sp3d extrusionH="28000" prstMaterial="matte"/>
    </dgm:txPr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olid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 z="-22735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 extrusionH="152250" prstMaterial="matte">
      <a:bevelT w="165100" prst="coolSlant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 z="-22735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vennNode1">
    <dgm:scene3d>
      <a:camera prst="orthographicFront"/>
      <a:lightRig rig="threePt" dir="t"/>
    </dgm:scene3d>
    <dgm:sp3d extrusionH="152250" prstMaterial="matte">
      <a:bevelT w="165100" prst="coolSlant"/>
    </dgm:sp3d>
    <dgm:txPr>
      <a:sp3d extrusionH="28000" prstMaterial="matte"/>
    </dgm:txPr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tx1"/>
      </a:fontRef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9" name="Group 88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90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2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3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4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5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6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7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8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1669293" y="1186483"/>
            <a:ext cx="8848345" cy="4477933"/>
            <a:chOff x="1669293" y="1186483"/>
            <a:chExt cx="8848345" cy="4477933"/>
          </a:xfrm>
        </p:grpSpPr>
        <p:sp>
          <p:nvSpPr>
            <p:cNvPr id="39" name="Rectangle 38"/>
            <p:cNvSpPr/>
            <p:nvPr/>
          </p:nvSpPr>
          <p:spPr>
            <a:xfrm>
              <a:off x="1674042" y="1186483"/>
              <a:ext cx="8843596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41" name="Rectangle 40"/>
            <p:cNvSpPr/>
            <p:nvPr/>
          </p:nvSpPr>
          <p:spPr>
            <a:xfrm>
              <a:off x="1669293" y="1991156"/>
              <a:ext cx="8845667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59236" y="2075504"/>
            <a:ext cx="8679915" cy="1748729"/>
          </a:xfrm>
        </p:spPr>
        <p:txBody>
          <a:bodyPr bIns="0" anchor="b">
            <a:normAutofit/>
          </a:bodyPr>
          <a:lstStyle>
            <a:lvl1pPr algn="ctr">
              <a:lnSpc>
                <a:spcPct val="80000"/>
              </a:lnSpc>
              <a:defRPr sz="5400" spc="-150"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59237" y="3906266"/>
            <a:ext cx="8673427" cy="1322587"/>
          </a:xfrm>
        </p:spPr>
        <p:txBody>
          <a:bodyPr tIns="0">
            <a:normAutofit/>
          </a:bodyPr>
          <a:lstStyle>
            <a:lvl1pPr marL="0" indent="0" algn="ctr">
              <a:lnSpc>
                <a:spcPct val="100000"/>
              </a:lnSpc>
              <a:buNone/>
              <a:defRPr sz="1800" b="0">
                <a:solidFill>
                  <a:srgbClr val="FFFEFF"/>
                </a:solidFill>
              </a:defRPr>
            </a:lvl1pPr>
            <a:lvl2pPr marL="457200" indent="0" algn="ctr">
              <a:buNone/>
              <a:defRPr sz="18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 vert="horz" lIns="91440" tIns="45720" rIns="91440" bIns="45720" rtlCol="0" anchor="ctr"/>
          <a:lstStyle>
            <a:lvl1pPr>
              <a:defRPr lang="en-US"/>
            </a:lvl1pPr>
          </a:lstStyle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9850101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1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109983" y="794719"/>
            <a:ext cx="6275035" cy="5257090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1086248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5" name="Group 74"/>
          <p:cNvGrpSpPr/>
          <p:nvPr/>
        </p:nvGrpSpPr>
        <p:grpSpPr>
          <a:xfrm flipH="1">
            <a:off x="0" y="0"/>
            <a:ext cx="12584114" cy="6853238"/>
            <a:chOff x="-417513" y="0"/>
            <a:chExt cx="12584114" cy="6853238"/>
          </a:xfrm>
        </p:grpSpPr>
        <p:sp>
          <p:nvSpPr>
            <p:cNvPr id="76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2" name="Group 21"/>
          <p:cNvGrpSpPr/>
          <p:nvPr/>
        </p:nvGrpSpPr>
        <p:grpSpPr>
          <a:xfrm>
            <a:off x="7718948" y="1699589"/>
            <a:ext cx="3674476" cy="3470421"/>
            <a:chOff x="697883" y="1816768"/>
            <a:chExt cx="3674476" cy="3470421"/>
          </a:xfrm>
        </p:grpSpPr>
        <p:sp>
          <p:nvSpPr>
            <p:cNvPr id="23" name="Rectangle 22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4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5" name="Rectangle 24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807437" y="2349925"/>
            <a:ext cx="3501195" cy="2456442"/>
          </a:xfrm>
        </p:spPr>
        <p:txBody>
          <a:bodyPr vert="eaVert"/>
          <a:lstStyle>
            <a:lvl1pPr algn="l">
              <a:lnSpc>
                <a:spcPct val="80000"/>
              </a:lnSpc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02747" y="798444"/>
            <a:ext cx="6268622" cy="5257303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228512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0" name="Group 79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81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0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101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7" name="Group 26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8" name="Rectangle 27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9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0" name="Rectangle 29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49925"/>
            <a:ext cx="3498979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18447" y="803186"/>
            <a:ext cx="6281873" cy="5248622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1209970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78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9" name="Group 8"/>
          <p:cNvGrpSpPr/>
          <p:nvPr/>
        </p:nvGrpSpPr>
        <p:grpSpPr>
          <a:xfrm>
            <a:off x="3259545" y="1186483"/>
            <a:ext cx="5666145" cy="4477933"/>
            <a:chOff x="3259545" y="1186483"/>
            <a:chExt cx="5666145" cy="4477933"/>
          </a:xfrm>
        </p:grpSpPr>
        <p:sp>
          <p:nvSpPr>
            <p:cNvPr id="99" name="Rectangle 98"/>
            <p:cNvSpPr/>
            <p:nvPr/>
          </p:nvSpPr>
          <p:spPr>
            <a:xfrm>
              <a:off x="3259545" y="1186483"/>
              <a:ext cx="5657881" cy="716184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0" name="Isosceles Triangle 39"/>
            <p:cNvSpPr/>
            <p:nvPr/>
          </p:nvSpPr>
          <p:spPr>
            <a:xfrm rot="10800000">
              <a:off x="5892384" y="5313353"/>
              <a:ext cx="407233" cy="35106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101" name="Rectangle 100"/>
            <p:cNvSpPr/>
            <p:nvPr/>
          </p:nvSpPr>
          <p:spPr>
            <a:xfrm>
              <a:off x="3259545" y="1991156"/>
              <a:ext cx="5666145" cy="3322196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344216" y="2074730"/>
            <a:ext cx="5490224" cy="1689390"/>
          </a:xfrm>
        </p:spPr>
        <p:txBody>
          <a:bodyPr bIns="0" anchor="b">
            <a:normAutofit/>
          </a:bodyPr>
          <a:lstStyle>
            <a:lvl1pPr algn="ctr">
              <a:defRPr sz="4400"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344215" y="3846851"/>
            <a:ext cx="5490223" cy="1383770"/>
          </a:xfrm>
        </p:spPr>
        <p:txBody>
          <a:bodyPr tIns="0"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>
            <a:lvl1pPr algn="ctr">
              <a:defRPr/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2692781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7" name="Group 3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3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3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59" name="Group 58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0" name="Rectangle 59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1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2" name="Rectangle 61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0" y="2339669"/>
            <a:ext cx="3500828" cy="2470065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120878" y="803187"/>
            <a:ext cx="6269591" cy="2382651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18447" y="3672162"/>
            <a:ext cx="6272022" cy="2383586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7888296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9" name="Group 38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40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1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2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3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4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5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6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7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8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49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0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1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2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3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4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5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6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7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8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59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60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61" name="Group 6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62" name="Rectangle 6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3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64" name="Rectangle 63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9001" y="2363915"/>
            <a:ext cx="3500828" cy="2460497"/>
          </a:xfrm>
        </p:spPr>
        <p:txBody>
          <a:bodyPr lIns="91440" tIns="91440" rIns="91440" bIns="91440"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125137" y="803185"/>
            <a:ext cx="6265088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25305" y="1488985"/>
            <a:ext cx="6264350" cy="1696853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118653" y="3665887"/>
            <a:ext cx="6264414" cy="685800"/>
          </a:xfrm>
        </p:spPr>
        <p:txBody>
          <a:bodyPr anchor="ctr">
            <a:noAutofit/>
          </a:bodyPr>
          <a:lstStyle>
            <a:lvl1pPr marL="0" indent="0" algn="l">
              <a:lnSpc>
                <a:spcPct val="100000"/>
              </a:lnSpc>
              <a:buNone/>
              <a:defRPr sz="2200" b="0" cap="all" baseline="0">
                <a:solidFill>
                  <a:schemeClr val="accent1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5118447" y="4351687"/>
            <a:ext cx="6265588" cy="1704060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0197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7" name="Group 76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8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4" name="Group 23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5" name="Rectangle 24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6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27" name="Rectangle 26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2" y="2349925"/>
            <a:ext cx="3501196" cy="2456442"/>
          </a:xfrm>
        </p:spPr>
        <p:txBody>
          <a:bodyPr/>
          <a:lstStyle>
            <a:lvl1pPr>
              <a:defRPr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2206052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10588752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>
          <a:xfrm>
            <a:off x="10469880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914953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4" name="Group 73"/>
          <p:cNvGrpSpPr/>
          <p:nvPr/>
        </p:nvGrpSpPr>
        <p:grpSpPr>
          <a:xfrm>
            <a:off x="-417513" y="0"/>
            <a:ext cx="12584114" cy="6853238"/>
            <a:chOff x="-417513" y="0"/>
            <a:chExt cx="12584114" cy="6853238"/>
          </a:xfrm>
        </p:grpSpPr>
        <p:sp>
          <p:nvSpPr>
            <p:cNvPr id="75" name="Freeform 5"/>
            <p:cNvSpPr/>
            <p:nvPr/>
          </p:nvSpPr>
          <p:spPr bwMode="auto">
            <a:xfrm>
              <a:off x="1306513" y="0"/>
              <a:ext cx="3862388" cy="6843713"/>
            </a:xfrm>
            <a:custGeom>
              <a:avLst/>
              <a:gdLst/>
              <a:ahLst/>
              <a:cxnLst/>
              <a:rect l="0" t="0" r="r" b="b"/>
              <a:pathLst>
                <a:path w="813" h="1440">
                  <a:moveTo>
                    <a:pt x="813" y="0"/>
                  </a:moveTo>
                  <a:cubicBezTo>
                    <a:pt x="331" y="221"/>
                    <a:pt x="0" y="1039"/>
                    <a:pt x="43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6" name="Freeform 6"/>
            <p:cNvSpPr/>
            <p:nvPr/>
          </p:nvSpPr>
          <p:spPr bwMode="auto">
            <a:xfrm>
              <a:off x="10626725" y="9525"/>
              <a:ext cx="1539875" cy="555625"/>
            </a:xfrm>
            <a:custGeom>
              <a:avLst/>
              <a:gdLst/>
              <a:ahLst/>
              <a:cxnLst/>
              <a:rect l="0" t="0" r="r" b="b"/>
              <a:pathLst>
                <a:path w="324" h="117">
                  <a:moveTo>
                    <a:pt x="324" y="117"/>
                  </a:moveTo>
                  <a:cubicBezTo>
                    <a:pt x="223" y="64"/>
                    <a:pt x="107" y="2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7" name="Freeform 7"/>
            <p:cNvSpPr/>
            <p:nvPr/>
          </p:nvSpPr>
          <p:spPr bwMode="auto">
            <a:xfrm>
              <a:off x="10247313" y="5013325"/>
              <a:ext cx="1919288" cy="1830388"/>
            </a:xfrm>
            <a:custGeom>
              <a:avLst/>
              <a:gdLst/>
              <a:ahLst/>
              <a:cxnLst/>
              <a:rect l="0" t="0" r="r" b="b"/>
              <a:pathLst>
                <a:path w="404" h="385">
                  <a:moveTo>
                    <a:pt x="0" y="385"/>
                  </a:moveTo>
                  <a:cubicBezTo>
                    <a:pt x="146" y="272"/>
                    <a:pt x="285" y="142"/>
                    <a:pt x="404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8" name="Freeform 8"/>
            <p:cNvSpPr/>
            <p:nvPr/>
          </p:nvSpPr>
          <p:spPr bwMode="auto">
            <a:xfrm>
              <a:off x="1120775" y="0"/>
              <a:ext cx="3676650" cy="6843713"/>
            </a:xfrm>
            <a:custGeom>
              <a:avLst/>
              <a:gdLst/>
              <a:ahLst/>
              <a:cxnLst/>
              <a:rect l="0" t="0" r="r" b="b"/>
              <a:pathLst>
                <a:path w="774" h="1440">
                  <a:moveTo>
                    <a:pt x="774" y="0"/>
                  </a:moveTo>
                  <a:cubicBezTo>
                    <a:pt x="312" y="240"/>
                    <a:pt x="0" y="1034"/>
                    <a:pt x="41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79" name="Freeform 9"/>
            <p:cNvSpPr/>
            <p:nvPr/>
          </p:nvSpPr>
          <p:spPr bwMode="auto">
            <a:xfrm>
              <a:off x="11202988" y="9525"/>
              <a:ext cx="963613" cy="366713"/>
            </a:xfrm>
            <a:custGeom>
              <a:avLst/>
              <a:gdLst/>
              <a:ahLst/>
              <a:cxnLst/>
              <a:rect l="0" t="0" r="r" b="b"/>
              <a:pathLst>
                <a:path w="203" h="77">
                  <a:moveTo>
                    <a:pt x="203" y="77"/>
                  </a:moveTo>
                  <a:cubicBezTo>
                    <a:pt x="138" y="46"/>
                    <a:pt x="68" y="2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0" name="Freeform 10"/>
            <p:cNvSpPr/>
            <p:nvPr/>
          </p:nvSpPr>
          <p:spPr bwMode="auto">
            <a:xfrm>
              <a:off x="10494963" y="5275263"/>
              <a:ext cx="1666875" cy="1577975"/>
            </a:xfrm>
            <a:custGeom>
              <a:avLst/>
              <a:gdLst/>
              <a:ahLst/>
              <a:cxnLst/>
              <a:rect l="0" t="0" r="r" b="b"/>
              <a:pathLst>
                <a:path w="351" h="332">
                  <a:moveTo>
                    <a:pt x="0" y="332"/>
                  </a:moveTo>
                  <a:cubicBezTo>
                    <a:pt x="125" y="232"/>
                    <a:pt x="245" y="121"/>
                    <a:pt x="35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1" name="Freeform 11"/>
            <p:cNvSpPr/>
            <p:nvPr/>
          </p:nvSpPr>
          <p:spPr bwMode="auto">
            <a:xfrm>
              <a:off x="1001713" y="0"/>
              <a:ext cx="3621088" cy="6843713"/>
            </a:xfrm>
            <a:custGeom>
              <a:avLst/>
              <a:gdLst/>
              <a:ahLst/>
              <a:cxnLst/>
              <a:rect l="0" t="0" r="r" b="b"/>
              <a:pathLst>
                <a:path w="762" h="1440">
                  <a:moveTo>
                    <a:pt x="762" y="0"/>
                  </a:moveTo>
                  <a:cubicBezTo>
                    <a:pt x="308" y="245"/>
                    <a:pt x="0" y="1033"/>
                    <a:pt x="403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12"/>
            <p:cNvSpPr/>
            <p:nvPr/>
          </p:nvSpPr>
          <p:spPr bwMode="auto">
            <a:xfrm>
              <a:off x="11501438" y="9525"/>
              <a:ext cx="665163" cy="257175"/>
            </a:xfrm>
            <a:custGeom>
              <a:avLst/>
              <a:gdLst/>
              <a:ahLst/>
              <a:cxnLst/>
              <a:rect l="0" t="0" r="r" b="b"/>
              <a:pathLst>
                <a:path w="140" h="54">
                  <a:moveTo>
                    <a:pt x="140" y="54"/>
                  </a:moveTo>
                  <a:cubicBezTo>
                    <a:pt x="95" y="34"/>
                    <a:pt x="48" y="16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13"/>
            <p:cNvSpPr/>
            <p:nvPr/>
          </p:nvSpPr>
          <p:spPr bwMode="auto">
            <a:xfrm>
              <a:off x="10641013" y="5408613"/>
              <a:ext cx="1525588" cy="1435100"/>
            </a:xfrm>
            <a:custGeom>
              <a:avLst/>
              <a:gdLst/>
              <a:ahLst/>
              <a:cxnLst/>
              <a:rect l="0" t="0" r="r" b="b"/>
              <a:pathLst>
                <a:path w="321" h="302">
                  <a:moveTo>
                    <a:pt x="0" y="302"/>
                  </a:moveTo>
                  <a:cubicBezTo>
                    <a:pt x="114" y="210"/>
                    <a:pt x="223" y="109"/>
                    <a:pt x="321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14"/>
            <p:cNvSpPr/>
            <p:nvPr/>
          </p:nvSpPr>
          <p:spPr bwMode="auto">
            <a:xfrm>
              <a:off x="1001713" y="0"/>
              <a:ext cx="3244850" cy="6843713"/>
            </a:xfrm>
            <a:custGeom>
              <a:avLst/>
              <a:gdLst/>
              <a:ahLst/>
              <a:cxnLst/>
              <a:rect l="0" t="0" r="r" b="b"/>
              <a:pathLst>
                <a:path w="683" h="1440">
                  <a:moveTo>
                    <a:pt x="683" y="0"/>
                  </a:moveTo>
                  <a:cubicBezTo>
                    <a:pt x="258" y="256"/>
                    <a:pt x="0" y="1041"/>
                    <a:pt x="355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15"/>
            <p:cNvSpPr/>
            <p:nvPr/>
          </p:nvSpPr>
          <p:spPr bwMode="auto">
            <a:xfrm>
              <a:off x="10802938" y="5518150"/>
              <a:ext cx="1363663" cy="1325563"/>
            </a:xfrm>
            <a:custGeom>
              <a:avLst/>
              <a:gdLst/>
              <a:ahLst/>
              <a:cxnLst/>
              <a:rect l="0" t="0" r="r" b="b"/>
              <a:pathLst>
                <a:path w="287" h="279">
                  <a:moveTo>
                    <a:pt x="0" y="279"/>
                  </a:moveTo>
                  <a:cubicBezTo>
                    <a:pt x="101" y="193"/>
                    <a:pt x="198" y="100"/>
                    <a:pt x="287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6"/>
            <p:cNvSpPr/>
            <p:nvPr/>
          </p:nvSpPr>
          <p:spPr bwMode="auto">
            <a:xfrm>
              <a:off x="889000" y="0"/>
              <a:ext cx="3230563" cy="6843713"/>
            </a:xfrm>
            <a:custGeom>
              <a:avLst/>
              <a:gdLst/>
              <a:ahLst/>
              <a:cxnLst/>
              <a:rect l="0" t="0" r="r" b="b"/>
              <a:pathLst>
                <a:path w="680" h="1440">
                  <a:moveTo>
                    <a:pt x="680" y="0"/>
                  </a:moveTo>
                  <a:cubicBezTo>
                    <a:pt x="257" y="265"/>
                    <a:pt x="0" y="1026"/>
                    <a:pt x="337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7"/>
            <p:cNvSpPr/>
            <p:nvPr/>
          </p:nvSpPr>
          <p:spPr bwMode="auto">
            <a:xfrm>
              <a:off x="10979150" y="5694363"/>
              <a:ext cx="1187450" cy="1149350"/>
            </a:xfrm>
            <a:custGeom>
              <a:avLst/>
              <a:gdLst/>
              <a:ahLst/>
              <a:cxnLst/>
              <a:rect l="0" t="0" r="r" b="b"/>
              <a:pathLst>
                <a:path w="250" h="242">
                  <a:moveTo>
                    <a:pt x="0" y="242"/>
                  </a:moveTo>
                  <a:cubicBezTo>
                    <a:pt x="88" y="166"/>
                    <a:pt x="172" y="85"/>
                    <a:pt x="25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8"/>
            <p:cNvSpPr/>
            <p:nvPr/>
          </p:nvSpPr>
          <p:spPr bwMode="auto">
            <a:xfrm>
              <a:off x="484188" y="0"/>
              <a:ext cx="3421063" cy="6843713"/>
            </a:xfrm>
            <a:custGeom>
              <a:avLst/>
              <a:gdLst/>
              <a:ahLst/>
              <a:cxnLst/>
              <a:rect l="0" t="0" r="r" b="b"/>
              <a:pathLst>
                <a:path w="720" h="1440">
                  <a:moveTo>
                    <a:pt x="720" y="0"/>
                  </a:moveTo>
                  <a:cubicBezTo>
                    <a:pt x="316" y="282"/>
                    <a:pt x="0" y="1018"/>
                    <a:pt x="362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9"/>
            <p:cNvSpPr/>
            <p:nvPr/>
          </p:nvSpPr>
          <p:spPr bwMode="auto">
            <a:xfrm>
              <a:off x="11287125" y="6049963"/>
              <a:ext cx="879475" cy="793750"/>
            </a:xfrm>
            <a:custGeom>
              <a:avLst/>
              <a:gdLst/>
              <a:ahLst/>
              <a:cxnLst/>
              <a:rect l="0" t="0" r="r" b="b"/>
              <a:pathLst>
                <a:path w="185" h="167">
                  <a:moveTo>
                    <a:pt x="0" y="167"/>
                  </a:moveTo>
                  <a:cubicBezTo>
                    <a:pt x="63" y="114"/>
                    <a:pt x="125" y="58"/>
                    <a:pt x="185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20"/>
            <p:cNvSpPr/>
            <p:nvPr/>
          </p:nvSpPr>
          <p:spPr bwMode="auto">
            <a:xfrm>
              <a:off x="598488" y="0"/>
              <a:ext cx="2717800" cy="6843713"/>
            </a:xfrm>
            <a:custGeom>
              <a:avLst/>
              <a:gdLst/>
              <a:ahLst/>
              <a:cxnLst/>
              <a:rect l="0" t="0" r="r" b="b"/>
              <a:pathLst>
                <a:path w="572" h="1440">
                  <a:moveTo>
                    <a:pt x="572" y="0"/>
                  </a:moveTo>
                  <a:cubicBezTo>
                    <a:pt x="213" y="320"/>
                    <a:pt x="0" y="979"/>
                    <a:pt x="164" y="144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21"/>
            <p:cNvSpPr/>
            <p:nvPr/>
          </p:nvSpPr>
          <p:spPr bwMode="auto">
            <a:xfrm>
              <a:off x="261938" y="0"/>
              <a:ext cx="2944813" cy="6843713"/>
            </a:xfrm>
            <a:custGeom>
              <a:avLst/>
              <a:gdLst/>
              <a:ahLst/>
              <a:cxnLst/>
              <a:rect l="0" t="0" r="r" b="b"/>
              <a:pathLst>
                <a:path w="620" h="1440">
                  <a:moveTo>
                    <a:pt x="620" y="0"/>
                  </a:moveTo>
                  <a:cubicBezTo>
                    <a:pt x="248" y="325"/>
                    <a:pt x="0" y="960"/>
                    <a:pt x="186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lg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22"/>
            <p:cNvSpPr/>
            <p:nvPr/>
          </p:nvSpPr>
          <p:spPr bwMode="auto">
            <a:xfrm>
              <a:off x="-417513" y="0"/>
              <a:ext cx="2403475" cy="6843713"/>
            </a:xfrm>
            <a:custGeom>
              <a:avLst/>
              <a:gdLst/>
              <a:ahLst/>
              <a:cxnLst/>
              <a:rect l="0" t="0" r="r" b="b"/>
              <a:pathLst>
                <a:path w="506" h="1440">
                  <a:moveTo>
                    <a:pt x="506" y="0"/>
                  </a:moveTo>
                  <a:cubicBezTo>
                    <a:pt x="109" y="356"/>
                    <a:pt x="0" y="943"/>
                    <a:pt x="171" y="144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23"/>
            <p:cNvSpPr/>
            <p:nvPr/>
          </p:nvSpPr>
          <p:spPr bwMode="auto">
            <a:xfrm>
              <a:off x="14288" y="9525"/>
              <a:ext cx="1771650" cy="3198813"/>
            </a:xfrm>
            <a:custGeom>
              <a:avLst/>
              <a:gdLst/>
              <a:ahLst/>
              <a:cxnLst/>
              <a:rect l="0" t="0" r="r" b="b"/>
              <a:pathLst>
                <a:path w="373" h="673">
                  <a:moveTo>
                    <a:pt x="373" y="0"/>
                  </a:moveTo>
                  <a:cubicBezTo>
                    <a:pt x="175" y="183"/>
                    <a:pt x="51" y="409"/>
                    <a:pt x="0" y="67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24"/>
            <p:cNvSpPr/>
            <p:nvPr/>
          </p:nvSpPr>
          <p:spPr bwMode="auto">
            <a:xfrm>
              <a:off x="4763" y="6016625"/>
              <a:ext cx="214313" cy="827088"/>
            </a:xfrm>
            <a:custGeom>
              <a:avLst/>
              <a:gdLst/>
              <a:ahLst/>
              <a:cxnLst/>
              <a:rect l="0" t="0" r="r" b="b"/>
              <a:pathLst>
                <a:path w="45" h="174">
                  <a:moveTo>
                    <a:pt x="0" y="0"/>
                  </a:moveTo>
                  <a:cubicBezTo>
                    <a:pt x="11" y="59"/>
                    <a:pt x="26" y="118"/>
                    <a:pt x="45" y="1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25"/>
            <p:cNvSpPr/>
            <p:nvPr/>
          </p:nvSpPr>
          <p:spPr bwMode="auto">
            <a:xfrm>
              <a:off x="14288" y="0"/>
              <a:ext cx="1562100" cy="2228850"/>
            </a:xfrm>
            <a:custGeom>
              <a:avLst/>
              <a:gdLst/>
              <a:ahLst/>
              <a:cxnLst/>
              <a:rect l="0" t="0" r="r" b="b"/>
              <a:pathLst>
                <a:path w="329" h="469">
                  <a:moveTo>
                    <a:pt x="329" y="0"/>
                  </a:moveTo>
                  <a:cubicBezTo>
                    <a:pt x="189" y="133"/>
                    <a:pt x="69" y="288"/>
                    <a:pt x="0" y="46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21" name="Group 20"/>
          <p:cNvGrpSpPr/>
          <p:nvPr/>
        </p:nvGrpSpPr>
        <p:grpSpPr>
          <a:xfrm>
            <a:off x="800144" y="1699589"/>
            <a:ext cx="3674476" cy="3470421"/>
            <a:chOff x="697883" y="1816768"/>
            <a:chExt cx="3674476" cy="3470421"/>
          </a:xfrm>
        </p:grpSpPr>
        <p:sp>
          <p:nvSpPr>
            <p:cNvPr id="22" name="Rectangle 21"/>
            <p:cNvSpPr/>
            <p:nvPr/>
          </p:nvSpPr>
          <p:spPr>
            <a:xfrm>
              <a:off x="697883" y="1816768"/>
              <a:ext cx="3674476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2" name="Isosceles Triangle 22"/>
            <p:cNvSpPr/>
            <p:nvPr/>
          </p:nvSpPr>
          <p:spPr>
            <a:xfrm rot="10800000">
              <a:off x="2380224" y="5014786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33" name="Rectangle 32"/>
            <p:cNvSpPr/>
            <p:nvPr/>
          </p:nvSpPr>
          <p:spPr>
            <a:xfrm>
              <a:off x="704075" y="2392840"/>
              <a:ext cx="3668284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8631" y="2352026"/>
            <a:ext cx="3501197" cy="1223298"/>
          </a:xfrm>
        </p:spPr>
        <p:txBody>
          <a:bodyPr bIns="0" anchor="b">
            <a:noAutofit/>
          </a:bodyPr>
          <a:lstStyle>
            <a:lvl1pPr algn="ctr">
              <a:defRPr sz="3200"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09983" y="802809"/>
            <a:ext cx="6275035" cy="5249940"/>
          </a:xfrm>
        </p:spPr>
        <p:txBody>
          <a:bodyPr anchor="ctr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8631" y="3580186"/>
            <a:ext cx="3501197" cy="1221164"/>
          </a:xfrm>
        </p:spPr>
        <p:txBody>
          <a:bodyPr/>
          <a:lstStyle>
            <a:lvl1pPr marL="0" indent="0" algn="ctr">
              <a:buNone/>
              <a:defRPr sz="16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135062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3" name="Group 72"/>
          <p:cNvGrpSpPr/>
          <p:nvPr/>
        </p:nvGrpSpPr>
        <p:grpSpPr>
          <a:xfrm>
            <a:off x="-329674" y="-59376"/>
            <a:ext cx="12515851" cy="6923798"/>
            <a:chOff x="-329674" y="-51881"/>
            <a:chExt cx="12515851" cy="6923798"/>
          </a:xfrm>
        </p:grpSpPr>
        <p:sp>
          <p:nvSpPr>
            <p:cNvPr id="81" name="Freeform 5"/>
            <p:cNvSpPr/>
            <p:nvPr/>
          </p:nvSpPr>
          <p:spPr bwMode="auto">
            <a:xfrm>
              <a:off x="-329674" y="1298404"/>
              <a:ext cx="9702800" cy="5573512"/>
            </a:xfrm>
            <a:custGeom>
              <a:avLst/>
              <a:gdLst/>
              <a:ahLst/>
              <a:cxnLst/>
              <a:rect l="0" t="0" r="r" b="b"/>
              <a:pathLst>
                <a:path w="2038" h="1169">
                  <a:moveTo>
                    <a:pt x="1752" y="1169"/>
                  </a:moveTo>
                  <a:cubicBezTo>
                    <a:pt x="2038" y="928"/>
                    <a:pt x="1673" y="513"/>
                    <a:pt x="1487" y="334"/>
                  </a:cubicBezTo>
                  <a:cubicBezTo>
                    <a:pt x="1316" y="170"/>
                    <a:pt x="1099" y="43"/>
                    <a:pt x="860" y="22"/>
                  </a:cubicBezTo>
                  <a:cubicBezTo>
                    <a:pt x="621" y="0"/>
                    <a:pt x="341" y="128"/>
                    <a:pt x="199" y="318"/>
                  </a:cubicBezTo>
                  <a:cubicBezTo>
                    <a:pt x="0" y="586"/>
                    <a:pt x="184" y="965"/>
                    <a:pt x="399" y="116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2" name="Freeform 6"/>
            <p:cNvSpPr/>
            <p:nvPr/>
          </p:nvSpPr>
          <p:spPr bwMode="auto">
            <a:xfrm>
              <a:off x="670451" y="2018236"/>
              <a:ext cx="7373938" cy="4848892"/>
            </a:xfrm>
            <a:custGeom>
              <a:avLst/>
              <a:gdLst/>
              <a:ahLst/>
              <a:cxnLst/>
              <a:rect l="0" t="0" r="r" b="b"/>
              <a:pathLst>
                <a:path w="1549" h="1017">
                  <a:moveTo>
                    <a:pt x="1025" y="1016"/>
                  </a:moveTo>
                  <a:cubicBezTo>
                    <a:pt x="1223" y="971"/>
                    <a:pt x="1549" y="857"/>
                    <a:pt x="1443" y="592"/>
                  </a:cubicBezTo>
                  <a:cubicBezTo>
                    <a:pt x="1344" y="344"/>
                    <a:pt x="1041" y="111"/>
                    <a:pt x="782" y="53"/>
                  </a:cubicBezTo>
                  <a:cubicBezTo>
                    <a:pt x="545" y="0"/>
                    <a:pt x="275" y="117"/>
                    <a:pt x="150" y="329"/>
                  </a:cubicBezTo>
                  <a:cubicBezTo>
                    <a:pt x="0" y="584"/>
                    <a:pt x="243" y="911"/>
                    <a:pt x="477" y="1017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3" name="Freeform 7"/>
            <p:cNvSpPr/>
            <p:nvPr/>
          </p:nvSpPr>
          <p:spPr bwMode="auto">
            <a:xfrm>
              <a:off x="251351" y="1788400"/>
              <a:ext cx="8035925" cy="5083516"/>
            </a:xfrm>
            <a:custGeom>
              <a:avLst/>
              <a:gdLst/>
              <a:ahLst/>
              <a:cxnLst/>
              <a:rect l="0" t="0" r="r" b="b"/>
              <a:pathLst>
                <a:path w="1688" h="1066">
                  <a:moveTo>
                    <a:pt x="1302" y="1066"/>
                  </a:moveTo>
                  <a:cubicBezTo>
                    <a:pt x="1416" y="1024"/>
                    <a:pt x="1551" y="962"/>
                    <a:pt x="1613" y="850"/>
                  </a:cubicBezTo>
                  <a:cubicBezTo>
                    <a:pt x="1688" y="715"/>
                    <a:pt x="1606" y="575"/>
                    <a:pt x="1517" y="471"/>
                  </a:cubicBezTo>
                  <a:cubicBezTo>
                    <a:pt x="1336" y="258"/>
                    <a:pt x="1084" y="62"/>
                    <a:pt x="798" y="28"/>
                  </a:cubicBezTo>
                  <a:cubicBezTo>
                    <a:pt x="559" y="0"/>
                    <a:pt x="317" y="138"/>
                    <a:pt x="181" y="333"/>
                  </a:cubicBezTo>
                  <a:cubicBezTo>
                    <a:pt x="0" y="592"/>
                    <a:pt x="191" y="907"/>
                    <a:pt x="420" y="10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4" name="Freeform 8"/>
            <p:cNvSpPr/>
            <p:nvPr/>
          </p:nvSpPr>
          <p:spPr bwMode="auto">
            <a:xfrm>
              <a:off x="-1061" y="549842"/>
              <a:ext cx="10334625" cy="6322075"/>
            </a:xfrm>
            <a:custGeom>
              <a:avLst/>
              <a:gdLst/>
              <a:ahLst/>
              <a:cxnLst/>
              <a:rect l="0" t="0" r="r" b="b"/>
              <a:pathLst>
                <a:path w="2171" h="1326">
                  <a:moveTo>
                    <a:pt x="1873" y="1326"/>
                  </a:moveTo>
                  <a:cubicBezTo>
                    <a:pt x="2171" y="1045"/>
                    <a:pt x="1825" y="678"/>
                    <a:pt x="1609" y="473"/>
                  </a:cubicBezTo>
                  <a:cubicBezTo>
                    <a:pt x="1406" y="281"/>
                    <a:pt x="1159" y="116"/>
                    <a:pt x="880" y="63"/>
                  </a:cubicBezTo>
                  <a:cubicBezTo>
                    <a:pt x="545" y="0"/>
                    <a:pt x="214" y="161"/>
                    <a:pt x="0" y="423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5" name="Freeform 9"/>
            <p:cNvSpPr/>
            <p:nvPr/>
          </p:nvSpPr>
          <p:spPr bwMode="auto">
            <a:xfrm>
              <a:off x="3701" y="6186246"/>
              <a:ext cx="504825" cy="681527"/>
            </a:xfrm>
            <a:custGeom>
              <a:avLst/>
              <a:gdLst/>
              <a:ahLst/>
              <a:cxnLst/>
              <a:rect l="0" t="0" r="r" b="b"/>
              <a:pathLst>
                <a:path w="106" h="143">
                  <a:moveTo>
                    <a:pt x="0" y="0"/>
                  </a:moveTo>
                  <a:cubicBezTo>
                    <a:pt x="35" y="54"/>
                    <a:pt x="70" y="101"/>
                    <a:pt x="106" y="143"/>
                  </a:cubicBezTo>
                </a:path>
              </a:pathLst>
            </a:custGeom>
            <a:noFill/>
            <a:ln w="4763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6" name="Freeform 10"/>
            <p:cNvSpPr/>
            <p:nvPr/>
          </p:nvSpPr>
          <p:spPr bwMode="auto">
            <a:xfrm>
              <a:off x="-1061" y="-51881"/>
              <a:ext cx="11091863" cy="6923796"/>
            </a:xfrm>
            <a:custGeom>
              <a:avLst/>
              <a:gdLst/>
              <a:ahLst/>
              <a:cxnLst/>
              <a:rect l="0" t="0" r="r" b="b"/>
              <a:pathLst>
                <a:path w="2330" h="1452">
                  <a:moveTo>
                    <a:pt x="2046" y="1452"/>
                  </a:moveTo>
                  <a:cubicBezTo>
                    <a:pt x="2330" y="1153"/>
                    <a:pt x="2049" y="821"/>
                    <a:pt x="1813" y="601"/>
                  </a:cubicBezTo>
                  <a:cubicBezTo>
                    <a:pt x="1569" y="375"/>
                    <a:pt x="1282" y="179"/>
                    <a:pt x="956" y="97"/>
                  </a:cubicBezTo>
                  <a:cubicBezTo>
                    <a:pt x="572" y="0"/>
                    <a:pt x="292" y="101"/>
                    <a:pt x="0" y="366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7" name="Freeform 11"/>
            <p:cNvSpPr/>
            <p:nvPr/>
          </p:nvSpPr>
          <p:spPr bwMode="auto">
            <a:xfrm>
              <a:off x="5426601" y="5579"/>
              <a:ext cx="5788025" cy="6847184"/>
            </a:xfrm>
            <a:custGeom>
              <a:avLst/>
              <a:gdLst/>
              <a:ahLst/>
              <a:cxnLst/>
              <a:rect l="0" t="0" r="r" b="b"/>
              <a:pathLst>
                <a:path w="1216" h="1436">
                  <a:moveTo>
                    <a:pt x="1094" y="1436"/>
                  </a:moveTo>
                  <a:cubicBezTo>
                    <a:pt x="1216" y="1114"/>
                    <a:pt x="904" y="770"/>
                    <a:pt x="709" y="551"/>
                  </a:cubicBezTo>
                  <a:cubicBezTo>
                    <a:pt x="509" y="327"/>
                    <a:pt x="274" y="127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8" name="Freeform 12"/>
            <p:cNvSpPr/>
            <p:nvPr/>
          </p:nvSpPr>
          <p:spPr bwMode="auto">
            <a:xfrm>
              <a:off x="-1061" y="5579"/>
              <a:ext cx="1057275" cy="614491"/>
            </a:xfrm>
            <a:custGeom>
              <a:avLst/>
              <a:gdLst/>
              <a:ahLst/>
              <a:cxnLst/>
              <a:rect l="0" t="0" r="r" b="b"/>
              <a:pathLst>
                <a:path w="222" h="129">
                  <a:moveTo>
                    <a:pt x="222" y="0"/>
                  </a:moveTo>
                  <a:cubicBezTo>
                    <a:pt x="152" y="35"/>
                    <a:pt x="76" y="78"/>
                    <a:pt x="0" y="129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89" name="Freeform 13"/>
            <p:cNvSpPr/>
            <p:nvPr/>
          </p:nvSpPr>
          <p:spPr bwMode="auto">
            <a:xfrm>
              <a:off x="5821889" y="5579"/>
              <a:ext cx="5588000" cy="6866337"/>
            </a:xfrm>
            <a:custGeom>
              <a:avLst/>
              <a:gdLst/>
              <a:ahLst/>
              <a:cxnLst/>
              <a:rect l="0" t="0" r="r" b="b"/>
              <a:pathLst>
                <a:path w="1174" h="1440">
                  <a:moveTo>
                    <a:pt x="1067" y="1440"/>
                  </a:moveTo>
                  <a:cubicBezTo>
                    <a:pt x="1174" y="1124"/>
                    <a:pt x="887" y="797"/>
                    <a:pt x="698" y="577"/>
                  </a:cubicBezTo>
                  <a:cubicBezTo>
                    <a:pt x="500" y="348"/>
                    <a:pt x="270" y="141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0" name="Freeform 14"/>
            <p:cNvSpPr/>
            <p:nvPr/>
          </p:nvSpPr>
          <p:spPr bwMode="auto">
            <a:xfrm>
              <a:off x="3701" y="790"/>
              <a:ext cx="595313" cy="352734"/>
            </a:xfrm>
            <a:custGeom>
              <a:avLst/>
              <a:gdLst/>
              <a:ahLst/>
              <a:cxnLst/>
              <a:rect l="0" t="0" r="r" b="b"/>
              <a:pathLst>
                <a:path w="125" h="74">
                  <a:moveTo>
                    <a:pt x="125" y="0"/>
                  </a:moveTo>
                  <a:cubicBezTo>
                    <a:pt x="85" y="22"/>
                    <a:pt x="43" y="47"/>
                    <a:pt x="0" y="74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1" name="Freeform 15"/>
            <p:cNvSpPr/>
            <p:nvPr/>
          </p:nvSpPr>
          <p:spPr bwMode="auto">
            <a:xfrm>
              <a:off x="6012389" y="5579"/>
              <a:ext cx="5497513" cy="6866337"/>
            </a:xfrm>
            <a:custGeom>
              <a:avLst/>
              <a:gdLst/>
              <a:ahLst/>
              <a:cxnLst/>
              <a:rect l="0" t="0" r="r" b="b"/>
              <a:pathLst>
                <a:path w="1155" h="1440">
                  <a:moveTo>
                    <a:pt x="1056" y="1440"/>
                  </a:moveTo>
                  <a:cubicBezTo>
                    <a:pt x="1155" y="1123"/>
                    <a:pt x="875" y="801"/>
                    <a:pt x="686" y="580"/>
                  </a:cubicBezTo>
                  <a:cubicBezTo>
                    <a:pt x="491" y="352"/>
                    <a:pt x="264" y="145"/>
                    <a:pt x="0" y="0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2" name="Freeform 16"/>
            <p:cNvSpPr/>
            <p:nvPr/>
          </p:nvSpPr>
          <p:spPr bwMode="auto">
            <a:xfrm>
              <a:off x="-1061" y="5579"/>
              <a:ext cx="357188" cy="213875"/>
            </a:xfrm>
            <a:custGeom>
              <a:avLst/>
              <a:gdLst/>
              <a:ahLst/>
              <a:cxnLst/>
              <a:rect l="0" t="0" r="r" b="b"/>
              <a:pathLst>
                <a:path w="75" h="45">
                  <a:moveTo>
                    <a:pt x="75" y="0"/>
                  </a:moveTo>
                  <a:cubicBezTo>
                    <a:pt x="50" y="14"/>
                    <a:pt x="25" y="29"/>
                    <a:pt x="0" y="45"/>
                  </a:cubicBezTo>
                </a:path>
              </a:pathLst>
            </a:custGeom>
            <a:noFill/>
            <a:ln w="12700" cap="flat">
              <a:solidFill>
                <a:schemeClr val="tx1">
                  <a:alpha val="20000"/>
                </a:schemeClr>
              </a:solidFill>
              <a:prstDash val="dashDot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3" name="Freeform 17"/>
            <p:cNvSpPr/>
            <p:nvPr/>
          </p:nvSpPr>
          <p:spPr bwMode="auto">
            <a:xfrm>
              <a:off x="6210826" y="790"/>
              <a:ext cx="5522913" cy="6871126"/>
            </a:xfrm>
            <a:custGeom>
              <a:avLst/>
              <a:gdLst/>
              <a:ahLst/>
              <a:cxnLst/>
              <a:rect l="0" t="0" r="r" b="b"/>
              <a:pathLst>
                <a:path w="1160" h="1441">
                  <a:moveTo>
                    <a:pt x="1053" y="1441"/>
                  </a:moveTo>
                  <a:cubicBezTo>
                    <a:pt x="1160" y="1129"/>
                    <a:pt x="892" y="817"/>
                    <a:pt x="705" y="599"/>
                  </a:cubicBezTo>
                  <a:cubicBezTo>
                    <a:pt x="503" y="365"/>
                    <a:pt x="270" y="152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4" name="Freeform 18"/>
            <p:cNvSpPr/>
            <p:nvPr/>
          </p:nvSpPr>
          <p:spPr bwMode="auto">
            <a:xfrm>
              <a:off x="6463239" y="5579"/>
              <a:ext cx="5413375" cy="6866337"/>
            </a:xfrm>
            <a:custGeom>
              <a:avLst/>
              <a:gdLst/>
              <a:ahLst/>
              <a:cxnLst/>
              <a:rect l="0" t="0" r="r" b="b"/>
              <a:pathLst>
                <a:path w="1137" h="1440">
                  <a:moveTo>
                    <a:pt x="1040" y="1440"/>
                  </a:moveTo>
                  <a:cubicBezTo>
                    <a:pt x="1137" y="1131"/>
                    <a:pt x="883" y="828"/>
                    <a:pt x="698" y="611"/>
                  </a:cubicBezTo>
                  <a:cubicBezTo>
                    <a:pt x="498" y="375"/>
                    <a:pt x="268" y="159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5" name="Freeform 19"/>
            <p:cNvSpPr/>
            <p:nvPr/>
          </p:nvSpPr>
          <p:spPr bwMode="auto">
            <a:xfrm>
              <a:off x="6877576" y="5579"/>
              <a:ext cx="5037138" cy="6861550"/>
            </a:xfrm>
            <a:custGeom>
              <a:avLst/>
              <a:gdLst/>
              <a:ahLst/>
              <a:cxnLst/>
              <a:rect l="0" t="0" r="r" b="b"/>
              <a:pathLst>
                <a:path w="1058" h="1439">
                  <a:moveTo>
                    <a:pt x="1011" y="1439"/>
                  </a:moveTo>
                  <a:cubicBezTo>
                    <a:pt x="1058" y="1131"/>
                    <a:pt x="825" y="841"/>
                    <a:pt x="648" y="617"/>
                  </a:cubicBezTo>
                  <a:cubicBezTo>
                    <a:pt x="462" y="383"/>
                    <a:pt x="248" y="16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6" name="Freeform 20"/>
            <p:cNvSpPr/>
            <p:nvPr/>
          </p:nvSpPr>
          <p:spPr bwMode="auto">
            <a:xfrm>
              <a:off x="8768289" y="5579"/>
              <a:ext cx="3417888" cy="2742066"/>
            </a:xfrm>
            <a:custGeom>
              <a:avLst/>
              <a:gdLst/>
              <a:ahLst/>
              <a:cxnLst/>
              <a:rect l="0" t="0" r="r" b="b"/>
              <a:pathLst>
                <a:path w="718" h="575">
                  <a:moveTo>
                    <a:pt x="718" y="575"/>
                  </a:moveTo>
                  <a:cubicBezTo>
                    <a:pt x="500" y="360"/>
                    <a:pt x="260" y="163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7" name="Freeform 21"/>
            <p:cNvSpPr/>
            <p:nvPr/>
          </p:nvSpPr>
          <p:spPr bwMode="auto">
            <a:xfrm>
              <a:off x="9235014" y="10367"/>
              <a:ext cx="2951163" cy="2555325"/>
            </a:xfrm>
            <a:custGeom>
              <a:avLst/>
              <a:gdLst/>
              <a:ahLst/>
              <a:cxnLst/>
              <a:rect l="0" t="0" r="r" b="b"/>
              <a:pathLst>
                <a:path w="620" h="536">
                  <a:moveTo>
                    <a:pt x="620" y="536"/>
                  </a:moveTo>
                  <a:cubicBezTo>
                    <a:pt x="404" y="314"/>
                    <a:pt x="196" y="138"/>
                    <a:pt x="0" y="0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8" name="Freeform 22"/>
            <p:cNvSpPr/>
            <p:nvPr/>
          </p:nvSpPr>
          <p:spPr bwMode="auto">
            <a:xfrm>
              <a:off x="10020826" y="5579"/>
              <a:ext cx="2165350" cy="1358265"/>
            </a:xfrm>
            <a:custGeom>
              <a:avLst/>
              <a:gdLst/>
              <a:ahLst/>
              <a:cxnLst/>
              <a:rect l="0" t="0" r="r" b="b"/>
              <a:pathLst>
                <a:path w="455" h="285">
                  <a:moveTo>
                    <a:pt x="0" y="0"/>
                  </a:moveTo>
                  <a:cubicBezTo>
                    <a:pt x="153" y="85"/>
                    <a:pt x="308" y="180"/>
                    <a:pt x="455" y="285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dash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  <p:sp>
          <p:nvSpPr>
            <p:cNvPr id="99" name="Freeform 23"/>
            <p:cNvSpPr/>
            <p:nvPr/>
          </p:nvSpPr>
          <p:spPr bwMode="auto">
            <a:xfrm>
              <a:off x="11290826" y="5579"/>
              <a:ext cx="895350" cy="534687"/>
            </a:xfrm>
            <a:custGeom>
              <a:avLst/>
              <a:gdLst/>
              <a:ahLst/>
              <a:cxnLst/>
              <a:rect l="0" t="0" r="r" b="b"/>
              <a:pathLst>
                <a:path w="188" h="112">
                  <a:moveTo>
                    <a:pt x="0" y="0"/>
                  </a:moveTo>
                  <a:cubicBezTo>
                    <a:pt x="63" y="36"/>
                    <a:pt x="126" y="73"/>
                    <a:pt x="188" y="112"/>
                  </a:cubicBezTo>
                </a:path>
              </a:pathLst>
            </a:custGeom>
            <a:noFill/>
            <a:ln w="9525" cap="flat">
              <a:solidFill>
                <a:schemeClr val="tx1">
                  <a:alpha val="20000"/>
                </a:schemeClr>
              </a:solidFill>
              <a:prstDash val="solid"/>
              <a:miter lim="800000"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sp>
      </p:grpSp>
      <p:grpSp>
        <p:nvGrpSpPr>
          <p:cNvPr id="76" name="Group 75"/>
          <p:cNvGrpSpPr/>
          <p:nvPr/>
        </p:nvGrpSpPr>
        <p:grpSpPr>
          <a:xfrm>
            <a:off x="805336" y="1698331"/>
            <a:ext cx="5941540" cy="3470421"/>
            <a:chOff x="805336" y="1698331"/>
            <a:chExt cx="5941540" cy="3470421"/>
          </a:xfrm>
        </p:grpSpPr>
        <p:sp>
          <p:nvSpPr>
            <p:cNvPr id="77" name="Rectangle 76"/>
            <p:cNvSpPr/>
            <p:nvPr/>
          </p:nvSpPr>
          <p:spPr>
            <a:xfrm>
              <a:off x="805336" y="1698331"/>
              <a:ext cx="5941540" cy="502920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8" name="Isosceles Triangle 9"/>
            <p:cNvSpPr/>
            <p:nvPr/>
          </p:nvSpPr>
          <p:spPr>
            <a:xfrm rot="10800000">
              <a:off x="3618113" y="4896349"/>
              <a:ext cx="315988" cy="272403"/>
            </a:xfrm>
            <a:prstGeom prst="triangle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  <p:sp>
          <p:nvSpPr>
            <p:cNvPr id="79" name="Rectangle 78"/>
            <p:cNvSpPr/>
            <p:nvPr/>
          </p:nvSpPr>
          <p:spPr>
            <a:xfrm>
              <a:off x="805336" y="2274403"/>
              <a:ext cx="5941540" cy="2624327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</p:sp>
      </p:grp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7543510" y="0"/>
            <a:ext cx="4648490" cy="6858000"/>
          </a:xfrm>
          <a:solidFill>
            <a:schemeClr val="bg1">
              <a:lumMod val="65000"/>
              <a:lumOff val="35000"/>
            </a:schemeClr>
          </a:solidFill>
          <a:ln w="9525" cap="sq">
            <a:noFill/>
            <a:miter lim="800000"/>
          </a:ln>
          <a:effectLst/>
        </p:spPr>
        <p:txBody>
          <a:bodyPr anchor="t"/>
          <a:lstStyle>
            <a:lvl1pPr marL="0" indent="0" algn="ctr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85443" y="2360255"/>
            <a:ext cx="5776646" cy="1178032"/>
          </a:xfrm>
        </p:spPr>
        <p:txBody>
          <a:bodyPr bIns="0" anchor="b">
            <a:normAutofit/>
          </a:bodyPr>
          <a:lstStyle>
            <a:lvl1pPr>
              <a:defRPr sz="3600">
                <a:solidFill>
                  <a:srgbClr val="FFFEFF"/>
                </a:solidFill>
              </a:defRPr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85443" y="3545012"/>
            <a:ext cx="5776646" cy="1274198"/>
          </a:xfrm>
        </p:spPr>
        <p:txBody>
          <a:bodyPr>
            <a:normAutofit/>
          </a:bodyPr>
          <a:lstStyle>
            <a:lvl1pPr marL="0" indent="0" algn="ctr">
              <a:buNone/>
              <a:defRPr sz="1800">
                <a:solidFill>
                  <a:srgbClr val="FFFEFF"/>
                </a:solidFill>
              </a:defRPr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804672" y="320040"/>
            <a:ext cx="3657600" cy="320040"/>
          </a:xfrm>
        </p:spPr>
        <p:txBody>
          <a:bodyPr/>
          <a:lstStyle/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804672" y="6227064"/>
            <a:ext cx="5942203" cy="320040"/>
          </a:xfrm>
        </p:spPr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5828377" y="320040"/>
            <a:ext cx="914400" cy="320040"/>
          </a:xfrm>
        </p:spPr>
        <p:txBody>
          <a:bodyPr/>
          <a:lstStyle/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8906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91161" y="2358391"/>
            <a:ext cx="3498667" cy="2456485"/>
          </a:xfrm>
          <a:prstGeom prst="rect">
            <a:avLst/>
          </a:prstGeom>
        </p:spPr>
        <p:txBody>
          <a:bodyPr vert="horz" lIns="228600" tIns="228600" rIns="228600" bIns="22860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434982" y="794719"/>
            <a:ext cx="5950036" cy="525709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二级</a:t>
            </a:r>
          </a:p>
          <a:p>
            <a:pPr lvl="2"/>
            <a:r>
              <a:rPr lang="zh-CN" altLang="en-US"/>
              <a:t>三级</a:t>
            </a:r>
          </a:p>
          <a:p>
            <a:pPr lvl="3"/>
            <a:r>
              <a:rPr lang="zh-CN" altLang="en-US"/>
              <a:t>四级</a:t>
            </a:r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04672" y="320040"/>
            <a:ext cx="36576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A87A34-81AB-432B-8DAE-1953F412C126}" type="datetimeFigureOut">
              <a:rPr lang="en-US" smtClean="0"/>
              <a:t>9/3/2019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804672" y="6227064"/>
            <a:ext cx="10588752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0469880" y="320040"/>
            <a:ext cx="914400" cy="32004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0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D22F896-40B5-4ADD-8801-0D06FADFA095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8800277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lnSpc>
          <a:spcPct val="85000"/>
        </a:lnSpc>
        <a:spcBef>
          <a:spcPct val="0"/>
        </a:spcBef>
        <a:buNone/>
        <a:defRPr sz="4000" b="0" i="0" kern="1200" cap="none" spc="-150">
          <a:solidFill>
            <a:schemeClr val="tx1"/>
          </a:solidFill>
          <a:effectLst/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120000"/>
        </a:lnSpc>
        <a:spcBef>
          <a:spcPts val="10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800" kern="1200">
          <a:solidFill>
            <a:schemeClr val="tx1"/>
          </a:solidFill>
          <a:effectLst/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600" kern="1200">
          <a:solidFill>
            <a:schemeClr val="tx1"/>
          </a:solidFill>
          <a:effectLst/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400" kern="1200">
          <a:solidFill>
            <a:schemeClr val="tx1"/>
          </a:solidFill>
          <a:effectLst/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120000"/>
        </a:lnSpc>
        <a:spcBef>
          <a:spcPts val="500"/>
        </a:spcBef>
        <a:buClr>
          <a:schemeClr val="accent1"/>
        </a:buClr>
        <a:buSzPct val="110000"/>
        <a:buFont typeface="Wingdings" panose="05000000000000000000" pitchFamily="2" charset="2"/>
        <a:buChar char="§"/>
        <a:defRPr sz="1200" kern="1200">
          <a:solidFill>
            <a:schemeClr val="tx1"/>
          </a:solidFill>
          <a:effectLst/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0.xml"/><Relationship Id="rId2" Type="http://schemas.openxmlformats.org/officeDocument/2006/relationships/diagramData" Target="../diagrams/data1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0.xml"/><Relationship Id="rId5" Type="http://schemas.openxmlformats.org/officeDocument/2006/relationships/diagramColors" Target="../diagrams/colors10.xml"/><Relationship Id="rId4" Type="http://schemas.openxmlformats.org/officeDocument/2006/relationships/diagramQuickStyle" Target="../diagrams/quickStyle10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1.xml"/><Relationship Id="rId2" Type="http://schemas.openxmlformats.org/officeDocument/2006/relationships/diagramData" Target="../diagrams/data1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1.xml"/><Relationship Id="rId5" Type="http://schemas.openxmlformats.org/officeDocument/2006/relationships/diagramColors" Target="../diagrams/colors11.xml"/><Relationship Id="rId4" Type="http://schemas.openxmlformats.org/officeDocument/2006/relationships/diagramQuickStyle" Target="../diagrams/quickStyle1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2.xml"/><Relationship Id="rId2" Type="http://schemas.openxmlformats.org/officeDocument/2006/relationships/diagramData" Target="../diagrams/data1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2.xml"/><Relationship Id="rId5" Type="http://schemas.openxmlformats.org/officeDocument/2006/relationships/diagramColors" Target="../diagrams/colors12.xml"/><Relationship Id="rId4" Type="http://schemas.openxmlformats.org/officeDocument/2006/relationships/diagramQuickStyle" Target="../diagrams/quickStyle1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3.xml"/><Relationship Id="rId2" Type="http://schemas.openxmlformats.org/officeDocument/2006/relationships/diagramData" Target="../diagrams/data1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3.xml"/><Relationship Id="rId5" Type="http://schemas.openxmlformats.org/officeDocument/2006/relationships/diagramColors" Target="../diagrams/colors13.xml"/><Relationship Id="rId4" Type="http://schemas.openxmlformats.org/officeDocument/2006/relationships/diagramQuickStyle" Target="../diagrams/quickStyle13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4.xml"/><Relationship Id="rId2" Type="http://schemas.openxmlformats.org/officeDocument/2006/relationships/diagramData" Target="../diagrams/data1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4.xml"/><Relationship Id="rId5" Type="http://schemas.openxmlformats.org/officeDocument/2006/relationships/diagramColors" Target="../diagrams/colors14.xml"/><Relationship Id="rId4" Type="http://schemas.openxmlformats.org/officeDocument/2006/relationships/diagramQuickStyle" Target="../diagrams/quickStyle1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5.xml"/><Relationship Id="rId2" Type="http://schemas.openxmlformats.org/officeDocument/2006/relationships/diagramData" Target="../diagrams/data1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5.xml"/><Relationship Id="rId5" Type="http://schemas.openxmlformats.org/officeDocument/2006/relationships/diagramColors" Target="../diagrams/colors15.xml"/><Relationship Id="rId4" Type="http://schemas.openxmlformats.org/officeDocument/2006/relationships/diagramQuickStyle" Target="../diagrams/quickStyle15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6.xml"/><Relationship Id="rId2" Type="http://schemas.openxmlformats.org/officeDocument/2006/relationships/diagramData" Target="../diagrams/data1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6.xml"/><Relationship Id="rId5" Type="http://schemas.openxmlformats.org/officeDocument/2006/relationships/diagramColors" Target="../diagrams/colors16.xml"/><Relationship Id="rId4" Type="http://schemas.openxmlformats.org/officeDocument/2006/relationships/diagramQuickStyle" Target="../diagrams/quickStyle16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7.xml"/><Relationship Id="rId2" Type="http://schemas.openxmlformats.org/officeDocument/2006/relationships/diagramData" Target="../diagrams/data1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7.xml"/><Relationship Id="rId5" Type="http://schemas.openxmlformats.org/officeDocument/2006/relationships/diagramColors" Target="../diagrams/colors17.xml"/><Relationship Id="rId4" Type="http://schemas.openxmlformats.org/officeDocument/2006/relationships/diagramQuickStyle" Target="../diagrams/quickStyle1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8.xml"/><Relationship Id="rId2" Type="http://schemas.openxmlformats.org/officeDocument/2006/relationships/diagramData" Target="../diagrams/data18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8.xml"/><Relationship Id="rId5" Type="http://schemas.openxmlformats.org/officeDocument/2006/relationships/diagramColors" Target="../diagrams/colors18.xml"/><Relationship Id="rId4" Type="http://schemas.openxmlformats.org/officeDocument/2006/relationships/diagramQuickStyle" Target="../diagrams/quickStyle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9.xml"/><Relationship Id="rId2" Type="http://schemas.openxmlformats.org/officeDocument/2006/relationships/diagramData" Target="../diagrams/data19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9.xml"/><Relationship Id="rId5" Type="http://schemas.openxmlformats.org/officeDocument/2006/relationships/diagramColors" Target="../diagrams/colors19.xml"/><Relationship Id="rId4" Type="http://schemas.openxmlformats.org/officeDocument/2006/relationships/diagramQuickStyle" Target="../diagrams/quickStyle19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0.xml"/><Relationship Id="rId2" Type="http://schemas.openxmlformats.org/officeDocument/2006/relationships/diagramData" Target="../diagrams/data20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0.xml"/><Relationship Id="rId5" Type="http://schemas.openxmlformats.org/officeDocument/2006/relationships/diagramColors" Target="../diagrams/colors20.xml"/><Relationship Id="rId4" Type="http://schemas.openxmlformats.org/officeDocument/2006/relationships/diagramQuickStyle" Target="../diagrams/quickStyle20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759236" y="2075505"/>
            <a:ext cx="8679915" cy="1253622"/>
          </a:xfrm>
        </p:spPr>
        <p:txBody>
          <a:bodyPr/>
          <a:lstStyle/>
          <a:p>
            <a:r>
              <a:rPr lang="zh-CN" altLang="en-US" dirty="0">
                <a:latin typeface="华文琥珀" panose="02010800040101010101" pitchFamily="2" charset="-122"/>
                <a:ea typeface="华文琥珀" panose="02010800040101010101" pitchFamily="2" charset="-122"/>
              </a:rPr>
              <a:t>上篇：中国古代史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时间长度  </a:t>
            </a:r>
            <a:r>
              <a:rPr lang="en-US" altLang="zh-CN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 疆域广度   </a:t>
            </a:r>
            <a:r>
              <a:rPr lang="en-US" altLang="zh-CN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 文化厚度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</a:rPr>
              <a:t>第一节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原始到远古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第二节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夏朝到战国</a:t>
            </a:r>
          </a:p>
        </p:txBody>
      </p:sp>
      <p:graphicFrame>
        <p:nvGraphicFramePr>
          <p:cNvPr id="9" name="内容占位符 8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第二节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夏朝到战国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52376D33-EE0E-4435-A539-A01DB9FA0C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/>
              <a:t>巩固性练习</a:t>
            </a:r>
            <a:br>
              <a:rPr lang="en-US" altLang="zh-CN" sz="3600" dirty="0"/>
            </a:br>
            <a:br>
              <a:rPr lang="en-US" altLang="zh-CN" sz="3600" dirty="0"/>
            </a:b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</a:t>
            </a:r>
            <a:endParaRPr lang="zh-CN" altLang="en-US" sz="36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8185098A-EFAF-40C1-96E6-1A68AC26DC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703358418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7783183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第三节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秦汉时期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第四节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三国两晋</a:t>
            </a:r>
            <a:br>
              <a:rPr lang="en-US" altLang="zh-CN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南北朝时期</a:t>
            </a:r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第四节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三国两晋</a:t>
            </a:r>
            <a:br>
              <a:rPr lang="en-US" altLang="zh-CN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南北朝时期</a:t>
            </a:r>
            <a:br>
              <a:rPr lang="en-US" altLang="zh-CN" dirty="0"/>
            </a:br>
            <a:br>
              <a:rPr lang="en-US" altLang="zh-CN" dirty="0"/>
            </a:br>
            <a:endParaRPr lang="zh-CN" altLang="en-US" dirty="0"/>
          </a:p>
        </p:txBody>
      </p:sp>
      <p:graphicFrame>
        <p:nvGraphicFramePr>
          <p:cNvPr id="4" name="内容占位符 3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第五节</a:t>
            </a:r>
            <a:b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solidFill>
                  <a:schemeClr val="bg1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隋唐时期</a:t>
            </a:r>
          </a:p>
        </p:txBody>
      </p:sp>
      <p:graphicFrame>
        <p:nvGraphicFramePr>
          <p:cNvPr id="13" name="内容占位符 12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710B347-311A-4EAE-8A5F-F8C829CD0CE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/>
              <a:t>巩固性练习</a:t>
            </a:r>
            <a:br>
              <a:rPr lang="en-US" altLang="zh-CN" sz="3600" dirty="0"/>
            </a:br>
            <a:br>
              <a:rPr lang="en-US" altLang="zh-CN" sz="3600" dirty="0"/>
            </a:br>
            <a:r>
              <a:rPr lang="zh-CN" altLang="en-US" sz="3600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</a:t>
            </a:r>
            <a:endParaRPr lang="zh-CN" altLang="en-US" sz="36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67BDB0E-1522-401A-BEC4-9A7A24DDEF9A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078382642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5556854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第六节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五代十国辽宋夏金元时期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100344" y="804862"/>
          <a:ext cx="6103275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343910" y="2074545"/>
            <a:ext cx="5490210" cy="842010"/>
          </a:xfrm>
        </p:spPr>
        <p:txBody>
          <a:bodyPr/>
          <a:lstStyle/>
          <a:p>
            <a:r>
              <a:rPr lang="zh-CN" altLang="en-US" b="1">
                <a:latin typeface="楷体" panose="02010609060101010101" charset="-122"/>
                <a:ea typeface="楷体" panose="02010609060101010101" charset="-122"/>
              </a:rPr>
              <a:t>中国古代史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343910" y="3119120"/>
            <a:ext cx="5490210" cy="2111375"/>
          </a:xfrm>
        </p:spPr>
        <p:txBody>
          <a:bodyPr/>
          <a:lstStyle/>
          <a:p>
            <a:r>
              <a:rPr lang="zh-CN" altLang="en-US" sz="2000" b="1">
                <a:solidFill>
                  <a:srgbClr val="FFFF00"/>
                </a:solidFill>
              </a:rPr>
              <a:t>距今</a:t>
            </a:r>
            <a:r>
              <a:rPr lang="en-US" altLang="zh-CN" sz="2000" b="1">
                <a:solidFill>
                  <a:srgbClr val="FFFF00"/>
                </a:solidFill>
              </a:rPr>
              <a:t>170</a:t>
            </a:r>
            <a:r>
              <a:rPr lang="zh-CN" altLang="en-US" sz="2000" b="1">
                <a:solidFill>
                  <a:srgbClr val="FFFF00"/>
                </a:solidFill>
              </a:rPr>
              <a:t>万年</a:t>
            </a:r>
            <a:r>
              <a:rPr lang="en-US" altLang="zh-CN" sz="2000" b="1">
                <a:solidFill>
                  <a:srgbClr val="FFFF00"/>
                </a:solidFill>
              </a:rPr>
              <a:t>——</a:t>
            </a:r>
            <a:r>
              <a:rPr lang="zh-CN" altLang="en-US" sz="2000" b="1">
                <a:solidFill>
                  <a:srgbClr val="FFFF00"/>
                </a:solidFill>
              </a:rPr>
              <a:t>公元</a:t>
            </a:r>
            <a:r>
              <a:rPr lang="en-US" altLang="zh-CN" sz="2000" b="1">
                <a:solidFill>
                  <a:srgbClr val="FFFF00"/>
                </a:solidFill>
              </a:rPr>
              <a:t>1840</a:t>
            </a:r>
            <a:r>
              <a:rPr lang="zh-CN" altLang="en-US" sz="2000" b="1">
                <a:solidFill>
                  <a:srgbClr val="FFFF00"/>
                </a:solidFill>
              </a:rPr>
              <a:t>年</a:t>
            </a:r>
            <a:endParaRPr lang="zh-CN" altLang="en-US" sz="2400">
              <a:solidFill>
                <a:srgbClr val="FFFF00"/>
              </a:solidFill>
            </a:endParaRPr>
          </a:p>
          <a:p>
            <a:r>
              <a:rPr lang="zh-CN" altLang="en-US" sz="2400" b="1">
                <a:solidFill>
                  <a:schemeClr val="bg1"/>
                </a:solidFill>
                <a:latin typeface="楷体" panose="02010609060101010101" charset="-122"/>
                <a:ea typeface="楷体" panose="02010609060101010101" charset="-122"/>
              </a:rPr>
              <a:t>按时间顺序分为先秦时期、清汉时期、三国两晋南北朝时期、隋唐时期、五代辽宋夏金元时期、明清时期等历史阶段</a:t>
            </a: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第七节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明清时期</a:t>
            </a:r>
          </a:p>
        </p:txBody>
      </p:sp>
      <p:graphicFrame>
        <p:nvGraphicFramePr>
          <p:cNvPr id="8" name="内容占位符 7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7BB5954C-0265-4494-9328-077D5251123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zh-CN" altLang="en-US" b="1" dirty="0"/>
              <a:t>巩固性练习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b="1" dirty="0">
                <a:solidFill>
                  <a:srgbClr val="FFFF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参考答案</a:t>
            </a:r>
            <a:br>
              <a:rPr lang="en-US" altLang="zh-CN" dirty="0"/>
            </a:br>
            <a:endParaRPr lang="zh-CN" altLang="en-US" dirty="0"/>
          </a:p>
        </p:txBody>
      </p:sp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FDA62D4B-3972-41FA-9243-BA5F8A4B24D2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743989029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5058738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第一章</a:t>
            </a: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总结</a:t>
            </a:r>
          </a:p>
        </p:txBody>
      </p:sp>
      <p:graphicFrame>
        <p:nvGraphicFramePr>
          <p:cNvPr id="5" name="内容占位符 4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D74E652-E2C6-4223-99CC-4702B520E6C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9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  <a:t>先秦时期</a:t>
            </a:r>
            <a:br>
              <a:rPr lang="zh-CN" altLang="en-US" sz="6600" b="1" dirty="0">
                <a:latin typeface="楷体" panose="02010609060101010101" charset="-122"/>
                <a:ea typeface="楷体" panose="02010609060101010101" charset="-122"/>
                <a:cs typeface="楷体" panose="02010609060101010101" charset="-122"/>
              </a:rPr>
            </a:br>
            <a:br>
              <a:rPr lang="zh-CN" altLang="en-US" dirty="0"/>
            </a:br>
            <a:r>
              <a:rPr lang="zh-CN" altLang="en-US" sz="2700" b="1" dirty="0">
                <a:solidFill>
                  <a:srgbClr val="FFFF00"/>
                </a:solidFill>
              </a:rPr>
              <a:t>距今</a:t>
            </a:r>
            <a:r>
              <a:rPr lang="en-US" altLang="zh-CN" sz="2700" b="1" dirty="0">
                <a:solidFill>
                  <a:srgbClr val="FFFF00"/>
                </a:solidFill>
              </a:rPr>
              <a:t>170</a:t>
            </a:r>
            <a:r>
              <a:rPr lang="zh-CN" altLang="en-US" sz="2700" b="1" dirty="0">
                <a:solidFill>
                  <a:srgbClr val="FFFF00"/>
                </a:solidFill>
              </a:rPr>
              <a:t>万年</a:t>
            </a:r>
            <a:br>
              <a:rPr lang="zh-CN" altLang="en-US" sz="2700" b="1" dirty="0">
                <a:solidFill>
                  <a:srgbClr val="FFFF00"/>
                </a:solidFill>
              </a:rPr>
            </a:br>
            <a:r>
              <a:rPr lang="en-US" altLang="zh-CN" sz="2700" b="1" dirty="0">
                <a:solidFill>
                  <a:srgbClr val="FFFF00"/>
                </a:solidFill>
              </a:rPr>
              <a:t>——</a:t>
            </a:r>
            <a:r>
              <a:rPr lang="zh-CN" altLang="en-US" sz="2700" b="1" dirty="0">
                <a:solidFill>
                  <a:srgbClr val="FFFF00"/>
                </a:solidFill>
              </a:rPr>
              <a:t>公元前</a:t>
            </a:r>
            <a:r>
              <a:rPr lang="en-US" altLang="zh-CN" sz="2700" b="1" dirty="0">
                <a:solidFill>
                  <a:srgbClr val="FFFF00"/>
                </a:solidFill>
              </a:rPr>
              <a:t>221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  <a:endParaRPr lang="zh-CN" altLang="en-US" sz="2700" dirty="0"/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3FD2C0E1-85C7-4E9C-B52C-5FD5171C638C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448656627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3958171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CB5DBCF-C354-42F0-9035-9AEBB45C3F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4400" b="1" dirty="0">
                <a:latin typeface="楷体" panose="02010609060101010101" pitchFamily="49" charset="-122"/>
                <a:ea typeface="楷体" panose="02010609060101010101" pitchFamily="49" charset="-122"/>
              </a:rPr>
              <a:t>秦汉时期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sz="2700" b="1" dirty="0">
                <a:solidFill>
                  <a:srgbClr val="FFFF00"/>
                </a:solidFill>
              </a:rPr>
              <a:t>公元前</a:t>
            </a:r>
            <a:r>
              <a:rPr lang="en-US" altLang="zh-CN" sz="2700" b="1" dirty="0">
                <a:solidFill>
                  <a:srgbClr val="FFFF00"/>
                </a:solidFill>
              </a:rPr>
              <a:t>221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  <a:br>
              <a:rPr lang="en-US" altLang="zh-CN" sz="2700" b="1" dirty="0">
                <a:solidFill>
                  <a:srgbClr val="FFFF00"/>
                </a:solidFill>
              </a:rPr>
            </a:br>
            <a:r>
              <a:rPr lang="en-US" altLang="zh-CN" sz="2700" b="1" dirty="0">
                <a:solidFill>
                  <a:srgbClr val="FFFF00"/>
                </a:solidFill>
              </a:rPr>
              <a:t>——</a:t>
            </a:r>
            <a:r>
              <a:rPr lang="zh-CN" altLang="en-US" sz="2700" b="1" dirty="0">
                <a:solidFill>
                  <a:srgbClr val="FFFF00"/>
                </a:solidFill>
              </a:rPr>
              <a:t>公元</a:t>
            </a:r>
            <a:r>
              <a:rPr lang="en-US" altLang="zh-CN" sz="2700" b="1" dirty="0">
                <a:solidFill>
                  <a:srgbClr val="FFFF00"/>
                </a:solidFill>
              </a:rPr>
              <a:t>220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</a:p>
        </p:txBody>
      </p:sp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8692F3E0-4F92-4571-BE5D-DF6B7F1520AB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645401372"/>
              </p:ext>
            </p:extLst>
          </p:nvPr>
        </p:nvGraphicFramePr>
        <p:xfrm>
          <a:off x="4829452" y="985421"/>
          <a:ext cx="6473915" cy="506612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216652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B532996-5F1E-48BB-BD80-7C29F6ACE81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三国两晋    南北朝时期</a:t>
            </a:r>
            <a:b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br>
              <a:rPr lang="en-US" altLang="zh-CN" dirty="0"/>
            </a:br>
            <a:r>
              <a:rPr lang="zh-CN" altLang="en-US" sz="2700" b="1" dirty="0">
                <a:solidFill>
                  <a:srgbClr val="FFFF00"/>
                </a:solidFill>
              </a:rPr>
              <a:t>公元</a:t>
            </a:r>
            <a:r>
              <a:rPr lang="en-US" altLang="zh-CN" sz="2700" b="1" dirty="0">
                <a:solidFill>
                  <a:srgbClr val="FFFF00"/>
                </a:solidFill>
              </a:rPr>
              <a:t>220——581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F8622A15-CF9F-4698-80EE-CADCF5C7D515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993527570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2492271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38A8465-0EA7-4FE2-A777-D5F3E5CB755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latin typeface="楷体" panose="02010609060101010101" pitchFamily="49" charset="-122"/>
                <a:ea typeface="楷体" panose="02010609060101010101" pitchFamily="49" charset="-122"/>
              </a:rPr>
              <a:t>隋唐时期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sz="2700" b="1" dirty="0">
                <a:solidFill>
                  <a:srgbClr val="FFFF00"/>
                </a:solidFill>
              </a:rPr>
              <a:t>公元</a:t>
            </a:r>
            <a:r>
              <a:rPr lang="en-US" altLang="zh-CN" sz="2700" b="1" dirty="0">
                <a:solidFill>
                  <a:srgbClr val="FFFF00"/>
                </a:solidFill>
              </a:rPr>
              <a:t>581——907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42BED2B7-B62F-4B56-BAD5-BDDE0D844759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1560274271"/>
              </p:ext>
            </p:extLst>
          </p:nvPr>
        </p:nvGraphicFramePr>
        <p:xfrm>
          <a:off x="4705165" y="834501"/>
          <a:ext cx="6694673" cy="521704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1163056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6DBAD03D-28EC-477F-B977-7A488DCDEE4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五代辽宋</a:t>
            </a:r>
            <a:br>
              <a:rPr lang="en-US" altLang="zh-CN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</a:br>
            <a:r>
              <a:rPr lang="zh-CN" altLang="en-US" b="1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夏金元时期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sz="2700" b="1" dirty="0">
                <a:solidFill>
                  <a:srgbClr val="FFFF00"/>
                </a:solidFill>
              </a:rPr>
              <a:t>公元</a:t>
            </a:r>
            <a:r>
              <a:rPr lang="en-US" altLang="zh-CN" sz="2700" b="1" dirty="0">
                <a:solidFill>
                  <a:srgbClr val="FFFF00"/>
                </a:solidFill>
              </a:rPr>
              <a:t>907-1368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</a:p>
        </p:txBody>
      </p:sp>
      <p:graphicFrame>
        <p:nvGraphicFramePr>
          <p:cNvPr id="7" name="内容占位符 6">
            <a:extLst>
              <a:ext uri="{FF2B5EF4-FFF2-40B4-BE49-F238E27FC236}">
                <a16:creationId xmlns:a16="http://schemas.microsoft.com/office/drawing/2014/main" id="{DF563BDF-45F7-4E8F-A657-0393808ECA9D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68220876"/>
              </p:ext>
            </p:extLst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54833365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41035518-7AC8-4B1B-9A7A-9C3565854E9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楷体" panose="02010609060101010101" pitchFamily="49" charset="-122"/>
                <a:ea typeface="楷体" panose="02010609060101010101" pitchFamily="49" charset="-122"/>
              </a:rPr>
              <a:t>明清时期</a:t>
            </a:r>
            <a:br>
              <a:rPr lang="en-US" altLang="zh-CN" dirty="0"/>
            </a:br>
            <a:br>
              <a:rPr lang="en-US" altLang="zh-CN" dirty="0"/>
            </a:br>
            <a:r>
              <a:rPr lang="zh-CN" altLang="en-US" sz="2700" b="1" dirty="0">
                <a:solidFill>
                  <a:srgbClr val="FFFF00"/>
                </a:solidFill>
              </a:rPr>
              <a:t>公元</a:t>
            </a:r>
            <a:r>
              <a:rPr lang="en-US" altLang="zh-CN" sz="2700" b="1" dirty="0">
                <a:solidFill>
                  <a:srgbClr val="FFFF00"/>
                </a:solidFill>
              </a:rPr>
              <a:t>1368——1840</a:t>
            </a:r>
            <a:r>
              <a:rPr lang="zh-CN" altLang="en-US" sz="2700" b="1" dirty="0">
                <a:solidFill>
                  <a:srgbClr val="FFFF00"/>
                </a:solidFill>
              </a:rPr>
              <a:t>年</a:t>
            </a:r>
          </a:p>
        </p:txBody>
      </p:sp>
      <p:graphicFrame>
        <p:nvGraphicFramePr>
          <p:cNvPr id="4" name="内容占位符 3">
            <a:extLst>
              <a:ext uri="{FF2B5EF4-FFF2-40B4-BE49-F238E27FC236}">
                <a16:creationId xmlns:a16="http://schemas.microsoft.com/office/drawing/2014/main" id="{61FD9ABB-2BB3-4BE0-AB3E-4627944DBEC4}"/>
              </a:ext>
            </a:extLst>
          </p:cNvPr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9695693"/>
              </p:ext>
            </p:extLst>
          </p:nvPr>
        </p:nvGraphicFramePr>
        <p:xfrm>
          <a:off x="5118100" y="803275"/>
          <a:ext cx="5792556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679915652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第一章</a:t>
            </a:r>
            <a:b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b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</a:br>
            <a:r>
              <a:rPr lang="zh-CN" altLang="en-US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中国历史时间之长度</a:t>
            </a:r>
            <a:r>
              <a:rPr lang="en-US" altLang="zh-CN" sz="3600" b="1" dirty="0">
                <a:latin typeface="华文楷体" panose="02010600040101010101" pitchFamily="2" charset="-122"/>
                <a:ea typeface="华文楷体" panose="02010600040101010101" pitchFamily="2" charset="-122"/>
              </a:rPr>
              <a:t>·</a:t>
            </a:r>
            <a:r>
              <a:rPr lang="zh-CN" altLang="en-US" sz="3600" b="1" dirty="0">
                <a:solidFill>
                  <a:srgbClr val="FFFF00"/>
                </a:solidFill>
                <a:latin typeface="华文楷体" panose="02010600040101010101" pitchFamily="2" charset="-122"/>
                <a:ea typeface="华文楷体" panose="02010600040101010101" pitchFamily="2" charset="-122"/>
              </a:rPr>
              <a:t>概述</a:t>
            </a:r>
          </a:p>
        </p:txBody>
      </p:sp>
      <p:graphicFrame>
        <p:nvGraphicFramePr>
          <p:cNvPr id="6" name="内容占位符 5"/>
          <p:cNvGraphicFramePr>
            <a:graphicFrameLocks noGrp="1"/>
          </p:cNvGraphicFramePr>
          <p:nvPr>
            <p:ph idx="1"/>
          </p:nvPr>
        </p:nvGraphicFramePr>
        <p:xfrm>
          <a:off x="5118100" y="803275"/>
          <a:ext cx="6281738" cy="524827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地图集">
  <a:themeElements>
    <a:clrScheme name="Office 2007-2010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地图集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Rockwell" panose="02060603020205020403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地图集">
      <a:fillStyleLst>
        <a:solidFill>
          <a:schemeClr val="phClr"/>
        </a:solidFill>
        <a:gradFill rotWithShape="1">
          <a:gsLst>
            <a:gs pos="0">
              <a:schemeClr val="phClr">
                <a:tint val="62000"/>
                <a:alpha val="60000"/>
                <a:satMod val="109000"/>
                <a:lumMod val="110000"/>
              </a:schemeClr>
            </a:gs>
            <a:gs pos="100000">
              <a:schemeClr val="phClr">
                <a:tint val="78000"/>
                <a:alpha val="92000"/>
                <a:satMod val="109000"/>
                <a:lumMod val="100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tint val="98000"/>
                <a:satMod val="110000"/>
                <a:lumMod val="104000"/>
              </a:schemeClr>
            </a:gs>
            <a:gs pos="69000">
              <a:schemeClr val="phClr">
                <a:shade val="84000"/>
                <a:satMod val="130000"/>
                <a:lumMod val="92000"/>
              </a:schemeClr>
            </a:gs>
            <a:gs pos="100000">
              <a:schemeClr val="phClr">
                <a:shade val="76000"/>
                <a:satMod val="130000"/>
                <a:lumMod val="88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>
              <a:shade val="90000"/>
            </a:schemeClr>
          </a:solidFill>
          <a:prstDash val="solid"/>
        </a:ln>
        <a:ln w="15875" cap="flat" cmpd="sng" algn="ctr">
          <a:solidFill>
            <a:schemeClr val="phClr">
              <a:shade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38100" dist="25400" dir="5400000" rotWithShape="0">
              <a:srgbClr val="000000">
                <a:alpha val="75000"/>
              </a:srgbClr>
            </a:outerShdw>
          </a:effectLst>
          <a:scene3d>
            <a:camera prst="orthographicFront">
              <a:rot lat="0" lon="0" rev="0"/>
            </a:camera>
            <a:lightRig rig="threePt" dir="tl"/>
          </a:scene3d>
          <a:sp3d>
            <a:bevelT w="0" h="0"/>
          </a:sp3d>
        </a:effectStyle>
      </a:effectStyleLst>
      <a:bgFillStyleLst>
        <a:solidFill>
          <a:schemeClr val="phClr"/>
        </a:solidFill>
        <a:solidFill>
          <a:schemeClr val="phClr"/>
        </a:solidFill>
        <a:gradFill rotWithShape="1">
          <a:gsLst>
            <a:gs pos="10000">
              <a:schemeClr val="phClr">
                <a:tint val="94000"/>
                <a:lumMod val="116000"/>
              </a:schemeClr>
            </a:gs>
            <a:gs pos="100000">
              <a:schemeClr val="phClr">
                <a:tint val="98000"/>
                <a:shade val="86000"/>
                <a:satMod val="90000"/>
                <a:lumMod val="88000"/>
              </a:schemeClr>
            </a:gs>
          </a:gsLst>
          <a:path path="circle">
            <a:fillToRect l="50000" t="15000" r="50000" b="169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Atlas" id="{5156B0E4-0EB1-49FE-A26B-15F6F698AEC6}" vid="{C0EF0781-FB17-4F1F-B3B1-699933968CE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TM16401371[[fn=图集]]</Template>
  <TotalTime>94</TotalTime>
  <Words>587</Words>
  <Application>Microsoft Office PowerPoint</Application>
  <PresentationFormat>宽屏</PresentationFormat>
  <Paragraphs>138</Paragraphs>
  <Slides>22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22</vt:i4>
      </vt:variant>
    </vt:vector>
  </HeadingPairs>
  <TitlesOfParts>
    <vt:vector size="31" baseType="lpstr">
      <vt:lpstr>黑体</vt:lpstr>
      <vt:lpstr>华文琥珀</vt:lpstr>
      <vt:lpstr>华文楷体</vt:lpstr>
      <vt:lpstr>楷体</vt:lpstr>
      <vt:lpstr>隶书</vt:lpstr>
      <vt:lpstr>Calibri Light</vt:lpstr>
      <vt:lpstr>Rockwell</vt:lpstr>
      <vt:lpstr>Wingdings</vt:lpstr>
      <vt:lpstr>地图集</vt:lpstr>
      <vt:lpstr>上篇：中国古代史</vt:lpstr>
      <vt:lpstr>中国古代史</vt:lpstr>
      <vt:lpstr>先秦时期  距今170万年 ——公元前221年</vt:lpstr>
      <vt:lpstr>秦汉时期  公元前221年 ——公元220年</vt:lpstr>
      <vt:lpstr>三国两晋    南北朝时期  公元220——581年</vt:lpstr>
      <vt:lpstr>隋唐时期  公元581——907年</vt:lpstr>
      <vt:lpstr>五代辽宋 夏金元时期  公元907-1368年</vt:lpstr>
      <vt:lpstr>明清时期  公元1368——1840年</vt:lpstr>
      <vt:lpstr>第一章  中国历史时间之长度·概述</vt:lpstr>
      <vt:lpstr>第一节  原始到远古</vt:lpstr>
      <vt:lpstr>第二节  夏朝到战国</vt:lpstr>
      <vt:lpstr>第二节  夏朝到战国</vt:lpstr>
      <vt:lpstr>巩固性练习  参考答案</vt:lpstr>
      <vt:lpstr>第三节  秦汉时期</vt:lpstr>
      <vt:lpstr>第四节  三国两晋 南北朝时期</vt:lpstr>
      <vt:lpstr>  第四节  三国两晋 南北朝时期  </vt:lpstr>
      <vt:lpstr>第五节  隋唐时期</vt:lpstr>
      <vt:lpstr>巩固性练习  参考答案</vt:lpstr>
      <vt:lpstr>第六节  五代十国辽宋夏金元时期</vt:lpstr>
      <vt:lpstr>第七节  明清时期</vt:lpstr>
      <vt:lpstr>巩固性练习  参考答案 </vt:lpstr>
      <vt:lpstr>第一章  总结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上篇：中国古代史</dc:title>
  <dc:creator>cao min</dc:creator>
  <cp:lastModifiedBy>cao min</cp:lastModifiedBy>
  <cp:revision>47</cp:revision>
  <dcterms:created xsi:type="dcterms:W3CDTF">2019-07-19T08:22:00Z</dcterms:created>
  <dcterms:modified xsi:type="dcterms:W3CDTF">2019-09-02T18:15:19Z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2052-11.1.0.8976</vt:lpwstr>
  </property>
</Properties>
</file>