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ppt/diagrams/data21.xml" ContentType="application/vnd.openxmlformats-officedocument.drawingml.diagramData+xml"/>
  <Override PartName="/ppt/diagrams/layout21.xml" ContentType="application/vnd.openxmlformats-officedocument.drawingml.diagramLayout+xml"/>
  <Override PartName="/ppt/diagrams/quickStyle21.xml" ContentType="application/vnd.openxmlformats-officedocument.drawingml.diagramStyle+xml"/>
  <Override PartName="/ppt/diagrams/colors21.xml" ContentType="application/vnd.openxmlformats-officedocument.drawingml.diagramColors+xml"/>
  <Override PartName="/ppt/diagrams/drawing21.xml" ContentType="application/vnd.ms-office.drawingml.diagramDrawing+xml"/>
  <Override PartName="/ppt/diagrams/data22.xml" ContentType="application/vnd.openxmlformats-officedocument.drawingml.diagramData+xml"/>
  <Override PartName="/ppt/diagrams/layout22.xml" ContentType="application/vnd.openxmlformats-officedocument.drawingml.diagramLayout+xml"/>
  <Override PartName="/ppt/diagrams/quickStyle22.xml" ContentType="application/vnd.openxmlformats-officedocument.drawingml.diagramStyle+xml"/>
  <Override PartName="/ppt/diagrams/colors22.xml" ContentType="application/vnd.openxmlformats-officedocument.drawingml.diagramColors+xml"/>
  <Override PartName="/ppt/diagrams/drawing22.xml" ContentType="application/vnd.ms-office.drawingml.diagramDrawing+xml"/>
  <Override PartName="/ppt/diagrams/data23.xml" ContentType="application/vnd.openxmlformats-officedocument.drawingml.diagramData+xml"/>
  <Override PartName="/ppt/diagrams/layout23.xml" ContentType="application/vnd.openxmlformats-officedocument.drawingml.diagramLayout+xml"/>
  <Override PartName="/ppt/diagrams/quickStyle23.xml" ContentType="application/vnd.openxmlformats-officedocument.drawingml.diagramStyle+xml"/>
  <Override PartName="/ppt/diagrams/colors23.xml" ContentType="application/vnd.openxmlformats-officedocument.drawingml.diagramColors+xml"/>
  <Override PartName="/ppt/diagrams/drawing23.xml" ContentType="application/vnd.ms-office.drawingml.diagramDrawing+xml"/>
  <Override PartName="/ppt/diagrams/data24.xml" ContentType="application/vnd.openxmlformats-officedocument.drawingml.diagramData+xml"/>
  <Override PartName="/ppt/diagrams/layout24.xml" ContentType="application/vnd.openxmlformats-officedocument.drawingml.diagramLayout+xml"/>
  <Override PartName="/ppt/diagrams/quickStyle24.xml" ContentType="application/vnd.openxmlformats-officedocument.drawingml.diagramStyle+xml"/>
  <Override PartName="/ppt/diagrams/colors24.xml" ContentType="application/vnd.openxmlformats-officedocument.drawingml.diagramColors+xml"/>
  <Override PartName="/ppt/diagrams/drawing24.xml" ContentType="application/vnd.ms-office.drawingml.diagramDrawing+xml"/>
  <Override PartName="/ppt/diagrams/data25.xml" ContentType="application/vnd.openxmlformats-officedocument.drawingml.diagramData+xml"/>
  <Override PartName="/ppt/diagrams/layout25.xml" ContentType="application/vnd.openxmlformats-officedocument.drawingml.diagramLayout+xml"/>
  <Override PartName="/ppt/diagrams/quickStyle25.xml" ContentType="application/vnd.openxmlformats-officedocument.drawingml.diagramStyle+xml"/>
  <Override PartName="/ppt/diagrams/colors25.xml" ContentType="application/vnd.openxmlformats-officedocument.drawingml.diagramColors+xml"/>
  <Override PartName="/ppt/diagrams/drawing25.xml" ContentType="application/vnd.ms-office.drawingml.diagramDrawing+xml"/>
  <Override PartName="/ppt/diagrams/data26.xml" ContentType="application/vnd.openxmlformats-officedocument.drawingml.diagramData+xml"/>
  <Override PartName="/ppt/diagrams/layout26.xml" ContentType="application/vnd.openxmlformats-officedocument.drawingml.diagramLayout+xml"/>
  <Override PartName="/ppt/diagrams/quickStyle26.xml" ContentType="application/vnd.openxmlformats-officedocument.drawingml.diagramStyle+xml"/>
  <Override PartName="/ppt/diagrams/colors26.xml" ContentType="application/vnd.openxmlformats-officedocument.drawingml.diagramColors+xml"/>
  <Override PartName="/ppt/diagrams/drawing26.xml" ContentType="application/vnd.ms-office.drawingml.diagramDrawing+xml"/>
  <Override PartName="/ppt/diagrams/data27.xml" ContentType="application/vnd.openxmlformats-officedocument.drawingml.diagramData+xml"/>
  <Override PartName="/ppt/diagrams/layout27.xml" ContentType="application/vnd.openxmlformats-officedocument.drawingml.diagramLayout+xml"/>
  <Override PartName="/ppt/diagrams/quickStyle27.xml" ContentType="application/vnd.openxmlformats-officedocument.drawingml.diagramStyle+xml"/>
  <Override PartName="/ppt/diagrams/colors27.xml" ContentType="application/vnd.openxmlformats-officedocument.drawingml.diagramColors+xml"/>
  <Override PartName="/ppt/diagrams/drawing27.xml" ContentType="application/vnd.ms-office.drawingml.diagramDrawing+xml"/>
  <Override PartName="/ppt/diagrams/data28.xml" ContentType="application/vnd.openxmlformats-officedocument.drawingml.diagramData+xml"/>
  <Override PartName="/ppt/diagrams/layout28.xml" ContentType="application/vnd.openxmlformats-officedocument.drawingml.diagramLayout+xml"/>
  <Override PartName="/ppt/diagrams/quickStyle28.xml" ContentType="application/vnd.openxmlformats-officedocument.drawingml.diagramStyle+xml"/>
  <Override PartName="/ppt/diagrams/colors28.xml" ContentType="application/vnd.openxmlformats-officedocument.drawingml.diagramColors+xml"/>
  <Override PartName="/ppt/diagrams/drawing28.xml" ContentType="application/vnd.ms-office.drawingml.diagramDrawing+xml"/>
  <Override PartName="/ppt/diagrams/data29.xml" ContentType="application/vnd.openxmlformats-officedocument.drawingml.diagramData+xml"/>
  <Override PartName="/ppt/diagrams/layout29.xml" ContentType="application/vnd.openxmlformats-officedocument.drawingml.diagramLayout+xml"/>
  <Override PartName="/ppt/diagrams/quickStyle29.xml" ContentType="application/vnd.openxmlformats-officedocument.drawingml.diagramStyle+xml"/>
  <Override PartName="/ppt/diagrams/colors29.xml" ContentType="application/vnd.openxmlformats-officedocument.drawingml.diagramColors+xml"/>
  <Override PartName="/ppt/diagrams/drawing29.xml" ContentType="application/vnd.ms-office.drawingml.diagramDrawing+xml"/>
  <Override PartName="/ppt/diagrams/data30.xml" ContentType="application/vnd.openxmlformats-officedocument.drawingml.diagramData+xml"/>
  <Override PartName="/ppt/diagrams/layout30.xml" ContentType="application/vnd.openxmlformats-officedocument.drawingml.diagramLayout+xml"/>
  <Override PartName="/ppt/diagrams/quickStyle30.xml" ContentType="application/vnd.openxmlformats-officedocument.drawingml.diagramStyle+xml"/>
  <Override PartName="/ppt/diagrams/colors30.xml" ContentType="application/vnd.openxmlformats-officedocument.drawingml.diagramColors+xml"/>
  <Override PartName="/ppt/diagrams/drawing30.xml" ContentType="application/vnd.ms-office.drawingml.diagramDrawing+xml"/>
  <Override PartName="/ppt/diagrams/data31.xml" ContentType="application/vnd.openxmlformats-officedocument.drawingml.diagramData+xml"/>
  <Override PartName="/ppt/diagrams/layout31.xml" ContentType="application/vnd.openxmlformats-officedocument.drawingml.diagramLayout+xml"/>
  <Override PartName="/ppt/diagrams/quickStyle31.xml" ContentType="application/vnd.openxmlformats-officedocument.drawingml.diagramStyle+xml"/>
  <Override PartName="/ppt/diagrams/colors31.xml" ContentType="application/vnd.openxmlformats-officedocument.drawingml.diagramColors+xml"/>
  <Override PartName="/ppt/diagrams/drawing31.xml" ContentType="application/vnd.ms-office.drawingml.diagramDrawing+xml"/>
  <Override PartName="/ppt/diagrams/data32.xml" ContentType="application/vnd.openxmlformats-officedocument.drawingml.diagramData+xml"/>
  <Override PartName="/ppt/diagrams/layout32.xml" ContentType="application/vnd.openxmlformats-officedocument.drawingml.diagramLayout+xml"/>
  <Override PartName="/ppt/diagrams/quickStyle32.xml" ContentType="application/vnd.openxmlformats-officedocument.drawingml.diagramStyle+xml"/>
  <Override PartName="/ppt/diagrams/colors32.xml" ContentType="application/vnd.openxmlformats-officedocument.drawingml.diagramColors+xml"/>
  <Override PartName="/ppt/diagrams/drawing32.xml" ContentType="application/vnd.ms-office.drawingml.diagramDrawing+xml"/>
  <Override PartName="/ppt/diagrams/data33.xml" ContentType="application/vnd.openxmlformats-officedocument.drawingml.diagramData+xml"/>
  <Override PartName="/ppt/diagrams/layout33.xml" ContentType="application/vnd.openxmlformats-officedocument.drawingml.diagramLayout+xml"/>
  <Override PartName="/ppt/diagrams/quickStyle33.xml" ContentType="application/vnd.openxmlformats-officedocument.drawingml.diagramStyle+xml"/>
  <Override PartName="/ppt/diagrams/colors33.xml" ContentType="application/vnd.openxmlformats-officedocument.drawingml.diagramColors+xml"/>
  <Override PartName="/ppt/diagrams/drawing33.xml" ContentType="application/vnd.ms-office.drawingml.diagramDrawing+xml"/>
  <Override PartName="/ppt/diagrams/data34.xml" ContentType="application/vnd.openxmlformats-officedocument.drawingml.diagramData+xml"/>
  <Override PartName="/ppt/diagrams/layout34.xml" ContentType="application/vnd.openxmlformats-officedocument.drawingml.diagramLayout+xml"/>
  <Override PartName="/ppt/diagrams/quickStyle34.xml" ContentType="application/vnd.openxmlformats-officedocument.drawingml.diagramStyle+xml"/>
  <Override PartName="/ppt/diagrams/colors34.xml" ContentType="application/vnd.openxmlformats-officedocument.drawingml.diagramColors+xml"/>
  <Override PartName="/ppt/diagrams/drawing34.xml" ContentType="application/vnd.ms-office.drawingml.diagramDrawing+xml"/>
  <Override PartName="/ppt/diagrams/data35.xml" ContentType="application/vnd.openxmlformats-officedocument.drawingml.diagramData+xml"/>
  <Override PartName="/ppt/diagrams/layout35.xml" ContentType="application/vnd.openxmlformats-officedocument.drawingml.diagramLayout+xml"/>
  <Override PartName="/ppt/diagrams/quickStyle35.xml" ContentType="application/vnd.openxmlformats-officedocument.drawingml.diagramStyle+xml"/>
  <Override PartName="/ppt/diagrams/colors35.xml" ContentType="application/vnd.openxmlformats-officedocument.drawingml.diagramColors+xml"/>
  <Override PartName="/ppt/diagrams/drawing35.xml" ContentType="application/vnd.ms-office.drawingml.diagramDrawing+xml"/>
  <Override PartName="/ppt/diagrams/data36.xml" ContentType="application/vnd.openxmlformats-officedocument.drawingml.diagramData+xml"/>
  <Override PartName="/ppt/diagrams/layout36.xml" ContentType="application/vnd.openxmlformats-officedocument.drawingml.diagramLayout+xml"/>
  <Override PartName="/ppt/diagrams/quickStyle36.xml" ContentType="application/vnd.openxmlformats-officedocument.drawingml.diagramStyle+xml"/>
  <Override PartName="/ppt/diagrams/colors36.xml" ContentType="application/vnd.openxmlformats-officedocument.drawingml.diagramColors+xml"/>
  <Override PartName="/ppt/diagrams/drawing36.xml" ContentType="application/vnd.ms-office.drawingml.diagramDrawing+xml"/>
  <Override PartName="/ppt/diagrams/data37.xml" ContentType="application/vnd.openxmlformats-officedocument.drawingml.diagramData+xml"/>
  <Override PartName="/ppt/diagrams/layout37.xml" ContentType="application/vnd.openxmlformats-officedocument.drawingml.diagramLayout+xml"/>
  <Override PartName="/ppt/diagrams/quickStyle37.xml" ContentType="application/vnd.openxmlformats-officedocument.drawingml.diagramStyle+xml"/>
  <Override PartName="/ppt/diagrams/colors37.xml" ContentType="application/vnd.openxmlformats-officedocument.drawingml.diagramColors+xml"/>
  <Override PartName="/ppt/diagrams/drawing37.xml" ContentType="application/vnd.ms-office.drawingml.diagramDrawing+xml"/>
  <Override PartName="/ppt/diagrams/data38.xml" ContentType="application/vnd.openxmlformats-officedocument.drawingml.diagramData+xml"/>
  <Override PartName="/ppt/diagrams/layout38.xml" ContentType="application/vnd.openxmlformats-officedocument.drawingml.diagramLayout+xml"/>
  <Override PartName="/ppt/diagrams/quickStyle38.xml" ContentType="application/vnd.openxmlformats-officedocument.drawingml.diagramStyle+xml"/>
  <Override PartName="/ppt/diagrams/colors38.xml" ContentType="application/vnd.openxmlformats-officedocument.drawingml.diagramColors+xml"/>
  <Override PartName="/ppt/diagrams/drawing38.xml" ContentType="application/vnd.ms-office.drawingml.diagramDrawing+xml"/>
  <Override PartName="/ppt/diagrams/data39.xml" ContentType="application/vnd.openxmlformats-officedocument.drawingml.diagramData+xml"/>
  <Override PartName="/ppt/diagrams/layout39.xml" ContentType="application/vnd.openxmlformats-officedocument.drawingml.diagramLayout+xml"/>
  <Override PartName="/ppt/diagrams/quickStyle39.xml" ContentType="application/vnd.openxmlformats-officedocument.drawingml.diagramStyle+xml"/>
  <Override PartName="/ppt/diagrams/colors39.xml" ContentType="application/vnd.openxmlformats-officedocument.drawingml.diagramColors+xml"/>
  <Override PartName="/ppt/diagrams/drawing39.xml" ContentType="application/vnd.ms-office.drawingml.diagramDrawing+xml"/>
  <Override PartName="/ppt/diagrams/data40.xml" ContentType="application/vnd.openxmlformats-officedocument.drawingml.diagramData+xml"/>
  <Override PartName="/ppt/diagrams/layout40.xml" ContentType="application/vnd.openxmlformats-officedocument.drawingml.diagramLayout+xml"/>
  <Override PartName="/ppt/diagrams/quickStyle40.xml" ContentType="application/vnd.openxmlformats-officedocument.drawingml.diagramStyle+xml"/>
  <Override PartName="/ppt/diagrams/colors40.xml" ContentType="application/vnd.openxmlformats-officedocument.drawingml.diagramColors+xml"/>
  <Override PartName="/ppt/diagrams/drawing40.xml" ContentType="application/vnd.ms-office.drawingml.diagramDrawing+xml"/>
  <Override PartName="/ppt/diagrams/data41.xml" ContentType="application/vnd.openxmlformats-officedocument.drawingml.diagramData+xml"/>
  <Override PartName="/ppt/diagrams/layout41.xml" ContentType="application/vnd.openxmlformats-officedocument.drawingml.diagramLayout+xml"/>
  <Override PartName="/ppt/diagrams/quickStyle41.xml" ContentType="application/vnd.openxmlformats-officedocument.drawingml.diagramStyle+xml"/>
  <Override PartName="/ppt/diagrams/colors41.xml" ContentType="application/vnd.openxmlformats-officedocument.drawingml.diagramColors+xml"/>
  <Override PartName="/ppt/diagrams/drawing41.xml" ContentType="application/vnd.ms-office.drawingml.diagramDrawing+xml"/>
  <Override PartName="/ppt/diagrams/data42.xml" ContentType="application/vnd.openxmlformats-officedocument.drawingml.diagramData+xml"/>
  <Override PartName="/ppt/diagrams/layout42.xml" ContentType="application/vnd.openxmlformats-officedocument.drawingml.diagramLayout+xml"/>
  <Override PartName="/ppt/diagrams/quickStyle42.xml" ContentType="application/vnd.openxmlformats-officedocument.drawingml.diagramStyle+xml"/>
  <Override PartName="/ppt/diagrams/colors42.xml" ContentType="application/vnd.openxmlformats-officedocument.drawingml.diagramColors+xml"/>
  <Override PartName="/ppt/diagrams/drawing42.xml" ContentType="application/vnd.ms-office.drawingml.diagramDrawing+xml"/>
  <Override PartName="/ppt/diagrams/data43.xml" ContentType="application/vnd.openxmlformats-officedocument.drawingml.diagramData+xml"/>
  <Override PartName="/ppt/diagrams/layout43.xml" ContentType="application/vnd.openxmlformats-officedocument.drawingml.diagramLayout+xml"/>
  <Override PartName="/ppt/diagrams/quickStyle43.xml" ContentType="application/vnd.openxmlformats-officedocument.drawingml.diagramStyle+xml"/>
  <Override PartName="/ppt/diagrams/colors43.xml" ContentType="application/vnd.openxmlformats-officedocument.drawingml.diagramColors+xml"/>
  <Override PartName="/ppt/diagrams/drawing43.xml" ContentType="application/vnd.ms-office.drawingml.diagramDrawing+xml"/>
  <Override PartName="/ppt/diagrams/data44.xml" ContentType="application/vnd.openxmlformats-officedocument.drawingml.diagramData+xml"/>
  <Override PartName="/ppt/diagrams/layout44.xml" ContentType="application/vnd.openxmlformats-officedocument.drawingml.diagramLayout+xml"/>
  <Override PartName="/ppt/diagrams/quickStyle44.xml" ContentType="application/vnd.openxmlformats-officedocument.drawingml.diagramStyle+xml"/>
  <Override PartName="/ppt/diagrams/colors44.xml" ContentType="application/vnd.openxmlformats-officedocument.drawingml.diagramColors+xml"/>
  <Override PartName="/ppt/diagrams/drawing44.xml" ContentType="application/vnd.ms-office.drawingml.diagramDrawing+xml"/>
  <Override PartName="/ppt/diagrams/data45.xml" ContentType="application/vnd.openxmlformats-officedocument.drawingml.diagramData+xml"/>
  <Override PartName="/ppt/diagrams/layout45.xml" ContentType="application/vnd.openxmlformats-officedocument.drawingml.diagramLayout+xml"/>
  <Override PartName="/ppt/diagrams/quickStyle45.xml" ContentType="application/vnd.openxmlformats-officedocument.drawingml.diagramStyle+xml"/>
  <Override PartName="/ppt/diagrams/colors45.xml" ContentType="application/vnd.openxmlformats-officedocument.drawingml.diagramColors+xml"/>
  <Override PartName="/ppt/diagrams/drawing45.xml" ContentType="application/vnd.ms-office.drawingml.diagramDrawing+xml"/>
  <Override PartName="/ppt/diagrams/data46.xml" ContentType="application/vnd.openxmlformats-officedocument.drawingml.diagramData+xml"/>
  <Override PartName="/ppt/diagrams/layout46.xml" ContentType="application/vnd.openxmlformats-officedocument.drawingml.diagramLayout+xml"/>
  <Override PartName="/ppt/diagrams/quickStyle46.xml" ContentType="application/vnd.openxmlformats-officedocument.drawingml.diagramStyle+xml"/>
  <Override PartName="/ppt/diagrams/colors46.xml" ContentType="application/vnd.openxmlformats-officedocument.drawingml.diagramColors+xml"/>
  <Override PartName="/ppt/diagrams/drawing46.xml" ContentType="application/vnd.ms-office.drawingml.diagramDrawing+xml"/>
  <Override PartName="/ppt/diagrams/data47.xml" ContentType="application/vnd.openxmlformats-officedocument.drawingml.diagramData+xml"/>
  <Override PartName="/ppt/diagrams/layout47.xml" ContentType="application/vnd.openxmlformats-officedocument.drawingml.diagramLayout+xml"/>
  <Override PartName="/ppt/diagrams/quickStyle47.xml" ContentType="application/vnd.openxmlformats-officedocument.drawingml.diagramStyle+xml"/>
  <Override PartName="/ppt/diagrams/colors47.xml" ContentType="application/vnd.openxmlformats-officedocument.drawingml.diagramColors+xml"/>
  <Override PartName="/ppt/diagrams/drawing47.xml" ContentType="application/vnd.ms-office.drawingml.diagramDrawing+xml"/>
  <Override PartName="/ppt/diagrams/data48.xml" ContentType="application/vnd.openxmlformats-officedocument.drawingml.diagramData+xml"/>
  <Override PartName="/ppt/diagrams/layout48.xml" ContentType="application/vnd.openxmlformats-officedocument.drawingml.diagramLayout+xml"/>
  <Override PartName="/ppt/diagrams/quickStyle48.xml" ContentType="application/vnd.openxmlformats-officedocument.drawingml.diagramStyle+xml"/>
  <Override PartName="/ppt/diagrams/colors48.xml" ContentType="application/vnd.openxmlformats-officedocument.drawingml.diagramColors+xml"/>
  <Override PartName="/ppt/diagrams/drawing48.xml" ContentType="application/vnd.ms-office.drawingml.diagramDrawing+xml"/>
  <Override PartName="/ppt/diagrams/data49.xml" ContentType="application/vnd.openxmlformats-officedocument.drawingml.diagramData+xml"/>
  <Override PartName="/ppt/diagrams/layout49.xml" ContentType="application/vnd.openxmlformats-officedocument.drawingml.diagramLayout+xml"/>
  <Override PartName="/ppt/diagrams/quickStyle49.xml" ContentType="application/vnd.openxmlformats-officedocument.drawingml.diagramStyle+xml"/>
  <Override PartName="/ppt/diagrams/colors49.xml" ContentType="application/vnd.openxmlformats-officedocument.drawingml.diagramColors+xml"/>
  <Override PartName="/ppt/diagrams/drawing49.xml" ContentType="application/vnd.ms-office.drawingml.diagramDrawing+xml"/>
  <Override PartName="/ppt/diagrams/data50.xml" ContentType="application/vnd.openxmlformats-officedocument.drawingml.diagramData+xml"/>
  <Override PartName="/ppt/diagrams/layout50.xml" ContentType="application/vnd.openxmlformats-officedocument.drawingml.diagramLayout+xml"/>
  <Override PartName="/ppt/diagrams/quickStyle50.xml" ContentType="application/vnd.openxmlformats-officedocument.drawingml.diagramStyle+xml"/>
  <Override PartName="/ppt/diagrams/colors50.xml" ContentType="application/vnd.openxmlformats-officedocument.drawingml.diagramColors+xml"/>
  <Override PartName="/ppt/diagrams/drawing50.xml" ContentType="application/vnd.ms-office.drawingml.diagramDrawing+xml"/>
  <Override PartName="/ppt/diagrams/data51.xml" ContentType="application/vnd.openxmlformats-officedocument.drawingml.diagramData+xml"/>
  <Override PartName="/ppt/diagrams/layout51.xml" ContentType="application/vnd.openxmlformats-officedocument.drawingml.diagramLayout+xml"/>
  <Override PartName="/ppt/diagrams/quickStyle51.xml" ContentType="application/vnd.openxmlformats-officedocument.drawingml.diagramStyle+xml"/>
  <Override PartName="/ppt/diagrams/colors51.xml" ContentType="application/vnd.openxmlformats-officedocument.drawingml.diagramColors+xml"/>
  <Override PartName="/ppt/diagrams/drawing51.xml" ContentType="application/vnd.ms-office.drawingml.diagramDrawing+xml"/>
  <Override PartName="/ppt/diagrams/data52.xml" ContentType="application/vnd.openxmlformats-officedocument.drawingml.diagramData+xml"/>
  <Override PartName="/ppt/diagrams/layout52.xml" ContentType="application/vnd.openxmlformats-officedocument.drawingml.diagramLayout+xml"/>
  <Override PartName="/ppt/diagrams/quickStyle52.xml" ContentType="application/vnd.openxmlformats-officedocument.drawingml.diagramStyle+xml"/>
  <Override PartName="/ppt/diagrams/colors52.xml" ContentType="application/vnd.openxmlformats-officedocument.drawingml.diagramColors+xml"/>
  <Override PartName="/ppt/diagrams/drawing52.xml" ContentType="application/vnd.ms-office.drawingml.diagramDrawing+xml"/>
  <Override PartName="/ppt/diagrams/data53.xml" ContentType="application/vnd.openxmlformats-officedocument.drawingml.diagramData+xml"/>
  <Override PartName="/ppt/diagrams/layout53.xml" ContentType="application/vnd.openxmlformats-officedocument.drawingml.diagramLayout+xml"/>
  <Override PartName="/ppt/diagrams/quickStyle53.xml" ContentType="application/vnd.openxmlformats-officedocument.drawingml.diagramStyle+xml"/>
  <Override PartName="/ppt/diagrams/colors53.xml" ContentType="application/vnd.openxmlformats-officedocument.drawingml.diagramColors+xml"/>
  <Override PartName="/ppt/diagrams/drawing53.xml" ContentType="application/vnd.ms-office.drawingml.diagramDrawing+xml"/>
  <Override PartName="/ppt/diagrams/data54.xml" ContentType="application/vnd.openxmlformats-officedocument.drawingml.diagramData+xml"/>
  <Override PartName="/ppt/diagrams/layout54.xml" ContentType="application/vnd.openxmlformats-officedocument.drawingml.diagramLayout+xml"/>
  <Override PartName="/ppt/diagrams/quickStyle54.xml" ContentType="application/vnd.openxmlformats-officedocument.drawingml.diagramStyle+xml"/>
  <Override PartName="/ppt/diagrams/colors54.xml" ContentType="application/vnd.openxmlformats-officedocument.drawingml.diagramColors+xml"/>
  <Override PartName="/ppt/diagrams/drawing54.xml" ContentType="application/vnd.ms-office.drawingml.diagramDrawing+xml"/>
  <Override PartName="/ppt/diagrams/data55.xml" ContentType="application/vnd.openxmlformats-officedocument.drawingml.diagramData+xml"/>
  <Override PartName="/ppt/diagrams/layout55.xml" ContentType="application/vnd.openxmlformats-officedocument.drawingml.diagramLayout+xml"/>
  <Override PartName="/ppt/diagrams/quickStyle55.xml" ContentType="application/vnd.openxmlformats-officedocument.drawingml.diagramStyle+xml"/>
  <Override PartName="/ppt/diagrams/colors55.xml" ContentType="application/vnd.openxmlformats-officedocument.drawingml.diagramColors+xml"/>
  <Override PartName="/ppt/diagrams/drawing55.xml" ContentType="application/vnd.ms-office.drawingml.diagramDrawing+xml"/>
  <Override PartName="/ppt/diagrams/data56.xml" ContentType="application/vnd.openxmlformats-officedocument.drawingml.diagramData+xml"/>
  <Override PartName="/ppt/diagrams/layout56.xml" ContentType="application/vnd.openxmlformats-officedocument.drawingml.diagramLayout+xml"/>
  <Override PartName="/ppt/diagrams/quickStyle56.xml" ContentType="application/vnd.openxmlformats-officedocument.drawingml.diagramStyle+xml"/>
  <Override PartName="/ppt/diagrams/colors56.xml" ContentType="application/vnd.openxmlformats-officedocument.drawingml.diagramColors+xml"/>
  <Override PartName="/ppt/diagrams/drawing56.xml" ContentType="application/vnd.ms-office.drawingml.diagramDrawing+xml"/>
  <Override PartName="/ppt/diagrams/data57.xml" ContentType="application/vnd.openxmlformats-officedocument.drawingml.diagramData+xml"/>
  <Override PartName="/ppt/diagrams/layout57.xml" ContentType="application/vnd.openxmlformats-officedocument.drawingml.diagramLayout+xml"/>
  <Override PartName="/ppt/diagrams/quickStyle57.xml" ContentType="application/vnd.openxmlformats-officedocument.drawingml.diagramStyle+xml"/>
  <Override PartName="/ppt/diagrams/colors57.xml" ContentType="application/vnd.openxmlformats-officedocument.drawingml.diagramColors+xml"/>
  <Override PartName="/ppt/diagrams/drawing57.xml" ContentType="application/vnd.ms-office.drawingml.diagramDrawing+xml"/>
  <Override PartName="/ppt/diagrams/data58.xml" ContentType="application/vnd.openxmlformats-officedocument.drawingml.diagramData+xml"/>
  <Override PartName="/ppt/diagrams/layout58.xml" ContentType="application/vnd.openxmlformats-officedocument.drawingml.diagramLayout+xml"/>
  <Override PartName="/ppt/diagrams/quickStyle58.xml" ContentType="application/vnd.openxmlformats-officedocument.drawingml.diagramStyle+xml"/>
  <Override PartName="/ppt/diagrams/colors58.xml" ContentType="application/vnd.openxmlformats-officedocument.drawingml.diagramColors+xml"/>
  <Override PartName="/ppt/diagrams/drawing58.xml" ContentType="application/vnd.ms-office.drawingml.diagramDrawing+xml"/>
  <Override PartName="/ppt/diagrams/data59.xml" ContentType="application/vnd.openxmlformats-officedocument.drawingml.diagramData+xml"/>
  <Override PartName="/ppt/diagrams/layout59.xml" ContentType="application/vnd.openxmlformats-officedocument.drawingml.diagramLayout+xml"/>
  <Override PartName="/ppt/diagrams/quickStyle59.xml" ContentType="application/vnd.openxmlformats-officedocument.drawingml.diagramStyle+xml"/>
  <Override PartName="/ppt/diagrams/colors59.xml" ContentType="application/vnd.openxmlformats-officedocument.drawingml.diagramColors+xml"/>
  <Override PartName="/ppt/diagrams/drawing59.xml" ContentType="application/vnd.ms-office.drawingml.diagramDrawing+xml"/>
  <Override PartName="/ppt/diagrams/data60.xml" ContentType="application/vnd.openxmlformats-officedocument.drawingml.diagramData+xml"/>
  <Override PartName="/ppt/diagrams/layout60.xml" ContentType="application/vnd.openxmlformats-officedocument.drawingml.diagramLayout+xml"/>
  <Override PartName="/ppt/diagrams/quickStyle60.xml" ContentType="application/vnd.openxmlformats-officedocument.drawingml.diagramStyle+xml"/>
  <Override PartName="/ppt/diagrams/colors60.xml" ContentType="application/vnd.openxmlformats-officedocument.drawingml.diagramColors+xml"/>
  <Override PartName="/ppt/diagrams/drawing60.xml" ContentType="application/vnd.ms-office.drawingml.diagramDrawing+xml"/>
  <Override PartName="/ppt/diagrams/data61.xml" ContentType="application/vnd.openxmlformats-officedocument.drawingml.diagramData+xml"/>
  <Override PartName="/ppt/diagrams/layout61.xml" ContentType="application/vnd.openxmlformats-officedocument.drawingml.diagramLayout+xml"/>
  <Override PartName="/ppt/diagrams/quickStyle61.xml" ContentType="application/vnd.openxmlformats-officedocument.drawingml.diagramStyle+xml"/>
  <Override PartName="/ppt/diagrams/colors61.xml" ContentType="application/vnd.openxmlformats-officedocument.drawingml.diagramColors+xml"/>
  <Override PartName="/ppt/diagrams/drawing61.xml" ContentType="application/vnd.ms-office.drawingml.diagramDrawing+xml"/>
  <Override PartName="/ppt/diagrams/data62.xml" ContentType="application/vnd.openxmlformats-officedocument.drawingml.diagramData+xml"/>
  <Override PartName="/ppt/diagrams/layout62.xml" ContentType="application/vnd.openxmlformats-officedocument.drawingml.diagramLayout+xml"/>
  <Override PartName="/ppt/diagrams/quickStyle62.xml" ContentType="application/vnd.openxmlformats-officedocument.drawingml.diagramStyle+xml"/>
  <Override PartName="/ppt/diagrams/colors62.xml" ContentType="application/vnd.openxmlformats-officedocument.drawingml.diagramColors+xml"/>
  <Override PartName="/ppt/diagrams/drawing62.xml" ContentType="application/vnd.ms-office.drawingml.diagramDrawing+xml"/>
  <Override PartName="/ppt/diagrams/data63.xml" ContentType="application/vnd.openxmlformats-officedocument.drawingml.diagramData+xml"/>
  <Override PartName="/ppt/diagrams/layout63.xml" ContentType="application/vnd.openxmlformats-officedocument.drawingml.diagramLayout+xml"/>
  <Override PartName="/ppt/diagrams/quickStyle63.xml" ContentType="application/vnd.openxmlformats-officedocument.drawingml.diagramStyle+xml"/>
  <Override PartName="/ppt/diagrams/colors63.xml" ContentType="application/vnd.openxmlformats-officedocument.drawingml.diagramColors+xml"/>
  <Override PartName="/ppt/diagrams/drawing63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sldIdLst>
    <p:sldId id="256" r:id="rId2"/>
    <p:sldId id="257" r:id="rId3"/>
    <p:sldId id="258" r:id="rId4"/>
    <p:sldId id="290" r:id="rId5"/>
    <p:sldId id="259" r:id="rId6"/>
    <p:sldId id="260" r:id="rId7"/>
    <p:sldId id="262" r:id="rId8"/>
    <p:sldId id="261" r:id="rId9"/>
    <p:sldId id="264" r:id="rId10"/>
    <p:sldId id="266" r:id="rId11"/>
    <p:sldId id="289" r:id="rId12"/>
    <p:sldId id="263" r:id="rId13"/>
    <p:sldId id="268" r:id="rId14"/>
    <p:sldId id="267" r:id="rId15"/>
    <p:sldId id="273" r:id="rId16"/>
    <p:sldId id="269" r:id="rId17"/>
    <p:sldId id="274" r:id="rId18"/>
    <p:sldId id="275" r:id="rId19"/>
    <p:sldId id="270" r:id="rId20"/>
    <p:sldId id="276" r:id="rId21"/>
    <p:sldId id="277" r:id="rId22"/>
    <p:sldId id="278" r:id="rId23"/>
    <p:sldId id="272" r:id="rId24"/>
    <p:sldId id="323" r:id="rId25"/>
    <p:sldId id="280" r:id="rId26"/>
    <p:sldId id="279" r:id="rId27"/>
    <p:sldId id="281" r:id="rId28"/>
    <p:sldId id="282" r:id="rId29"/>
    <p:sldId id="283" r:id="rId30"/>
    <p:sldId id="284" r:id="rId31"/>
    <p:sldId id="285" r:id="rId32"/>
    <p:sldId id="324" r:id="rId33"/>
    <p:sldId id="286" r:id="rId34"/>
    <p:sldId id="291" r:id="rId35"/>
    <p:sldId id="292" r:id="rId36"/>
    <p:sldId id="293" r:id="rId37"/>
    <p:sldId id="294" r:id="rId38"/>
    <p:sldId id="295" r:id="rId39"/>
    <p:sldId id="296" r:id="rId40"/>
    <p:sldId id="297" r:id="rId41"/>
    <p:sldId id="298" r:id="rId42"/>
    <p:sldId id="299" r:id="rId43"/>
    <p:sldId id="325" r:id="rId44"/>
    <p:sldId id="301" r:id="rId45"/>
    <p:sldId id="302" r:id="rId46"/>
    <p:sldId id="303" r:id="rId47"/>
    <p:sldId id="304" r:id="rId48"/>
    <p:sldId id="306" r:id="rId49"/>
    <p:sldId id="307" r:id="rId50"/>
    <p:sldId id="308" r:id="rId51"/>
    <p:sldId id="326" r:id="rId52"/>
    <p:sldId id="309" r:id="rId53"/>
    <p:sldId id="310" r:id="rId54"/>
    <p:sldId id="312" r:id="rId55"/>
    <p:sldId id="313" r:id="rId56"/>
    <p:sldId id="314" r:id="rId57"/>
    <p:sldId id="315" r:id="rId58"/>
    <p:sldId id="316" r:id="rId59"/>
    <p:sldId id="317" r:id="rId60"/>
    <p:sldId id="318" r:id="rId61"/>
    <p:sldId id="319" r:id="rId62"/>
    <p:sldId id="321" r:id="rId63"/>
    <p:sldId id="322" r:id="rId64"/>
    <p:sldId id="327" r:id="rId65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49480B"/>
    <a:srgbClr val="757311"/>
    <a:srgbClr val="FFFF5D"/>
    <a:srgbClr val="3F3E09"/>
    <a:srgbClr val="878413"/>
    <a:srgbClr val="A19E17"/>
    <a:srgbClr val="9A5C00"/>
    <a:srgbClr val="FF9900"/>
    <a:srgbClr val="EFEDE3"/>
    <a:srgbClr val="0000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472" autoAdjust="0"/>
    <p:restoredTop sz="94660"/>
  </p:normalViewPr>
  <p:slideViewPr>
    <p:cSldViewPr snapToGrid="0">
      <p:cViewPr varScale="1">
        <p:scale>
          <a:sx n="86" d="100"/>
          <a:sy n="86" d="100"/>
        </p:scale>
        <p:origin x="586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#1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#1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#1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#1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#1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#1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#1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1.xml><?xml version="1.0" encoding="utf-8"?>
<dgm:colorsDef xmlns:dgm="http://schemas.openxmlformats.org/drawingml/2006/diagram" xmlns:a="http://schemas.openxmlformats.org/drawingml/2006/main" uniqueId="urn:microsoft.com/office/officeart/2005/8/colors/accent1_2#1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2.xml><?xml version="1.0" encoding="utf-8"?>
<dgm:colorsDef xmlns:dgm="http://schemas.openxmlformats.org/drawingml/2006/diagram" xmlns:a="http://schemas.openxmlformats.org/drawingml/2006/main" uniqueId="urn:microsoft.com/office/officeart/2005/8/colors/accent1_2#2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4.xml><?xml version="1.0" encoding="utf-8"?>
<dgm:colorsDef xmlns:dgm="http://schemas.openxmlformats.org/drawingml/2006/diagram" xmlns:a="http://schemas.openxmlformats.org/drawingml/2006/main" uniqueId="urn:microsoft.com/office/officeart/2005/8/colors/accent1_2#2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5.xml><?xml version="1.0" encoding="utf-8"?>
<dgm:colorsDef xmlns:dgm="http://schemas.openxmlformats.org/drawingml/2006/diagram" xmlns:a="http://schemas.openxmlformats.org/drawingml/2006/main" uniqueId="urn:microsoft.com/office/officeart/2005/8/colors/accent1_2#2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6.xml><?xml version="1.0" encoding="utf-8"?>
<dgm:colorsDef xmlns:dgm="http://schemas.openxmlformats.org/drawingml/2006/diagram" xmlns:a="http://schemas.openxmlformats.org/drawingml/2006/main" uniqueId="urn:microsoft.com/office/officeart/2005/8/colors/accent1_2#2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7.xml><?xml version="1.0" encoding="utf-8"?>
<dgm:colorsDef xmlns:dgm="http://schemas.openxmlformats.org/drawingml/2006/diagram" xmlns:a="http://schemas.openxmlformats.org/drawingml/2006/main" uniqueId="urn:microsoft.com/office/officeart/2005/8/colors/accent1_2#2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8.xml><?xml version="1.0" encoding="utf-8"?>
<dgm:colorsDef xmlns:dgm="http://schemas.openxmlformats.org/drawingml/2006/diagram" xmlns:a="http://schemas.openxmlformats.org/drawingml/2006/main" uniqueId="urn:microsoft.com/office/officeart/2005/8/colors/accent1_2#2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29.xml><?xml version="1.0" encoding="utf-8"?>
<dgm:colorsDef xmlns:dgm="http://schemas.openxmlformats.org/drawingml/2006/diagram" xmlns:a="http://schemas.openxmlformats.org/drawingml/2006/main" uniqueId="urn:microsoft.com/office/officeart/2005/8/colors/accent1_2#2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0.xml><?xml version="1.0" encoding="utf-8"?>
<dgm:colorsDef xmlns:dgm="http://schemas.openxmlformats.org/drawingml/2006/diagram" xmlns:a="http://schemas.openxmlformats.org/drawingml/2006/main" uniqueId="urn:microsoft.com/office/officeart/2005/8/colors/accent1_2#2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2.xml><?xml version="1.0" encoding="utf-8"?>
<dgm:colorsDef xmlns:dgm="http://schemas.openxmlformats.org/drawingml/2006/diagram" xmlns:a="http://schemas.openxmlformats.org/drawingml/2006/main" uniqueId="urn:microsoft.com/office/officeart/2005/8/colors/accent1_2#2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3.xml><?xml version="1.0" encoding="utf-8"?>
<dgm:colorsDef xmlns:dgm="http://schemas.openxmlformats.org/drawingml/2006/diagram" xmlns:a="http://schemas.openxmlformats.org/drawingml/2006/main" uniqueId="urn:microsoft.com/office/officeart/2005/8/colors/accent1_2#2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4.xml><?xml version="1.0" encoding="utf-8"?>
<dgm:colorsDef xmlns:dgm="http://schemas.openxmlformats.org/drawingml/2006/diagram" xmlns:a="http://schemas.openxmlformats.org/drawingml/2006/main" uniqueId="urn:microsoft.com/office/officeart/2005/8/colors/accent1_2#3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5.xml><?xml version="1.0" encoding="utf-8"?>
<dgm:colorsDef xmlns:dgm="http://schemas.openxmlformats.org/drawingml/2006/diagram" xmlns:a="http://schemas.openxmlformats.org/drawingml/2006/main" uniqueId="urn:microsoft.com/office/officeart/2005/8/colors/accent1_2#3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6.xml><?xml version="1.0" encoding="utf-8"?>
<dgm:colorsDef xmlns:dgm="http://schemas.openxmlformats.org/drawingml/2006/diagram" xmlns:a="http://schemas.openxmlformats.org/drawingml/2006/main" uniqueId="urn:microsoft.com/office/officeart/2005/8/colors/accent1_2#3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7.xml><?xml version="1.0" encoding="utf-8"?>
<dgm:colorsDef xmlns:dgm="http://schemas.openxmlformats.org/drawingml/2006/diagram" xmlns:a="http://schemas.openxmlformats.org/drawingml/2006/main" uniqueId="urn:microsoft.com/office/officeart/2005/8/colors/accent1_2#3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8.xml><?xml version="1.0" encoding="utf-8"?>
<dgm:colorsDef xmlns:dgm="http://schemas.openxmlformats.org/drawingml/2006/diagram" xmlns:a="http://schemas.openxmlformats.org/drawingml/2006/main" uniqueId="urn:microsoft.com/office/officeart/2005/8/colors/accent1_2#3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9.xml><?xml version="1.0" encoding="utf-8"?>
<dgm:colorsDef xmlns:dgm="http://schemas.openxmlformats.org/drawingml/2006/diagram" xmlns:a="http://schemas.openxmlformats.org/drawingml/2006/main" uniqueId="urn:microsoft.com/office/officeart/2005/8/colors/accent1_2#3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0.xml><?xml version="1.0" encoding="utf-8"?>
<dgm:colorsDef xmlns:dgm="http://schemas.openxmlformats.org/drawingml/2006/diagram" xmlns:a="http://schemas.openxmlformats.org/drawingml/2006/main" uniqueId="urn:microsoft.com/office/officeart/2005/8/colors/accent1_2#3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1.xml><?xml version="1.0" encoding="utf-8"?>
<dgm:colorsDef xmlns:dgm="http://schemas.openxmlformats.org/drawingml/2006/diagram" xmlns:a="http://schemas.openxmlformats.org/drawingml/2006/main" uniqueId="urn:microsoft.com/office/officeart/2005/8/colors/accent1_2#3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3.xml><?xml version="1.0" encoding="utf-8"?>
<dgm:colorsDef xmlns:dgm="http://schemas.openxmlformats.org/drawingml/2006/diagram" xmlns:a="http://schemas.openxmlformats.org/drawingml/2006/main" uniqueId="urn:microsoft.com/office/officeart/2005/8/colors/accent1_2#3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4.xml><?xml version="1.0" encoding="utf-8"?>
<dgm:colorsDef xmlns:dgm="http://schemas.openxmlformats.org/drawingml/2006/diagram" xmlns:a="http://schemas.openxmlformats.org/drawingml/2006/main" uniqueId="urn:microsoft.com/office/officeart/2005/8/colors/accent1_2#3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5.xml><?xml version="1.0" encoding="utf-8"?>
<dgm:colorsDef xmlns:dgm="http://schemas.openxmlformats.org/drawingml/2006/diagram" xmlns:a="http://schemas.openxmlformats.org/drawingml/2006/main" uniqueId="urn:microsoft.com/office/officeart/2005/8/colors/accent1_2#4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6.xml><?xml version="1.0" encoding="utf-8"?>
<dgm:colorsDef xmlns:dgm="http://schemas.openxmlformats.org/drawingml/2006/diagram" xmlns:a="http://schemas.openxmlformats.org/drawingml/2006/main" uniqueId="urn:microsoft.com/office/officeart/2005/8/colors/accent1_2#4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7.xml><?xml version="1.0" encoding="utf-8"?>
<dgm:colorsDef xmlns:dgm="http://schemas.openxmlformats.org/drawingml/2006/diagram" xmlns:a="http://schemas.openxmlformats.org/drawingml/2006/main" uniqueId="urn:microsoft.com/office/officeart/2005/8/colors/accent1_2#4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8.xml><?xml version="1.0" encoding="utf-8"?>
<dgm:colorsDef xmlns:dgm="http://schemas.openxmlformats.org/drawingml/2006/diagram" xmlns:a="http://schemas.openxmlformats.org/drawingml/2006/main" uniqueId="urn:microsoft.com/office/officeart/2005/8/colors/accent1_2#4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49.xml><?xml version="1.0" encoding="utf-8"?>
<dgm:colorsDef xmlns:dgm="http://schemas.openxmlformats.org/drawingml/2006/diagram" xmlns:a="http://schemas.openxmlformats.org/drawingml/2006/main" uniqueId="urn:microsoft.com/office/officeart/2005/8/colors/accent1_2#4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5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7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9.xml><?xml version="1.0" encoding="utf-8"?>
<dgm:colorsDef xmlns:dgm="http://schemas.openxmlformats.org/drawingml/2006/diagram" xmlns:a="http://schemas.openxmlformats.org/drawingml/2006/main" uniqueId="urn:microsoft.com/office/officeart/2005/8/colors/accent1_2#4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60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D04D542-D42F-4DDD-A03A-7C9C3F48220C}" type="doc">
      <dgm:prSet loTypeId="urn:microsoft.com/office/officeart/2005/8/layout/matrix1#1" loCatId="matrix" qsTypeId="urn:microsoft.com/office/officeart/2005/8/quickstyle/simple3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85F05448-E886-4D93-9A78-A962A7042A26}">
      <dgm:prSet phldrT="[文本]"/>
      <dgm:spPr/>
      <dgm:t>
        <a:bodyPr/>
        <a:lstStyle/>
        <a:p>
          <a:r>
            <a:rPr lang="zh-CN" altLang="en-US" b="1" dirty="0">
              <a:solidFill>
                <a:srgbClr val="C00000"/>
              </a:solidFill>
            </a:rPr>
            <a:t>世界文明古国</a:t>
          </a:r>
        </a:p>
      </dgm:t>
    </dgm:pt>
    <dgm:pt modelId="{A897A4C1-AC1A-4DD2-B932-A60A50867B2E}" type="parTrans" cxnId="{5999C703-524E-45BB-959C-FFEB6B41894E}">
      <dgm:prSet/>
      <dgm:spPr/>
      <dgm:t>
        <a:bodyPr/>
        <a:lstStyle/>
        <a:p>
          <a:endParaRPr lang="zh-CN" altLang="en-US"/>
        </a:p>
      </dgm:t>
    </dgm:pt>
    <dgm:pt modelId="{F8A3356F-E28F-43BE-ABB2-6B889B5AFC58}" type="sibTrans" cxnId="{5999C703-524E-45BB-959C-FFEB6B41894E}">
      <dgm:prSet/>
      <dgm:spPr/>
      <dgm:t>
        <a:bodyPr/>
        <a:lstStyle/>
        <a:p>
          <a:endParaRPr lang="zh-CN" altLang="en-US"/>
        </a:p>
      </dgm:t>
    </dgm:pt>
    <dgm:pt modelId="{9FBEF7B1-4E5D-43C8-BB10-D5F84595B573}">
      <dgm:prSet phldrT="[文本]" custT="1"/>
      <dgm:spPr/>
      <dgm:t>
        <a:bodyPr/>
        <a:lstStyle/>
        <a:p>
          <a:r>
            <a: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原始社会：</a:t>
          </a:r>
          <a:endParaRPr lang="en-US" altLang="zh-CN" sz="2800" b="1" dirty="0">
            <a:solidFill>
              <a:srgbClr val="C00000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r>
            <a: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rPr>
            <a:t>原始人群→氏族公社→</a:t>
          </a:r>
          <a:endParaRPr lang="en-US" altLang="zh-CN" sz="2800" b="1" dirty="0">
            <a:latin typeface="宋体" panose="02010600030101010101" pitchFamily="2" charset="-122"/>
            <a:ea typeface="宋体" panose="02010600030101010101" pitchFamily="2" charset="-122"/>
          </a:endParaRPr>
        </a:p>
      </dgm:t>
    </dgm:pt>
    <dgm:pt modelId="{C68380B7-98F9-4FAA-9734-F9D74BCA2875}" type="parTrans" cxnId="{20D4F247-4BAD-4AC0-987A-F350218076E5}">
      <dgm:prSet/>
      <dgm:spPr/>
      <dgm:t>
        <a:bodyPr/>
        <a:lstStyle/>
        <a:p>
          <a:endParaRPr lang="zh-CN" altLang="en-US"/>
        </a:p>
      </dgm:t>
    </dgm:pt>
    <dgm:pt modelId="{4A31F245-6B8A-4707-AF09-93E06F2CAADE}" type="sibTrans" cxnId="{20D4F247-4BAD-4AC0-987A-F350218076E5}">
      <dgm:prSet/>
      <dgm:spPr/>
      <dgm:t>
        <a:bodyPr/>
        <a:lstStyle/>
        <a:p>
          <a:endParaRPr lang="zh-CN" altLang="en-US"/>
        </a:p>
      </dgm:t>
    </dgm:pt>
    <dgm:pt modelId="{69302F10-D3C4-46E7-B524-46BD68DD42B7}">
      <dgm:prSet phldrT="[文本]" custT="1"/>
      <dgm:spPr/>
      <dgm:t>
        <a:bodyPr/>
        <a:lstStyle/>
        <a:p>
          <a:r>
            <a: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rPr>
            <a:t>→部落联盟</a:t>
          </a:r>
          <a:endParaRPr lang="en-US" altLang="zh-CN" sz="2800" b="1" dirty="0">
            <a:latin typeface="宋体" panose="02010600030101010101" pitchFamily="2" charset="-122"/>
            <a:ea typeface="宋体" panose="02010600030101010101" pitchFamily="2" charset="-122"/>
          </a:endParaRPr>
        </a:p>
        <a:p>
          <a:r>
            <a:rPr lang="zh-CN" altLang="en-US" sz="2800" b="1" dirty="0">
              <a:latin typeface="宋体" panose="02010600030101010101" pitchFamily="2" charset="-122"/>
              <a:ea typeface="宋体" panose="02010600030101010101" pitchFamily="2" charset="-122"/>
            </a:rPr>
            <a:t>（黄帝尧舜禹传说时期）</a:t>
          </a:r>
        </a:p>
      </dgm:t>
    </dgm:pt>
    <dgm:pt modelId="{B49624C3-4D1B-4973-AA43-ADAD0C6D0F85}" type="parTrans" cxnId="{78F1EDC9-5680-4B6E-8684-56DF0DEAB92E}">
      <dgm:prSet/>
      <dgm:spPr/>
      <dgm:t>
        <a:bodyPr/>
        <a:lstStyle/>
        <a:p>
          <a:endParaRPr lang="zh-CN" altLang="en-US"/>
        </a:p>
      </dgm:t>
    </dgm:pt>
    <dgm:pt modelId="{15A58356-E8E1-4DEA-8CAE-28B9D3AC45AC}" type="sibTrans" cxnId="{78F1EDC9-5680-4B6E-8684-56DF0DEAB92E}">
      <dgm:prSet/>
      <dgm:spPr/>
      <dgm:t>
        <a:bodyPr/>
        <a:lstStyle/>
        <a:p>
          <a:endParaRPr lang="zh-CN" altLang="en-US"/>
        </a:p>
      </dgm:t>
    </dgm:pt>
    <dgm:pt modelId="{2391A7D9-5D86-4D92-B3F6-98DBBC09CE64}">
      <dgm:prSet phldrT="[文本]"/>
      <dgm:spPr/>
      <dgm:t>
        <a:bodyPr/>
        <a:lstStyle/>
        <a:p>
          <a:r>
            <a:rPr lang="zh-CN" altLang="en-US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奴隶社会：</a:t>
          </a:r>
          <a:r>
            <a:rPr lang="zh-CN" altLang="en-US" b="1" dirty="0">
              <a:latin typeface="宋体" panose="02010600030101010101" pitchFamily="2" charset="-122"/>
              <a:ea typeface="宋体" panose="02010600030101010101" pitchFamily="2" charset="-122"/>
            </a:rPr>
            <a:t>夏商西周春秋</a:t>
          </a:r>
        </a:p>
      </dgm:t>
    </dgm:pt>
    <dgm:pt modelId="{015ED756-A93A-4CF5-A215-5C9C15E2403D}" type="parTrans" cxnId="{B421DEF6-8029-4A69-8160-EB0886517479}">
      <dgm:prSet/>
      <dgm:spPr/>
      <dgm:t>
        <a:bodyPr/>
        <a:lstStyle/>
        <a:p>
          <a:endParaRPr lang="zh-CN" altLang="en-US"/>
        </a:p>
      </dgm:t>
    </dgm:pt>
    <dgm:pt modelId="{03F18A8D-BEE4-45A4-8400-3CD97F6B8644}" type="sibTrans" cxnId="{B421DEF6-8029-4A69-8160-EB0886517479}">
      <dgm:prSet/>
      <dgm:spPr/>
      <dgm:t>
        <a:bodyPr/>
        <a:lstStyle/>
        <a:p>
          <a:endParaRPr lang="zh-CN" altLang="en-US"/>
        </a:p>
      </dgm:t>
    </dgm:pt>
    <dgm:pt modelId="{385918B9-43C6-42A8-AC7F-78F47576867E}">
      <dgm:prSet phldrT="[文本]"/>
      <dgm:spPr/>
      <dgm:t>
        <a:bodyPr/>
        <a:lstStyle/>
        <a:p>
          <a:r>
            <a:rPr lang="zh-CN" altLang="en-US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封建社会：</a:t>
          </a:r>
          <a:r>
            <a:rPr lang="zh-CN" altLang="en-US" b="1" dirty="0">
              <a:latin typeface="宋体" panose="02010600030101010101" pitchFamily="2" charset="-122"/>
              <a:ea typeface="宋体" panose="02010600030101010101" pitchFamily="2" charset="-122"/>
            </a:rPr>
            <a:t>战国至清朝</a:t>
          </a:r>
        </a:p>
      </dgm:t>
    </dgm:pt>
    <dgm:pt modelId="{E14B5EDC-8E6E-4B18-89C1-0D90234BAF83}" type="parTrans" cxnId="{1BA0502E-37CE-4EE1-B0AA-7B5D58D65CAA}">
      <dgm:prSet/>
      <dgm:spPr/>
      <dgm:t>
        <a:bodyPr/>
        <a:lstStyle/>
        <a:p>
          <a:endParaRPr lang="zh-CN" altLang="en-US"/>
        </a:p>
      </dgm:t>
    </dgm:pt>
    <dgm:pt modelId="{88230253-D0FA-4215-8C16-1ECE9923D3C0}" type="sibTrans" cxnId="{1BA0502E-37CE-4EE1-B0AA-7B5D58D65CAA}">
      <dgm:prSet/>
      <dgm:spPr/>
      <dgm:t>
        <a:bodyPr/>
        <a:lstStyle/>
        <a:p>
          <a:endParaRPr lang="zh-CN" altLang="en-US"/>
        </a:p>
      </dgm:t>
    </dgm:pt>
    <dgm:pt modelId="{93CD5DFC-4F35-4962-9B5F-B8401D9C3D56}" type="pres">
      <dgm:prSet presAssocID="{6D04D542-D42F-4DDD-A03A-7C9C3F48220C}" presName="diagram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E3B2761F-EAF2-4548-9A08-C8445E57E141}" type="pres">
      <dgm:prSet presAssocID="{6D04D542-D42F-4DDD-A03A-7C9C3F48220C}" presName="matrix" presStyleCnt="0"/>
      <dgm:spPr/>
    </dgm:pt>
    <dgm:pt modelId="{6610AABF-0DBA-4F0F-A705-B8AD83E46727}" type="pres">
      <dgm:prSet presAssocID="{6D04D542-D42F-4DDD-A03A-7C9C3F48220C}" presName="tile1" presStyleLbl="node1" presStyleIdx="0" presStyleCnt="4"/>
      <dgm:spPr/>
    </dgm:pt>
    <dgm:pt modelId="{3B8F29E6-97AE-40BF-B430-5C52DCE80C45}" type="pres">
      <dgm:prSet presAssocID="{6D04D542-D42F-4DDD-A03A-7C9C3F48220C}" presName="tile1text" presStyleLbl="node1" presStyleIdx="0" presStyleCnt="4">
        <dgm:presLayoutVars>
          <dgm:chMax val="0"/>
          <dgm:chPref val="0"/>
          <dgm:bulletEnabled val="1"/>
        </dgm:presLayoutVars>
      </dgm:prSet>
      <dgm:spPr/>
    </dgm:pt>
    <dgm:pt modelId="{298E54D4-0A2D-4928-93A9-28F86E651F03}" type="pres">
      <dgm:prSet presAssocID="{6D04D542-D42F-4DDD-A03A-7C9C3F48220C}" presName="tile2" presStyleLbl="node1" presStyleIdx="1" presStyleCnt="4" custLinFactNeighborY="-1487"/>
      <dgm:spPr/>
    </dgm:pt>
    <dgm:pt modelId="{AB133035-EFE8-4713-AFE3-0BE463421A65}" type="pres">
      <dgm:prSet presAssocID="{6D04D542-D42F-4DDD-A03A-7C9C3F48220C}" presName="tile2text" presStyleLbl="node1" presStyleIdx="1" presStyleCnt="4">
        <dgm:presLayoutVars>
          <dgm:chMax val="0"/>
          <dgm:chPref val="0"/>
          <dgm:bulletEnabled val="1"/>
        </dgm:presLayoutVars>
      </dgm:prSet>
      <dgm:spPr/>
    </dgm:pt>
    <dgm:pt modelId="{23120CB3-1482-4294-BB9B-89B1F4308781}" type="pres">
      <dgm:prSet presAssocID="{6D04D542-D42F-4DDD-A03A-7C9C3F48220C}" presName="tile3" presStyleLbl="node1" presStyleIdx="2" presStyleCnt="4"/>
      <dgm:spPr/>
    </dgm:pt>
    <dgm:pt modelId="{E1E1DAC7-70CF-44A5-B17D-774D7EA18D6F}" type="pres">
      <dgm:prSet presAssocID="{6D04D542-D42F-4DDD-A03A-7C9C3F48220C}" presName="tile3text" presStyleLbl="node1" presStyleIdx="2" presStyleCnt="4">
        <dgm:presLayoutVars>
          <dgm:chMax val="0"/>
          <dgm:chPref val="0"/>
          <dgm:bulletEnabled val="1"/>
        </dgm:presLayoutVars>
      </dgm:prSet>
      <dgm:spPr/>
    </dgm:pt>
    <dgm:pt modelId="{791321BA-CECE-49EF-98D7-E7F954B70D31}" type="pres">
      <dgm:prSet presAssocID="{6D04D542-D42F-4DDD-A03A-7C9C3F48220C}" presName="tile4" presStyleLbl="node1" presStyleIdx="3" presStyleCnt="4"/>
      <dgm:spPr/>
    </dgm:pt>
    <dgm:pt modelId="{AA7327A8-83BD-4529-98CE-2DD12AC3BFC8}" type="pres">
      <dgm:prSet presAssocID="{6D04D542-D42F-4DDD-A03A-7C9C3F48220C}" presName="tile4text" presStyleLbl="node1" presStyleIdx="3" presStyleCnt="4">
        <dgm:presLayoutVars>
          <dgm:chMax val="0"/>
          <dgm:chPref val="0"/>
          <dgm:bulletEnabled val="1"/>
        </dgm:presLayoutVars>
      </dgm:prSet>
      <dgm:spPr/>
    </dgm:pt>
    <dgm:pt modelId="{216940A4-C9BF-45D3-ADFE-401517CAC60E}" type="pres">
      <dgm:prSet presAssocID="{6D04D542-D42F-4DDD-A03A-7C9C3F48220C}" presName="centerTile" presStyleLbl="fgShp" presStyleIdx="0" presStyleCnt="1">
        <dgm:presLayoutVars>
          <dgm:chMax val="0"/>
          <dgm:chPref val="0"/>
        </dgm:presLayoutVars>
      </dgm:prSet>
      <dgm:spPr/>
    </dgm:pt>
  </dgm:ptLst>
  <dgm:cxnLst>
    <dgm:cxn modelId="{5999C703-524E-45BB-959C-FFEB6B41894E}" srcId="{6D04D542-D42F-4DDD-A03A-7C9C3F48220C}" destId="{85F05448-E886-4D93-9A78-A962A7042A26}" srcOrd="0" destOrd="0" parTransId="{A897A4C1-AC1A-4DD2-B932-A60A50867B2E}" sibTransId="{F8A3356F-E28F-43BE-ABB2-6B889B5AFC58}"/>
    <dgm:cxn modelId="{1BA0502E-37CE-4EE1-B0AA-7B5D58D65CAA}" srcId="{85F05448-E886-4D93-9A78-A962A7042A26}" destId="{385918B9-43C6-42A8-AC7F-78F47576867E}" srcOrd="3" destOrd="0" parTransId="{E14B5EDC-8E6E-4B18-89C1-0D90234BAF83}" sibTransId="{88230253-D0FA-4215-8C16-1ECE9923D3C0}"/>
    <dgm:cxn modelId="{68D5FD2F-C8ED-4B75-8425-D393AFA7550E}" type="presOf" srcId="{385918B9-43C6-42A8-AC7F-78F47576867E}" destId="{AA7327A8-83BD-4529-98CE-2DD12AC3BFC8}" srcOrd="1" destOrd="0" presId="urn:microsoft.com/office/officeart/2005/8/layout/matrix1#1"/>
    <dgm:cxn modelId="{2A523633-938B-4F53-A387-5D3DAB42F16F}" type="presOf" srcId="{385918B9-43C6-42A8-AC7F-78F47576867E}" destId="{791321BA-CECE-49EF-98D7-E7F954B70D31}" srcOrd="0" destOrd="0" presId="urn:microsoft.com/office/officeart/2005/8/layout/matrix1#1"/>
    <dgm:cxn modelId="{20D4F247-4BAD-4AC0-987A-F350218076E5}" srcId="{85F05448-E886-4D93-9A78-A962A7042A26}" destId="{9FBEF7B1-4E5D-43C8-BB10-D5F84595B573}" srcOrd="0" destOrd="0" parTransId="{C68380B7-98F9-4FAA-9734-F9D74BCA2875}" sibTransId="{4A31F245-6B8A-4707-AF09-93E06F2CAADE}"/>
    <dgm:cxn modelId="{E023BB82-957F-47C6-A7CB-EC5FE6B8B3FC}" type="presOf" srcId="{9FBEF7B1-4E5D-43C8-BB10-D5F84595B573}" destId="{3B8F29E6-97AE-40BF-B430-5C52DCE80C45}" srcOrd="1" destOrd="0" presId="urn:microsoft.com/office/officeart/2005/8/layout/matrix1#1"/>
    <dgm:cxn modelId="{A2751895-4AD6-4A3E-8FB9-C9A4F3E83984}" type="presOf" srcId="{69302F10-D3C4-46E7-B524-46BD68DD42B7}" destId="{298E54D4-0A2D-4928-93A9-28F86E651F03}" srcOrd="0" destOrd="0" presId="urn:microsoft.com/office/officeart/2005/8/layout/matrix1#1"/>
    <dgm:cxn modelId="{43703DA5-B9D9-424E-A091-72AD18E1AB86}" type="presOf" srcId="{85F05448-E886-4D93-9A78-A962A7042A26}" destId="{216940A4-C9BF-45D3-ADFE-401517CAC60E}" srcOrd="0" destOrd="0" presId="urn:microsoft.com/office/officeart/2005/8/layout/matrix1#1"/>
    <dgm:cxn modelId="{AF396CAC-EB1A-48CD-AB70-DBF1C91BFFD4}" type="presOf" srcId="{69302F10-D3C4-46E7-B524-46BD68DD42B7}" destId="{AB133035-EFE8-4713-AFE3-0BE463421A65}" srcOrd="1" destOrd="0" presId="urn:microsoft.com/office/officeart/2005/8/layout/matrix1#1"/>
    <dgm:cxn modelId="{B25C9ABB-AFC6-45CC-84E2-D7C1F5F00377}" type="presOf" srcId="{9FBEF7B1-4E5D-43C8-BB10-D5F84595B573}" destId="{6610AABF-0DBA-4F0F-A705-B8AD83E46727}" srcOrd="0" destOrd="0" presId="urn:microsoft.com/office/officeart/2005/8/layout/matrix1#1"/>
    <dgm:cxn modelId="{183067C5-D166-4187-81E6-63C754BCD5CD}" type="presOf" srcId="{2391A7D9-5D86-4D92-B3F6-98DBBC09CE64}" destId="{23120CB3-1482-4294-BB9B-89B1F4308781}" srcOrd="0" destOrd="0" presId="urn:microsoft.com/office/officeart/2005/8/layout/matrix1#1"/>
    <dgm:cxn modelId="{78F1EDC9-5680-4B6E-8684-56DF0DEAB92E}" srcId="{85F05448-E886-4D93-9A78-A962A7042A26}" destId="{69302F10-D3C4-46E7-B524-46BD68DD42B7}" srcOrd="1" destOrd="0" parTransId="{B49624C3-4D1B-4973-AA43-ADAD0C6D0F85}" sibTransId="{15A58356-E8E1-4DEA-8CAE-28B9D3AC45AC}"/>
    <dgm:cxn modelId="{DFD6E7CA-4331-42FE-A0F1-1F7D16BE6F7D}" type="presOf" srcId="{2391A7D9-5D86-4D92-B3F6-98DBBC09CE64}" destId="{E1E1DAC7-70CF-44A5-B17D-774D7EA18D6F}" srcOrd="1" destOrd="0" presId="urn:microsoft.com/office/officeart/2005/8/layout/matrix1#1"/>
    <dgm:cxn modelId="{B421DEF6-8029-4A69-8160-EB0886517479}" srcId="{85F05448-E886-4D93-9A78-A962A7042A26}" destId="{2391A7D9-5D86-4D92-B3F6-98DBBC09CE64}" srcOrd="2" destOrd="0" parTransId="{015ED756-A93A-4CF5-A215-5C9C15E2403D}" sibTransId="{03F18A8D-BEE4-45A4-8400-3CD97F6B8644}"/>
    <dgm:cxn modelId="{159B77FE-B4C0-4D24-B4EB-6A8CB0D1D01F}" type="presOf" srcId="{6D04D542-D42F-4DDD-A03A-7C9C3F48220C}" destId="{93CD5DFC-4F35-4962-9B5F-B8401D9C3D56}" srcOrd="0" destOrd="0" presId="urn:microsoft.com/office/officeart/2005/8/layout/matrix1#1"/>
    <dgm:cxn modelId="{22AAAB0E-CE89-4011-8634-2B5EE9E4FBDF}" type="presParOf" srcId="{93CD5DFC-4F35-4962-9B5F-B8401D9C3D56}" destId="{E3B2761F-EAF2-4548-9A08-C8445E57E141}" srcOrd="0" destOrd="0" presId="urn:microsoft.com/office/officeart/2005/8/layout/matrix1#1"/>
    <dgm:cxn modelId="{174E7681-E5C2-425F-9E9C-C73F22D2BF53}" type="presParOf" srcId="{E3B2761F-EAF2-4548-9A08-C8445E57E141}" destId="{6610AABF-0DBA-4F0F-A705-B8AD83E46727}" srcOrd="0" destOrd="0" presId="urn:microsoft.com/office/officeart/2005/8/layout/matrix1#1"/>
    <dgm:cxn modelId="{81CE6D37-FDD3-4BA9-AC86-1F1F5B2C0515}" type="presParOf" srcId="{E3B2761F-EAF2-4548-9A08-C8445E57E141}" destId="{3B8F29E6-97AE-40BF-B430-5C52DCE80C45}" srcOrd="1" destOrd="0" presId="urn:microsoft.com/office/officeart/2005/8/layout/matrix1#1"/>
    <dgm:cxn modelId="{262D6F17-9B30-4E31-9615-CD5D4118F175}" type="presParOf" srcId="{E3B2761F-EAF2-4548-9A08-C8445E57E141}" destId="{298E54D4-0A2D-4928-93A9-28F86E651F03}" srcOrd="2" destOrd="0" presId="urn:microsoft.com/office/officeart/2005/8/layout/matrix1#1"/>
    <dgm:cxn modelId="{DADE28D1-6680-4E23-BE83-593F0AEC471E}" type="presParOf" srcId="{E3B2761F-EAF2-4548-9A08-C8445E57E141}" destId="{AB133035-EFE8-4713-AFE3-0BE463421A65}" srcOrd="3" destOrd="0" presId="urn:microsoft.com/office/officeart/2005/8/layout/matrix1#1"/>
    <dgm:cxn modelId="{AF4EB12A-E847-4AC1-B8A7-55FD3F674256}" type="presParOf" srcId="{E3B2761F-EAF2-4548-9A08-C8445E57E141}" destId="{23120CB3-1482-4294-BB9B-89B1F4308781}" srcOrd="4" destOrd="0" presId="urn:microsoft.com/office/officeart/2005/8/layout/matrix1#1"/>
    <dgm:cxn modelId="{4251D5B3-6AB8-47D9-A0B1-F264790C4E95}" type="presParOf" srcId="{E3B2761F-EAF2-4548-9A08-C8445E57E141}" destId="{E1E1DAC7-70CF-44A5-B17D-774D7EA18D6F}" srcOrd="5" destOrd="0" presId="urn:microsoft.com/office/officeart/2005/8/layout/matrix1#1"/>
    <dgm:cxn modelId="{C159019A-54EC-4F22-B72A-75931BA0275C}" type="presParOf" srcId="{E3B2761F-EAF2-4548-9A08-C8445E57E141}" destId="{791321BA-CECE-49EF-98D7-E7F954B70D31}" srcOrd="6" destOrd="0" presId="urn:microsoft.com/office/officeart/2005/8/layout/matrix1#1"/>
    <dgm:cxn modelId="{56D58C4A-12C2-4A92-805F-711B789A16E6}" type="presParOf" srcId="{E3B2761F-EAF2-4548-9A08-C8445E57E141}" destId="{AA7327A8-83BD-4529-98CE-2DD12AC3BFC8}" srcOrd="7" destOrd="0" presId="urn:microsoft.com/office/officeart/2005/8/layout/matrix1#1"/>
    <dgm:cxn modelId="{13E85CF0-BC58-47E7-9070-57DBACF09D1D}" type="presParOf" srcId="{93CD5DFC-4F35-4962-9B5F-B8401D9C3D56}" destId="{216940A4-C9BF-45D3-ADFE-401517CAC60E}" srcOrd="1" destOrd="0" presId="urn:microsoft.com/office/officeart/2005/8/layout/matrix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1A940925-20B9-444E-B433-44D60620EE7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F59CA463-62DA-423B-BD19-4723AF52476B}">
      <dgm:prSet phldrT="[文本]"/>
      <dgm:spPr/>
      <dgm:t>
        <a:bodyPr/>
        <a:lstStyle/>
        <a:p>
          <a:r>
            <a:rPr lang="zh-CN" altLang="en-US" dirty="0"/>
            <a:t>秦朝</a:t>
          </a:r>
        </a:p>
      </dgm:t>
    </dgm:pt>
    <dgm:pt modelId="{2705F0F8-0AAE-4E88-95A0-F1168350A8B8}" type="parTrans" cxnId="{D0F388CA-7D88-4925-B782-8B4A068B29BE}">
      <dgm:prSet/>
      <dgm:spPr/>
      <dgm:t>
        <a:bodyPr/>
        <a:lstStyle/>
        <a:p>
          <a:endParaRPr lang="zh-CN" altLang="en-US"/>
        </a:p>
      </dgm:t>
    </dgm:pt>
    <dgm:pt modelId="{CD892C0A-E184-4647-920C-3A021DD59CEB}" type="sibTrans" cxnId="{D0F388CA-7D88-4925-B782-8B4A068B29BE}">
      <dgm:prSet/>
      <dgm:spPr/>
      <dgm:t>
        <a:bodyPr/>
        <a:lstStyle/>
        <a:p>
          <a:endParaRPr lang="zh-CN" altLang="en-US"/>
        </a:p>
      </dgm:t>
    </dgm:pt>
    <dgm:pt modelId="{882CB7DA-D5FB-40B1-9F3C-321B3C35A72F}">
      <dgm:prSet phldrT="[文本]"/>
      <dgm:spPr/>
      <dgm:t>
        <a:bodyPr/>
        <a:lstStyle/>
        <a:p>
          <a:r>
            <a:rPr lang="zh-CN" altLang="en-US" dirty="0"/>
            <a:t>西汉</a:t>
          </a:r>
        </a:p>
      </dgm:t>
    </dgm:pt>
    <dgm:pt modelId="{D65AA8EA-1929-4619-B7C9-C2697A85ECAE}" type="parTrans" cxnId="{C2FCFF11-DFF6-4C7B-B4F5-19A4F3F18CF6}">
      <dgm:prSet/>
      <dgm:spPr/>
      <dgm:t>
        <a:bodyPr/>
        <a:lstStyle/>
        <a:p>
          <a:endParaRPr lang="zh-CN" altLang="en-US"/>
        </a:p>
      </dgm:t>
    </dgm:pt>
    <dgm:pt modelId="{7281A9DE-12BB-4838-A136-63CB30B8FA67}" type="sibTrans" cxnId="{C2FCFF11-DFF6-4C7B-B4F5-19A4F3F18CF6}">
      <dgm:prSet/>
      <dgm:spPr/>
      <dgm:t>
        <a:bodyPr/>
        <a:lstStyle/>
        <a:p>
          <a:endParaRPr lang="zh-CN" altLang="en-US"/>
        </a:p>
      </dgm:t>
    </dgm:pt>
    <dgm:pt modelId="{F2D90EDD-A8BD-4BDA-8E6F-52E3664BF0A5}">
      <dgm:prSet phldrT="[文本]"/>
      <dgm:spPr/>
      <dgm:t>
        <a:bodyPr/>
        <a:lstStyle/>
        <a:p>
          <a:r>
            <a:rPr lang="zh-CN" altLang="en-US" dirty="0"/>
            <a:t>东汉</a:t>
          </a:r>
        </a:p>
      </dgm:t>
    </dgm:pt>
    <dgm:pt modelId="{6B61004A-32D9-4F2D-BB19-231AC710FF59}" type="parTrans" cxnId="{C6F66950-64D6-42D0-808B-466B0D4F82ED}">
      <dgm:prSet/>
      <dgm:spPr/>
      <dgm:t>
        <a:bodyPr/>
        <a:lstStyle/>
        <a:p>
          <a:endParaRPr lang="zh-CN" altLang="en-US"/>
        </a:p>
      </dgm:t>
    </dgm:pt>
    <dgm:pt modelId="{6B7CB6AF-6B7D-4DE4-B551-025364D4E5D8}" type="sibTrans" cxnId="{C6F66950-64D6-42D0-808B-466B0D4F82ED}">
      <dgm:prSet/>
      <dgm:spPr/>
      <dgm:t>
        <a:bodyPr/>
        <a:lstStyle/>
        <a:p>
          <a:endParaRPr lang="zh-CN" altLang="en-US"/>
        </a:p>
      </dgm:t>
    </dgm:pt>
    <dgm:pt modelId="{9F1B216F-B056-4BF1-BA88-DA45871C5981}" type="pres">
      <dgm:prSet presAssocID="{1A940925-20B9-444E-B433-44D60620EE70}" presName="CompostProcess" presStyleCnt="0">
        <dgm:presLayoutVars>
          <dgm:dir/>
          <dgm:resizeHandles val="exact"/>
        </dgm:presLayoutVars>
      </dgm:prSet>
      <dgm:spPr/>
    </dgm:pt>
    <dgm:pt modelId="{FEF0C00B-1004-41BF-80DF-A978B3BA035A}" type="pres">
      <dgm:prSet presAssocID="{1A940925-20B9-444E-B433-44D60620EE70}" presName="arrow" presStyleLbl="bgShp" presStyleIdx="0" presStyleCnt="1"/>
      <dgm:spPr/>
    </dgm:pt>
    <dgm:pt modelId="{F18C87F3-B7E4-44D3-982F-FE9887CC39A8}" type="pres">
      <dgm:prSet presAssocID="{1A940925-20B9-444E-B433-44D60620EE70}" presName="linearProcess" presStyleCnt="0"/>
      <dgm:spPr/>
    </dgm:pt>
    <dgm:pt modelId="{9AD28700-AAA8-469C-AA3F-60F05F74D967}" type="pres">
      <dgm:prSet presAssocID="{F59CA463-62DA-423B-BD19-4723AF52476B}" presName="textNode" presStyleLbl="node1" presStyleIdx="0" presStyleCnt="3">
        <dgm:presLayoutVars>
          <dgm:bulletEnabled val="1"/>
        </dgm:presLayoutVars>
      </dgm:prSet>
      <dgm:spPr/>
    </dgm:pt>
    <dgm:pt modelId="{ADF743A4-F464-4CBF-ABDB-F79FA083AEC4}" type="pres">
      <dgm:prSet presAssocID="{CD892C0A-E184-4647-920C-3A021DD59CEB}" presName="sibTrans" presStyleCnt="0"/>
      <dgm:spPr/>
    </dgm:pt>
    <dgm:pt modelId="{DEE6127F-9FCD-4F6E-A234-FC77E5935A6D}" type="pres">
      <dgm:prSet presAssocID="{882CB7DA-D5FB-40B1-9F3C-321B3C35A72F}" presName="textNode" presStyleLbl="node1" presStyleIdx="1" presStyleCnt="3">
        <dgm:presLayoutVars>
          <dgm:bulletEnabled val="1"/>
        </dgm:presLayoutVars>
      </dgm:prSet>
      <dgm:spPr/>
    </dgm:pt>
    <dgm:pt modelId="{C1411291-1207-4B57-9281-688E0C7D6C0E}" type="pres">
      <dgm:prSet presAssocID="{7281A9DE-12BB-4838-A136-63CB30B8FA67}" presName="sibTrans" presStyleCnt="0"/>
      <dgm:spPr/>
    </dgm:pt>
    <dgm:pt modelId="{6943BB77-C15F-4D17-9FF0-AED874E6ECF6}" type="pres">
      <dgm:prSet presAssocID="{F2D90EDD-A8BD-4BDA-8E6F-52E3664BF0A5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C2FCFF11-DFF6-4C7B-B4F5-19A4F3F18CF6}" srcId="{1A940925-20B9-444E-B433-44D60620EE70}" destId="{882CB7DA-D5FB-40B1-9F3C-321B3C35A72F}" srcOrd="1" destOrd="0" parTransId="{D65AA8EA-1929-4619-B7C9-C2697A85ECAE}" sibTransId="{7281A9DE-12BB-4838-A136-63CB30B8FA67}"/>
    <dgm:cxn modelId="{DA9A2329-A0DC-489C-9F49-556D54A8B4D9}" type="presOf" srcId="{F59CA463-62DA-423B-BD19-4723AF52476B}" destId="{9AD28700-AAA8-469C-AA3F-60F05F74D967}" srcOrd="0" destOrd="0" presId="urn:microsoft.com/office/officeart/2005/8/layout/hProcess9"/>
    <dgm:cxn modelId="{8282B73C-A7D6-4853-AB87-CFCF46C13586}" type="presOf" srcId="{F2D90EDD-A8BD-4BDA-8E6F-52E3664BF0A5}" destId="{6943BB77-C15F-4D17-9FF0-AED874E6ECF6}" srcOrd="0" destOrd="0" presId="urn:microsoft.com/office/officeart/2005/8/layout/hProcess9"/>
    <dgm:cxn modelId="{A7E89B61-A285-4C95-A204-05BA03FB9A22}" type="presOf" srcId="{882CB7DA-D5FB-40B1-9F3C-321B3C35A72F}" destId="{DEE6127F-9FCD-4F6E-A234-FC77E5935A6D}" srcOrd="0" destOrd="0" presId="urn:microsoft.com/office/officeart/2005/8/layout/hProcess9"/>
    <dgm:cxn modelId="{C6F66950-64D6-42D0-808B-466B0D4F82ED}" srcId="{1A940925-20B9-444E-B433-44D60620EE70}" destId="{F2D90EDD-A8BD-4BDA-8E6F-52E3664BF0A5}" srcOrd="2" destOrd="0" parTransId="{6B61004A-32D9-4F2D-BB19-231AC710FF59}" sibTransId="{6B7CB6AF-6B7D-4DE4-B551-025364D4E5D8}"/>
    <dgm:cxn modelId="{BFECB8B6-7B35-4D57-B970-F3D1BF3810F5}" type="presOf" srcId="{1A940925-20B9-444E-B433-44D60620EE70}" destId="{9F1B216F-B056-4BF1-BA88-DA45871C5981}" srcOrd="0" destOrd="0" presId="urn:microsoft.com/office/officeart/2005/8/layout/hProcess9"/>
    <dgm:cxn modelId="{D0F388CA-7D88-4925-B782-8B4A068B29BE}" srcId="{1A940925-20B9-444E-B433-44D60620EE70}" destId="{F59CA463-62DA-423B-BD19-4723AF52476B}" srcOrd="0" destOrd="0" parTransId="{2705F0F8-0AAE-4E88-95A0-F1168350A8B8}" sibTransId="{CD892C0A-E184-4647-920C-3A021DD59CEB}"/>
    <dgm:cxn modelId="{920600BC-A3CF-4EF5-BD92-EC7DBC1E76BF}" type="presParOf" srcId="{9F1B216F-B056-4BF1-BA88-DA45871C5981}" destId="{FEF0C00B-1004-41BF-80DF-A978B3BA035A}" srcOrd="0" destOrd="0" presId="urn:microsoft.com/office/officeart/2005/8/layout/hProcess9"/>
    <dgm:cxn modelId="{A5BC7E40-01C0-476C-A023-C14110A2FD8B}" type="presParOf" srcId="{9F1B216F-B056-4BF1-BA88-DA45871C5981}" destId="{F18C87F3-B7E4-44D3-982F-FE9887CC39A8}" srcOrd="1" destOrd="0" presId="urn:microsoft.com/office/officeart/2005/8/layout/hProcess9"/>
    <dgm:cxn modelId="{37BA107A-12D0-4B10-B9B9-7CA1CD2F6C7E}" type="presParOf" srcId="{F18C87F3-B7E4-44D3-982F-FE9887CC39A8}" destId="{9AD28700-AAA8-469C-AA3F-60F05F74D967}" srcOrd="0" destOrd="0" presId="urn:microsoft.com/office/officeart/2005/8/layout/hProcess9"/>
    <dgm:cxn modelId="{D64B29E2-5B04-4A22-9760-44CDC1528FA9}" type="presParOf" srcId="{F18C87F3-B7E4-44D3-982F-FE9887CC39A8}" destId="{ADF743A4-F464-4CBF-ABDB-F79FA083AEC4}" srcOrd="1" destOrd="0" presId="urn:microsoft.com/office/officeart/2005/8/layout/hProcess9"/>
    <dgm:cxn modelId="{F06A790F-12ED-4389-A26A-40F0AC993580}" type="presParOf" srcId="{F18C87F3-B7E4-44D3-982F-FE9887CC39A8}" destId="{DEE6127F-9FCD-4F6E-A234-FC77E5935A6D}" srcOrd="2" destOrd="0" presId="urn:microsoft.com/office/officeart/2005/8/layout/hProcess9"/>
    <dgm:cxn modelId="{5BF59521-6638-4814-A4C7-C2EA4B3E7B2A}" type="presParOf" srcId="{F18C87F3-B7E4-44D3-982F-FE9887CC39A8}" destId="{C1411291-1207-4B57-9281-688E0C7D6C0E}" srcOrd="3" destOrd="0" presId="urn:microsoft.com/office/officeart/2005/8/layout/hProcess9"/>
    <dgm:cxn modelId="{D86EF4D4-164B-450A-B13C-8C36DBC9E5B7}" type="presParOf" srcId="{F18C87F3-B7E4-44D3-982F-FE9887CC39A8}" destId="{6943BB77-C15F-4D17-9FF0-AED874E6ECF6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B5BB2165-0371-432C-B6D2-4414FA2A0D4D}" type="doc">
      <dgm:prSet loTypeId="urn:microsoft.com/office/officeart/2005/8/layout/hList3" loCatId="list" qsTypeId="urn:microsoft.com/office/officeart/2005/8/quickstyle/simple3#4" qsCatId="simple" csTypeId="urn:microsoft.com/office/officeart/2005/8/colors/accent1_2#9" csCatId="accent1" phldr="1"/>
      <dgm:spPr/>
      <dgm:t>
        <a:bodyPr/>
        <a:lstStyle/>
        <a:p>
          <a:endParaRPr lang="zh-CN" altLang="en-US"/>
        </a:p>
      </dgm:t>
    </dgm:pt>
    <dgm:pt modelId="{E85312C3-AF22-43D2-AC22-1F6CF2A8D2CC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一、秦朝 </a:t>
          </a:r>
          <a:r>
            <a:rPr lang="en-US" altLang="zh-CN" b="1" dirty="0">
              <a:solidFill>
                <a:srgbClr val="FFFF00"/>
              </a:solidFill>
            </a:rPr>
            <a:t>· </a:t>
          </a:r>
          <a:r>
            <a:rPr lang="zh-CN" altLang="en-US" b="1" dirty="0">
              <a:solidFill>
                <a:srgbClr val="FFFF00"/>
              </a:solidFill>
            </a:rPr>
            <a:t>政治</a:t>
          </a:r>
        </a:p>
      </dgm:t>
    </dgm:pt>
    <dgm:pt modelId="{15870D36-AD4E-490D-B8B3-45168262E0B8}" type="par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135CCDEF-0460-41F3-9BCB-70772E2FF891}" type="sib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673E3EE9-B880-496A-B300-066C2E62D4CE}">
      <dgm:prSet phldrT="[文本]"/>
      <dgm:spPr/>
      <dgm:t>
        <a:bodyPr/>
        <a:lstStyle/>
        <a:p>
          <a:r>
            <a:rPr lang="zh-CN" altLang="en-US" dirty="0"/>
            <a:t>秦始皇</a:t>
          </a:r>
        </a:p>
      </dgm:t>
    </dgm:pt>
    <dgm:pt modelId="{7C80A1D7-0419-4B9E-9F14-4D798A5760FA}" type="par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B8262DD2-7A1D-40DA-9966-519D7BEBCDF4}" type="sib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559C5AC7-0143-4F36-A569-725BD5F30ACB}">
      <dgm:prSet phldrT="[文本]"/>
      <dgm:spPr/>
      <dgm:t>
        <a:bodyPr/>
        <a:lstStyle/>
        <a:p>
          <a:r>
            <a:rPr lang="zh-CN" altLang="en-US" dirty="0">
              <a:solidFill>
                <a:srgbClr val="49480B"/>
              </a:solidFill>
            </a:rPr>
            <a:t>中央集权制度</a:t>
          </a:r>
        </a:p>
      </dgm:t>
    </dgm:pt>
    <dgm:pt modelId="{47093E67-A7D5-464D-B7B8-B599E9D6F06B}" type="parTrans" cxnId="{428000B5-5E6B-4C61-BCC0-B737E77095B7}">
      <dgm:prSet/>
      <dgm:spPr/>
      <dgm:t>
        <a:bodyPr/>
        <a:lstStyle/>
        <a:p>
          <a:endParaRPr lang="zh-CN" altLang="en-US"/>
        </a:p>
      </dgm:t>
    </dgm:pt>
    <dgm:pt modelId="{CFB25B2F-DB6A-40C4-A7A6-FA3993FC455A}" type="sibTrans" cxnId="{428000B5-5E6B-4C61-BCC0-B737E77095B7}">
      <dgm:prSet/>
      <dgm:spPr/>
      <dgm:t>
        <a:bodyPr/>
        <a:lstStyle/>
        <a:p>
          <a:endParaRPr lang="zh-CN" altLang="en-US"/>
        </a:p>
      </dgm:t>
    </dgm:pt>
    <dgm:pt modelId="{CC30EB69-CA39-4D1D-AF69-0B0936A51F66}">
      <dgm:prSet phldrT="[文本]"/>
      <dgm:spPr/>
      <dgm:t>
        <a:bodyPr/>
        <a:lstStyle/>
        <a:p>
          <a:r>
            <a:rPr lang="zh-CN" altLang="en-US" dirty="0">
              <a:solidFill>
                <a:srgbClr val="49480B"/>
              </a:solidFill>
            </a:rPr>
            <a:t>大泽乡起义</a:t>
          </a:r>
        </a:p>
      </dgm:t>
    </dgm:pt>
    <dgm:pt modelId="{FEC1FC4B-28B5-44F9-AB1E-1724322628E1}" type="parTrans" cxnId="{48AE38A2-190C-4E07-834A-51B100B47A01}">
      <dgm:prSet/>
      <dgm:spPr/>
      <dgm:t>
        <a:bodyPr/>
        <a:lstStyle/>
        <a:p>
          <a:endParaRPr lang="zh-CN" altLang="en-US"/>
        </a:p>
      </dgm:t>
    </dgm:pt>
    <dgm:pt modelId="{D1A87F9C-0A31-4018-B3A0-3EFDB0C50F39}" type="sibTrans" cxnId="{48AE38A2-190C-4E07-834A-51B100B47A01}">
      <dgm:prSet/>
      <dgm:spPr/>
      <dgm:t>
        <a:bodyPr/>
        <a:lstStyle/>
        <a:p>
          <a:endParaRPr lang="zh-CN" altLang="en-US"/>
        </a:p>
      </dgm:t>
    </dgm:pt>
    <dgm:pt modelId="{6D8AA660-BC8E-40EC-BDB6-680AA7AB8900}">
      <dgm:prSet phldrT="[文本]"/>
      <dgm:spPr/>
      <dgm:t>
        <a:bodyPr/>
        <a:lstStyle/>
        <a:p>
          <a:r>
            <a:rPr lang="zh-CN" altLang="en-US" dirty="0"/>
            <a:t>废分封设郡县</a:t>
          </a:r>
        </a:p>
      </dgm:t>
    </dgm:pt>
    <dgm:pt modelId="{B2EDE7D0-3A5B-4846-AA6A-666D5317502D}" type="par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FEED1444-D43E-4D2A-9863-566FE81155A9}" type="sib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5A741AD4-5B5E-4ED0-BB86-907C6AFABB91}" type="pres">
      <dgm:prSet presAssocID="{B5BB2165-0371-432C-B6D2-4414FA2A0D4D}" presName="composite" presStyleCnt="0">
        <dgm:presLayoutVars>
          <dgm:chMax val="1"/>
          <dgm:dir/>
          <dgm:resizeHandles val="exact"/>
        </dgm:presLayoutVars>
      </dgm:prSet>
      <dgm:spPr/>
    </dgm:pt>
    <dgm:pt modelId="{604DA08A-4D83-432A-BF3E-8B8467782F24}" type="pres">
      <dgm:prSet presAssocID="{E85312C3-AF22-43D2-AC22-1F6CF2A8D2CC}" presName="roof" presStyleLbl="dkBgShp" presStyleIdx="0" presStyleCnt="2" custLinFactNeighborY="-2479"/>
      <dgm:spPr/>
    </dgm:pt>
    <dgm:pt modelId="{F0DBBB72-B64A-4DDE-AB58-FDF4920EFFB6}" type="pres">
      <dgm:prSet presAssocID="{E85312C3-AF22-43D2-AC22-1F6CF2A8D2CC}" presName="pillars" presStyleCnt="0"/>
      <dgm:spPr/>
    </dgm:pt>
    <dgm:pt modelId="{4E314D04-898D-4098-BE7A-AEAEB1D3BA46}" type="pres">
      <dgm:prSet presAssocID="{E85312C3-AF22-43D2-AC22-1F6CF2A8D2CC}" presName="pillar1" presStyleLbl="node1" presStyleIdx="0" presStyleCnt="4">
        <dgm:presLayoutVars>
          <dgm:bulletEnabled val="1"/>
        </dgm:presLayoutVars>
      </dgm:prSet>
      <dgm:spPr/>
    </dgm:pt>
    <dgm:pt modelId="{338A8E18-0919-4CD5-8521-25969068D24E}" type="pres">
      <dgm:prSet presAssocID="{559C5AC7-0143-4F36-A569-725BD5F30ACB}" presName="pillarX" presStyleLbl="node1" presStyleIdx="1" presStyleCnt="4">
        <dgm:presLayoutVars>
          <dgm:bulletEnabled val="1"/>
        </dgm:presLayoutVars>
      </dgm:prSet>
      <dgm:spPr/>
    </dgm:pt>
    <dgm:pt modelId="{B7B6CA0B-EB77-4F0D-99AB-178F381DF8D6}" type="pres">
      <dgm:prSet presAssocID="{6D8AA660-BC8E-40EC-BDB6-680AA7AB8900}" presName="pillarX" presStyleLbl="node1" presStyleIdx="2" presStyleCnt="4">
        <dgm:presLayoutVars>
          <dgm:bulletEnabled val="1"/>
        </dgm:presLayoutVars>
      </dgm:prSet>
      <dgm:spPr/>
    </dgm:pt>
    <dgm:pt modelId="{04C6961C-C197-41A0-8304-3AE4ED93D910}" type="pres">
      <dgm:prSet presAssocID="{CC30EB69-CA39-4D1D-AF69-0B0936A51F66}" presName="pillarX" presStyleLbl="node1" presStyleIdx="3" presStyleCnt="4">
        <dgm:presLayoutVars>
          <dgm:bulletEnabled val="1"/>
        </dgm:presLayoutVars>
      </dgm:prSet>
      <dgm:spPr/>
    </dgm:pt>
    <dgm:pt modelId="{24465832-2183-4DCB-97EC-144EFB1D97CA}" type="pres">
      <dgm:prSet presAssocID="{E85312C3-AF22-43D2-AC22-1F6CF2A8D2CC}" presName="base" presStyleLbl="dkBgShp" presStyleIdx="1" presStyleCnt="2"/>
      <dgm:spPr/>
    </dgm:pt>
  </dgm:ptLst>
  <dgm:cxnLst>
    <dgm:cxn modelId="{10FD5414-BEE2-4073-804C-979170D79213}" srcId="{B5BB2165-0371-432C-B6D2-4414FA2A0D4D}" destId="{E85312C3-AF22-43D2-AC22-1F6CF2A8D2CC}" srcOrd="0" destOrd="0" parTransId="{15870D36-AD4E-490D-B8B3-45168262E0B8}" sibTransId="{135CCDEF-0460-41F3-9BCB-70772E2FF891}"/>
    <dgm:cxn modelId="{1A3DB81B-1290-44AD-8A24-AA2D6E43C185}" type="presOf" srcId="{673E3EE9-B880-496A-B300-066C2E62D4CE}" destId="{4E314D04-898D-4098-BE7A-AEAEB1D3BA46}" srcOrd="0" destOrd="0" presId="urn:microsoft.com/office/officeart/2005/8/layout/hList3"/>
    <dgm:cxn modelId="{A33A2636-90A2-40D8-8196-A595B73ED53B}" type="presOf" srcId="{559C5AC7-0143-4F36-A569-725BD5F30ACB}" destId="{338A8E18-0919-4CD5-8521-25969068D24E}" srcOrd="0" destOrd="0" presId="urn:microsoft.com/office/officeart/2005/8/layout/hList3"/>
    <dgm:cxn modelId="{83C85F4B-C001-4D90-8EC3-4F1DFE5263F5}" type="presOf" srcId="{E85312C3-AF22-43D2-AC22-1F6CF2A8D2CC}" destId="{604DA08A-4D83-432A-BF3E-8B8467782F24}" srcOrd="0" destOrd="0" presId="urn:microsoft.com/office/officeart/2005/8/layout/hList3"/>
    <dgm:cxn modelId="{3058C97E-AEEF-4AE4-B74F-273B32E59879}" srcId="{E85312C3-AF22-43D2-AC22-1F6CF2A8D2CC}" destId="{673E3EE9-B880-496A-B300-066C2E62D4CE}" srcOrd="0" destOrd="0" parTransId="{7C80A1D7-0419-4B9E-9F14-4D798A5760FA}" sibTransId="{B8262DD2-7A1D-40DA-9966-519D7BEBCDF4}"/>
    <dgm:cxn modelId="{48AE38A2-190C-4E07-834A-51B100B47A01}" srcId="{E85312C3-AF22-43D2-AC22-1F6CF2A8D2CC}" destId="{CC30EB69-CA39-4D1D-AF69-0B0936A51F66}" srcOrd="3" destOrd="0" parTransId="{FEC1FC4B-28B5-44F9-AB1E-1724322628E1}" sibTransId="{D1A87F9C-0A31-4018-B3A0-3EFDB0C50F39}"/>
    <dgm:cxn modelId="{428000B5-5E6B-4C61-BCC0-B737E77095B7}" srcId="{E85312C3-AF22-43D2-AC22-1F6CF2A8D2CC}" destId="{559C5AC7-0143-4F36-A569-725BD5F30ACB}" srcOrd="1" destOrd="0" parTransId="{47093E67-A7D5-464D-B7B8-B599E9D6F06B}" sibTransId="{CFB25B2F-DB6A-40C4-A7A6-FA3993FC455A}"/>
    <dgm:cxn modelId="{DBBFE1BA-E03F-48CB-8738-D4A38601C153}" type="presOf" srcId="{B5BB2165-0371-432C-B6D2-4414FA2A0D4D}" destId="{5A741AD4-5B5E-4ED0-BB86-907C6AFABB91}" srcOrd="0" destOrd="0" presId="urn:microsoft.com/office/officeart/2005/8/layout/hList3"/>
    <dgm:cxn modelId="{70AB90BB-8761-456E-89AD-4C1DB76B4F2C}" type="presOf" srcId="{CC30EB69-CA39-4D1D-AF69-0B0936A51F66}" destId="{04C6961C-C197-41A0-8304-3AE4ED93D910}" srcOrd="0" destOrd="0" presId="urn:microsoft.com/office/officeart/2005/8/layout/hList3"/>
    <dgm:cxn modelId="{83E9ECD4-58F3-49F1-9953-4D39DC3A204A}" type="presOf" srcId="{6D8AA660-BC8E-40EC-BDB6-680AA7AB8900}" destId="{B7B6CA0B-EB77-4F0D-99AB-178F381DF8D6}" srcOrd="0" destOrd="0" presId="urn:microsoft.com/office/officeart/2005/8/layout/hList3"/>
    <dgm:cxn modelId="{EDC656DC-971C-4D69-A8D7-D8475B94AE48}" srcId="{E85312C3-AF22-43D2-AC22-1F6CF2A8D2CC}" destId="{6D8AA660-BC8E-40EC-BDB6-680AA7AB8900}" srcOrd="2" destOrd="0" parTransId="{B2EDE7D0-3A5B-4846-AA6A-666D5317502D}" sibTransId="{FEED1444-D43E-4D2A-9863-566FE81155A9}"/>
    <dgm:cxn modelId="{F85F369A-A02A-4C02-B516-98BC4BF3BA94}" type="presParOf" srcId="{5A741AD4-5B5E-4ED0-BB86-907C6AFABB91}" destId="{604DA08A-4D83-432A-BF3E-8B8467782F24}" srcOrd="0" destOrd="0" presId="urn:microsoft.com/office/officeart/2005/8/layout/hList3"/>
    <dgm:cxn modelId="{5BE97995-15AB-4C19-B261-E6F0700E930C}" type="presParOf" srcId="{5A741AD4-5B5E-4ED0-BB86-907C6AFABB91}" destId="{F0DBBB72-B64A-4DDE-AB58-FDF4920EFFB6}" srcOrd="1" destOrd="0" presId="urn:microsoft.com/office/officeart/2005/8/layout/hList3"/>
    <dgm:cxn modelId="{1E13D4CC-2AB7-46E3-9A16-40D904CA7411}" type="presParOf" srcId="{F0DBBB72-B64A-4DDE-AB58-FDF4920EFFB6}" destId="{4E314D04-898D-4098-BE7A-AEAEB1D3BA46}" srcOrd="0" destOrd="0" presId="urn:microsoft.com/office/officeart/2005/8/layout/hList3"/>
    <dgm:cxn modelId="{7BD2BB71-FE51-41BD-ACD4-0E047245F60D}" type="presParOf" srcId="{F0DBBB72-B64A-4DDE-AB58-FDF4920EFFB6}" destId="{338A8E18-0919-4CD5-8521-25969068D24E}" srcOrd="1" destOrd="0" presId="urn:microsoft.com/office/officeart/2005/8/layout/hList3"/>
    <dgm:cxn modelId="{BC6F0A97-93D4-490C-90CD-0CD9FD35FDD2}" type="presParOf" srcId="{F0DBBB72-B64A-4DDE-AB58-FDF4920EFFB6}" destId="{B7B6CA0B-EB77-4F0D-99AB-178F381DF8D6}" srcOrd="2" destOrd="0" presId="urn:microsoft.com/office/officeart/2005/8/layout/hList3"/>
    <dgm:cxn modelId="{0EF6E656-F695-4751-B96D-030F8D4B34FC}" type="presParOf" srcId="{F0DBBB72-B64A-4DDE-AB58-FDF4920EFFB6}" destId="{04C6961C-C197-41A0-8304-3AE4ED93D910}" srcOrd="3" destOrd="0" presId="urn:microsoft.com/office/officeart/2005/8/layout/hList3"/>
    <dgm:cxn modelId="{852A8929-6C2C-4F00-82E8-20998FF57266}" type="presParOf" srcId="{5A741AD4-5B5E-4ED0-BB86-907C6AFABB91}" destId="{24465832-2183-4DCB-97EC-144EFB1D97C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966892AD-B341-4B3E-9A3B-A949116DA933}" type="doc">
      <dgm:prSet loTypeId="urn:microsoft.com/office/officeart/2005/8/layout/radial5" loCatId="relationship" qsTypeId="urn:microsoft.com/office/officeart/2005/8/quickstyle/simple1#3" qsCatId="simple" csTypeId="urn:microsoft.com/office/officeart/2005/8/colors/accent1_2#10" csCatId="accent1" phldr="1"/>
      <dgm:spPr/>
      <dgm:t>
        <a:bodyPr/>
        <a:lstStyle/>
        <a:p>
          <a:endParaRPr lang="zh-CN" altLang="en-US"/>
        </a:p>
      </dgm:t>
    </dgm:pt>
    <dgm:pt modelId="{47C5EEB3-EE6A-42B4-841B-6AFE7BC92806}">
      <dgm:prSet phldrT="[文本]" custT="1"/>
      <dgm:spPr/>
      <dgm:t>
        <a:bodyPr/>
        <a:lstStyle/>
        <a:p>
          <a:r>
            <a:rPr lang="zh-CN" altLang="en-US" sz="2800" b="1" dirty="0">
              <a:solidFill>
                <a:srgbClr val="FFFF00"/>
              </a:solidFill>
            </a:rPr>
            <a:t>统一</a:t>
          </a:r>
        </a:p>
      </dgm:t>
    </dgm:pt>
    <dgm:pt modelId="{62254DCA-0D32-4003-A433-07BA22191AF5}" type="parTrans" cxnId="{B3702776-8412-423B-86F7-14F118217374}">
      <dgm:prSet/>
      <dgm:spPr/>
      <dgm:t>
        <a:bodyPr/>
        <a:lstStyle/>
        <a:p>
          <a:endParaRPr lang="zh-CN" altLang="en-US"/>
        </a:p>
      </dgm:t>
    </dgm:pt>
    <dgm:pt modelId="{AB9FE0E9-1FCD-47FF-A3A2-375B38F0664D}" type="sibTrans" cxnId="{B3702776-8412-423B-86F7-14F118217374}">
      <dgm:prSet/>
      <dgm:spPr/>
      <dgm:t>
        <a:bodyPr/>
        <a:lstStyle/>
        <a:p>
          <a:endParaRPr lang="zh-CN" altLang="en-US"/>
        </a:p>
      </dgm:t>
    </dgm:pt>
    <dgm:pt modelId="{44519F9C-9E2E-48DE-AA1D-51060D50C2FB}">
      <dgm:prSet phldrT="[文本]" custT="1"/>
      <dgm:spPr/>
      <dgm:t>
        <a:bodyPr/>
        <a:lstStyle/>
        <a:p>
          <a:r>
            <a:rPr lang="zh-CN" altLang="en-US" sz="3200" b="1" dirty="0">
              <a:solidFill>
                <a:schemeClr val="bg1"/>
              </a:solidFill>
            </a:rPr>
            <a:t>度量衡</a:t>
          </a:r>
        </a:p>
      </dgm:t>
    </dgm:pt>
    <dgm:pt modelId="{C35E0BAB-6DC4-46B3-8268-8AE1247F8CCD}" type="parTrans" cxnId="{2B8A118B-B25A-4D5D-B104-68AC9C0A9C0E}">
      <dgm:prSet/>
      <dgm:spPr/>
      <dgm:t>
        <a:bodyPr/>
        <a:lstStyle/>
        <a:p>
          <a:endParaRPr lang="zh-CN" altLang="en-US"/>
        </a:p>
      </dgm:t>
    </dgm:pt>
    <dgm:pt modelId="{25E0750A-B5C9-422D-9E15-FE652984558E}" type="sibTrans" cxnId="{2B8A118B-B25A-4D5D-B104-68AC9C0A9C0E}">
      <dgm:prSet/>
      <dgm:spPr/>
      <dgm:t>
        <a:bodyPr/>
        <a:lstStyle/>
        <a:p>
          <a:endParaRPr lang="zh-CN" altLang="en-US"/>
        </a:p>
      </dgm:t>
    </dgm:pt>
    <dgm:pt modelId="{B8254A21-F0A5-425E-9064-7D9B014FA179}">
      <dgm:prSet phldrT="[文本]" custT="1"/>
      <dgm:spPr/>
      <dgm:t>
        <a:bodyPr/>
        <a:lstStyle/>
        <a:p>
          <a:r>
            <a:rPr lang="zh-CN" altLang="en-US" sz="3600" b="1" dirty="0">
              <a:solidFill>
                <a:srgbClr val="FFFF00"/>
              </a:solidFill>
            </a:rPr>
            <a:t>货币</a:t>
          </a:r>
        </a:p>
      </dgm:t>
    </dgm:pt>
    <dgm:pt modelId="{C4313461-84B5-4C26-AA32-F6DD66DA41C3}" type="parTrans" cxnId="{22F057C1-903F-496E-B0D9-1F76FCA1DE14}">
      <dgm:prSet/>
      <dgm:spPr/>
      <dgm:t>
        <a:bodyPr/>
        <a:lstStyle/>
        <a:p>
          <a:endParaRPr lang="zh-CN" altLang="en-US"/>
        </a:p>
      </dgm:t>
    </dgm:pt>
    <dgm:pt modelId="{633FF4B7-99E0-44E9-A348-F6CE03799FA2}" type="sibTrans" cxnId="{22F057C1-903F-496E-B0D9-1F76FCA1DE14}">
      <dgm:prSet/>
      <dgm:spPr/>
      <dgm:t>
        <a:bodyPr/>
        <a:lstStyle/>
        <a:p>
          <a:endParaRPr lang="zh-CN" altLang="en-US"/>
        </a:p>
      </dgm:t>
    </dgm:pt>
    <dgm:pt modelId="{AE05D04F-D753-4644-9121-A2D2E5000127}">
      <dgm:prSet phldrT="[文本]" custT="1"/>
      <dgm:spPr/>
      <dgm:t>
        <a:bodyPr/>
        <a:lstStyle/>
        <a:p>
          <a:r>
            <a:rPr lang="zh-CN" altLang="en-US" sz="3200" b="1" dirty="0">
              <a:solidFill>
                <a:schemeClr val="bg1"/>
              </a:solidFill>
            </a:rPr>
            <a:t>法律</a:t>
          </a:r>
        </a:p>
      </dgm:t>
    </dgm:pt>
    <dgm:pt modelId="{3B4CD931-2E44-4B56-A424-0113ECAFEF9B}" type="parTrans" cxnId="{1DF88A29-42B7-45B2-861C-FED70D565048}">
      <dgm:prSet/>
      <dgm:spPr/>
      <dgm:t>
        <a:bodyPr/>
        <a:lstStyle/>
        <a:p>
          <a:endParaRPr lang="zh-CN" altLang="en-US"/>
        </a:p>
      </dgm:t>
    </dgm:pt>
    <dgm:pt modelId="{9A3A0E48-ED43-4628-8DCD-EFCF70881E53}" type="sibTrans" cxnId="{1DF88A29-42B7-45B2-861C-FED70D565048}">
      <dgm:prSet/>
      <dgm:spPr/>
      <dgm:t>
        <a:bodyPr/>
        <a:lstStyle/>
        <a:p>
          <a:endParaRPr lang="zh-CN" altLang="en-US"/>
        </a:p>
      </dgm:t>
    </dgm:pt>
    <dgm:pt modelId="{2BD889BA-FFF1-48C4-B587-B6C8464E2829}">
      <dgm:prSet phldrT="[文本]" custT="1"/>
      <dgm:spPr/>
      <dgm:t>
        <a:bodyPr/>
        <a:lstStyle/>
        <a:p>
          <a:r>
            <a:rPr lang="zh-CN" altLang="en-US" sz="3600" b="1" dirty="0">
              <a:solidFill>
                <a:srgbClr val="FFFF00"/>
              </a:solidFill>
            </a:rPr>
            <a:t>文字</a:t>
          </a:r>
        </a:p>
      </dgm:t>
    </dgm:pt>
    <dgm:pt modelId="{A94BCBFA-0DF1-4088-864D-A860CFFEF539}" type="parTrans" cxnId="{FC1F3402-C541-443D-9BC5-DDBAD9B04ACC}">
      <dgm:prSet/>
      <dgm:spPr/>
      <dgm:t>
        <a:bodyPr/>
        <a:lstStyle/>
        <a:p>
          <a:endParaRPr lang="zh-CN" altLang="en-US"/>
        </a:p>
      </dgm:t>
    </dgm:pt>
    <dgm:pt modelId="{0AF4E3CE-D8D5-441B-B29E-798650F921A6}" type="sibTrans" cxnId="{FC1F3402-C541-443D-9BC5-DDBAD9B04ACC}">
      <dgm:prSet/>
      <dgm:spPr/>
      <dgm:t>
        <a:bodyPr/>
        <a:lstStyle/>
        <a:p>
          <a:endParaRPr lang="zh-CN" altLang="en-US"/>
        </a:p>
      </dgm:t>
    </dgm:pt>
    <dgm:pt modelId="{69F23274-8327-4235-AFB2-90C1A261D776}" type="pres">
      <dgm:prSet presAssocID="{966892AD-B341-4B3E-9A3B-A949116DA933}" presName="Name0" presStyleCnt="0">
        <dgm:presLayoutVars>
          <dgm:chMax val="1"/>
          <dgm:dir/>
          <dgm:animLvl val="ctr"/>
          <dgm:resizeHandles val="exact"/>
        </dgm:presLayoutVars>
      </dgm:prSet>
      <dgm:spPr/>
    </dgm:pt>
    <dgm:pt modelId="{A6B1018D-7F34-4349-9AA1-0834DC405767}" type="pres">
      <dgm:prSet presAssocID="{47C5EEB3-EE6A-42B4-841B-6AFE7BC92806}" presName="centerShape" presStyleLbl="node0" presStyleIdx="0" presStyleCnt="1" custScaleX="155284"/>
      <dgm:spPr/>
    </dgm:pt>
    <dgm:pt modelId="{D22384D8-4658-4084-99AF-EE9BD793C7B7}" type="pres">
      <dgm:prSet presAssocID="{C35E0BAB-6DC4-46B3-8268-8AE1247F8CCD}" presName="parTrans" presStyleLbl="sibTrans2D1" presStyleIdx="0" presStyleCnt="4"/>
      <dgm:spPr/>
    </dgm:pt>
    <dgm:pt modelId="{D48932EF-F1EE-4D37-AF5F-C1B07D77CE2E}" type="pres">
      <dgm:prSet presAssocID="{C35E0BAB-6DC4-46B3-8268-8AE1247F8CCD}" presName="connectorText" presStyleLbl="sibTrans2D1" presStyleIdx="0" presStyleCnt="4"/>
      <dgm:spPr/>
    </dgm:pt>
    <dgm:pt modelId="{5DBDD0D8-2479-404C-A65E-23EB786A8034}" type="pres">
      <dgm:prSet presAssocID="{44519F9C-9E2E-48DE-AA1D-51060D50C2FB}" presName="node" presStyleLbl="node1" presStyleIdx="0" presStyleCnt="4" custScaleX="403921">
        <dgm:presLayoutVars>
          <dgm:bulletEnabled val="1"/>
        </dgm:presLayoutVars>
      </dgm:prSet>
      <dgm:spPr/>
    </dgm:pt>
    <dgm:pt modelId="{4DB90AE6-1391-4957-B550-10D96AF54009}" type="pres">
      <dgm:prSet presAssocID="{C4313461-84B5-4C26-AA32-F6DD66DA41C3}" presName="parTrans" presStyleLbl="sibTrans2D1" presStyleIdx="1" presStyleCnt="4"/>
      <dgm:spPr/>
    </dgm:pt>
    <dgm:pt modelId="{24043F92-5BE5-41FE-9BAE-BF5E90493D51}" type="pres">
      <dgm:prSet presAssocID="{C4313461-84B5-4C26-AA32-F6DD66DA41C3}" presName="connectorText" presStyleLbl="sibTrans2D1" presStyleIdx="1" presStyleCnt="4"/>
      <dgm:spPr/>
    </dgm:pt>
    <dgm:pt modelId="{A2CB6124-ABF5-43CA-AE5D-FB0C497B65D6}" type="pres">
      <dgm:prSet presAssocID="{B8254A21-F0A5-425E-9064-7D9B014FA179}" presName="node" presStyleLbl="node1" presStyleIdx="1" presStyleCnt="4" custScaleX="252453" custScaleY="167756" custRadScaleRad="296422" custRadScaleInc="-382">
        <dgm:presLayoutVars>
          <dgm:bulletEnabled val="1"/>
        </dgm:presLayoutVars>
      </dgm:prSet>
      <dgm:spPr/>
    </dgm:pt>
    <dgm:pt modelId="{68C52C1A-CEA1-417D-BD10-EB448D01F9E3}" type="pres">
      <dgm:prSet presAssocID="{3B4CD931-2E44-4B56-A424-0113ECAFEF9B}" presName="parTrans" presStyleLbl="sibTrans2D1" presStyleIdx="2" presStyleCnt="4"/>
      <dgm:spPr/>
    </dgm:pt>
    <dgm:pt modelId="{CB85671A-A1C6-4B15-BE3B-BCA1D767C7C2}" type="pres">
      <dgm:prSet presAssocID="{3B4CD931-2E44-4B56-A424-0113ECAFEF9B}" presName="connectorText" presStyleLbl="sibTrans2D1" presStyleIdx="2" presStyleCnt="4"/>
      <dgm:spPr/>
    </dgm:pt>
    <dgm:pt modelId="{A9CB6145-9D27-410A-BD78-FAA9DF65C557}" type="pres">
      <dgm:prSet presAssocID="{AE05D04F-D753-4644-9121-A2D2E5000127}" presName="node" presStyleLbl="node1" presStyleIdx="2" presStyleCnt="4" custScaleX="404853" custScaleY="88382">
        <dgm:presLayoutVars>
          <dgm:bulletEnabled val="1"/>
        </dgm:presLayoutVars>
      </dgm:prSet>
      <dgm:spPr/>
    </dgm:pt>
    <dgm:pt modelId="{AEDB594B-2441-48B7-AC7F-35B83535853C}" type="pres">
      <dgm:prSet presAssocID="{A94BCBFA-0DF1-4088-864D-A860CFFEF539}" presName="parTrans" presStyleLbl="sibTrans2D1" presStyleIdx="3" presStyleCnt="4"/>
      <dgm:spPr/>
    </dgm:pt>
    <dgm:pt modelId="{0099F2A5-343C-4D3E-8E6A-F0621AF7DD00}" type="pres">
      <dgm:prSet presAssocID="{A94BCBFA-0DF1-4088-864D-A860CFFEF539}" presName="connectorText" presStyleLbl="sibTrans2D1" presStyleIdx="3" presStyleCnt="4"/>
      <dgm:spPr/>
    </dgm:pt>
    <dgm:pt modelId="{1DDB3EA4-CF83-4796-BE01-345EECE91FD4}" type="pres">
      <dgm:prSet presAssocID="{2BD889BA-FFF1-48C4-B587-B6C8464E2829}" presName="node" presStyleLbl="node1" presStyleIdx="3" presStyleCnt="4" custScaleX="254076" custScaleY="171235" custRadScaleRad="319529" custRadScaleInc="-354">
        <dgm:presLayoutVars>
          <dgm:bulletEnabled val="1"/>
        </dgm:presLayoutVars>
      </dgm:prSet>
      <dgm:spPr/>
    </dgm:pt>
  </dgm:ptLst>
  <dgm:cxnLst>
    <dgm:cxn modelId="{FC1F3402-C541-443D-9BC5-DDBAD9B04ACC}" srcId="{47C5EEB3-EE6A-42B4-841B-6AFE7BC92806}" destId="{2BD889BA-FFF1-48C4-B587-B6C8464E2829}" srcOrd="3" destOrd="0" parTransId="{A94BCBFA-0DF1-4088-864D-A860CFFEF539}" sibTransId="{0AF4E3CE-D8D5-441B-B29E-798650F921A6}"/>
    <dgm:cxn modelId="{2EF35105-C8C7-4BA5-A0F6-1224FE838086}" type="presOf" srcId="{C4313461-84B5-4C26-AA32-F6DD66DA41C3}" destId="{4DB90AE6-1391-4957-B550-10D96AF54009}" srcOrd="0" destOrd="0" presId="urn:microsoft.com/office/officeart/2005/8/layout/radial5"/>
    <dgm:cxn modelId="{6A628614-2D77-48C1-856D-B9352B79D0A7}" type="presOf" srcId="{C35E0BAB-6DC4-46B3-8268-8AE1247F8CCD}" destId="{D22384D8-4658-4084-99AF-EE9BD793C7B7}" srcOrd="0" destOrd="0" presId="urn:microsoft.com/office/officeart/2005/8/layout/radial5"/>
    <dgm:cxn modelId="{71C0D215-D707-4E3C-8B04-BB29B78874AD}" type="presOf" srcId="{C4313461-84B5-4C26-AA32-F6DD66DA41C3}" destId="{24043F92-5BE5-41FE-9BAE-BF5E90493D51}" srcOrd="1" destOrd="0" presId="urn:microsoft.com/office/officeart/2005/8/layout/radial5"/>
    <dgm:cxn modelId="{0713BE1B-F9B6-4B9F-A570-A5CCC061F760}" type="presOf" srcId="{B8254A21-F0A5-425E-9064-7D9B014FA179}" destId="{A2CB6124-ABF5-43CA-AE5D-FB0C497B65D6}" srcOrd="0" destOrd="0" presId="urn:microsoft.com/office/officeart/2005/8/layout/radial5"/>
    <dgm:cxn modelId="{1DF88A29-42B7-45B2-861C-FED70D565048}" srcId="{47C5EEB3-EE6A-42B4-841B-6AFE7BC92806}" destId="{AE05D04F-D753-4644-9121-A2D2E5000127}" srcOrd="2" destOrd="0" parTransId="{3B4CD931-2E44-4B56-A424-0113ECAFEF9B}" sibTransId="{9A3A0E48-ED43-4628-8DCD-EFCF70881E53}"/>
    <dgm:cxn modelId="{07E38A2B-3D09-41F1-A092-D86B60099C1F}" type="presOf" srcId="{44519F9C-9E2E-48DE-AA1D-51060D50C2FB}" destId="{5DBDD0D8-2479-404C-A65E-23EB786A8034}" srcOrd="0" destOrd="0" presId="urn:microsoft.com/office/officeart/2005/8/layout/radial5"/>
    <dgm:cxn modelId="{51ABDC3C-272B-4822-A4F7-972468780C0F}" type="presOf" srcId="{47C5EEB3-EE6A-42B4-841B-6AFE7BC92806}" destId="{A6B1018D-7F34-4349-9AA1-0834DC405767}" srcOrd="0" destOrd="0" presId="urn:microsoft.com/office/officeart/2005/8/layout/radial5"/>
    <dgm:cxn modelId="{C824593D-BB76-4141-AF54-C449A42FD8A8}" type="presOf" srcId="{3B4CD931-2E44-4B56-A424-0113ECAFEF9B}" destId="{68C52C1A-CEA1-417D-BD10-EB448D01F9E3}" srcOrd="0" destOrd="0" presId="urn:microsoft.com/office/officeart/2005/8/layout/radial5"/>
    <dgm:cxn modelId="{AE9FEB65-8A10-412D-AF61-C7701FF469BA}" type="presOf" srcId="{2BD889BA-FFF1-48C4-B587-B6C8464E2829}" destId="{1DDB3EA4-CF83-4796-BE01-345EECE91FD4}" srcOrd="0" destOrd="0" presId="urn:microsoft.com/office/officeart/2005/8/layout/radial5"/>
    <dgm:cxn modelId="{86C23666-8CA8-473B-94E4-C808EE814F1F}" type="presOf" srcId="{966892AD-B341-4B3E-9A3B-A949116DA933}" destId="{69F23274-8327-4235-AFB2-90C1A261D776}" srcOrd="0" destOrd="0" presId="urn:microsoft.com/office/officeart/2005/8/layout/radial5"/>
    <dgm:cxn modelId="{B3702776-8412-423B-86F7-14F118217374}" srcId="{966892AD-B341-4B3E-9A3B-A949116DA933}" destId="{47C5EEB3-EE6A-42B4-841B-6AFE7BC92806}" srcOrd="0" destOrd="0" parTransId="{62254DCA-0D32-4003-A433-07BA22191AF5}" sibTransId="{AB9FE0E9-1FCD-47FF-A3A2-375B38F0664D}"/>
    <dgm:cxn modelId="{2B8A118B-B25A-4D5D-B104-68AC9C0A9C0E}" srcId="{47C5EEB3-EE6A-42B4-841B-6AFE7BC92806}" destId="{44519F9C-9E2E-48DE-AA1D-51060D50C2FB}" srcOrd="0" destOrd="0" parTransId="{C35E0BAB-6DC4-46B3-8268-8AE1247F8CCD}" sibTransId="{25E0750A-B5C9-422D-9E15-FE652984558E}"/>
    <dgm:cxn modelId="{C305C6A6-166F-4745-B37A-513BBDD74EAC}" type="presOf" srcId="{3B4CD931-2E44-4B56-A424-0113ECAFEF9B}" destId="{CB85671A-A1C6-4B15-BE3B-BCA1D767C7C2}" srcOrd="1" destOrd="0" presId="urn:microsoft.com/office/officeart/2005/8/layout/radial5"/>
    <dgm:cxn modelId="{22F057C1-903F-496E-B0D9-1F76FCA1DE14}" srcId="{47C5EEB3-EE6A-42B4-841B-6AFE7BC92806}" destId="{B8254A21-F0A5-425E-9064-7D9B014FA179}" srcOrd="1" destOrd="0" parTransId="{C4313461-84B5-4C26-AA32-F6DD66DA41C3}" sibTransId="{633FF4B7-99E0-44E9-A348-F6CE03799FA2}"/>
    <dgm:cxn modelId="{010CA1C3-36D4-41AF-845A-4C5F85DE0634}" type="presOf" srcId="{A94BCBFA-0DF1-4088-864D-A860CFFEF539}" destId="{0099F2A5-343C-4D3E-8E6A-F0621AF7DD00}" srcOrd="1" destOrd="0" presId="urn:microsoft.com/office/officeart/2005/8/layout/radial5"/>
    <dgm:cxn modelId="{E63C83C4-2598-4F9F-8A0C-09AA510B7AE3}" type="presOf" srcId="{A94BCBFA-0DF1-4088-864D-A860CFFEF539}" destId="{AEDB594B-2441-48B7-AC7F-35B83535853C}" srcOrd="0" destOrd="0" presId="urn:microsoft.com/office/officeart/2005/8/layout/radial5"/>
    <dgm:cxn modelId="{D62E90C5-EA0E-421A-A37A-FAF3AC3DA149}" type="presOf" srcId="{AE05D04F-D753-4644-9121-A2D2E5000127}" destId="{A9CB6145-9D27-410A-BD78-FAA9DF65C557}" srcOrd="0" destOrd="0" presId="urn:microsoft.com/office/officeart/2005/8/layout/radial5"/>
    <dgm:cxn modelId="{924528D0-12BE-4523-8C38-728AC37C5B74}" type="presOf" srcId="{C35E0BAB-6DC4-46B3-8268-8AE1247F8CCD}" destId="{D48932EF-F1EE-4D37-AF5F-C1B07D77CE2E}" srcOrd="1" destOrd="0" presId="urn:microsoft.com/office/officeart/2005/8/layout/radial5"/>
    <dgm:cxn modelId="{E74B6273-355E-4417-B6E1-5E3EEAB3CBF5}" type="presParOf" srcId="{69F23274-8327-4235-AFB2-90C1A261D776}" destId="{A6B1018D-7F34-4349-9AA1-0834DC405767}" srcOrd="0" destOrd="0" presId="urn:microsoft.com/office/officeart/2005/8/layout/radial5"/>
    <dgm:cxn modelId="{666B692D-78B3-4BE1-99D1-AF804FE57D56}" type="presParOf" srcId="{69F23274-8327-4235-AFB2-90C1A261D776}" destId="{D22384D8-4658-4084-99AF-EE9BD793C7B7}" srcOrd="1" destOrd="0" presId="urn:microsoft.com/office/officeart/2005/8/layout/radial5"/>
    <dgm:cxn modelId="{A73D48AE-03F7-408C-9814-4E9BD2725570}" type="presParOf" srcId="{D22384D8-4658-4084-99AF-EE9BD793C7B7}" destId="{D48932EF-F1EE-4D37-AF5F-C1B07D77CE2E}" srcOrd="0" destOrd="0" presId="urn:microsoft.com/office/officeart/2005/8/layout/radial5"/>
    <dgm:cxn modelId="{994835CF-EC4C-4E5D-8CD7-808CCCC007FD}" type="presParOf" srcId="{69F23274-8327-4235-AFB2-90C1A261D776}" destId="{5DBDD0D8-2479-404C-A65E-23EB786A8034}" srcOrd="2" destOrd="0" presId="urn:microsoft.com/office/officeart/2005/8/layout/radial5"/>
    <dgm:cxn modelId="{37BE6DB9-7722-40DF-A17C-85A1816C6027}" type="presParOf" srcId="{69F23274-8327-4235-AFB2-90C1A261D776}" destId="{4DB90AE6-1391-4957-B550-10D96AF54009}" srcOrd="3" destOrd="0" presId="urn:microsoft.com/office/officeart/2005/8/layout/radial5"/>
    <dgm:cxn modelId="{42C17F57-2FDA-459B-9946-88F30F88241C}" type="presParOf" srcId="{4DB90AE6-1391-4957-B550-10D96AF54009}" destId="{24043F92-5BE5-41FE-9BAE-BF5E90493D51}" srcOrd="0" destOrd="0" presId="urn:microsoft.com/office/officeart/2005/8/layout/radial5"/>
    <dgm:cxn modelId="{15974F12-3F69-40D2-B292-093678F41622}" type="presParOf" srcId="{69F23274-8327-4235-AFB2-90C1A261D776}" destId="{A2CB6124-ABF5-43CA-AE5D-FB0C497B65D6}" srcOrd="4" destOrd="0" presId="urn:microsoft.com/office/officeart/2005/8/layout/radial5"/>
    <dgm:cxn modelId="{C3392DE2-04CF-4913-A110-57819A6EDF58}" type="presParOf" srcId="{69F23274-8327-4235-AFB2-90C1A261D776}" destId="{68C52C1A-CEA1-417D-BD10-EB448D01F9E3}" srcOrd="5" destOrd="0" presId="urn:microsoft.com/office/officeart/2005/8/layout/radial5"/>
    <dgm:cxn modelId="{B8528706-6601-45C1-84B9-DC213964B1E2}" type="presParOf" srcId="{68C52C1A-CEA1-417D-BD10-EB448D01F9E3}" destId="{CB85671A-A1C6-4B15-BE3B-BCA1D767C7C2}" srcOrd="0" destOrd="0" presId="urn:microsoft.com/office/officeart/2005/8/layout/radial5"/>
    <dgm:cxn modelId="{963DFBAB-75A3-43C7-AAD5-E8FC6C361E97}" type="presParOf" srcId="{69F23274-8327-4235-AFB2-90C1A261D776}" destId="{A9CB6145-9D27-410A-BD78-FAA9DF65C557}" srcOrd="6" destOrd="0" presId="urn:microsoft.com/office/officeart/2005/8/layout/radial5"/>
    <dgm:cxn modelId="{CA44BA47-E6C9-4F54-BEA5-921A4975340E}" type="presParOf" srcId="{69F23274-8327-4235-AFB2-90C1A261D776}" destId="{AEDB594B-2441-48B7-AC7F-35B83535853C}" srcOrd="7" destOrd="0" presId="urn:microsoft.com/office/officeart/2005/8/layout/radial5"/>
    <dgm:cxn modelId="{CAEDF6EB-17EF-43F5-AC98-EFBE03C5E745}" type="presParOf" srcId="{AEDB594B-2441-48B7-AC7F-35B83535853C}" destId="{0099F2A5-343C-4D3E-8E6A-F0621AF7DD00}" srcOrd="0" destOrd="0" presId="urn:microsoft.com/office/officeart/2005/8/layout/radial5"/>
    <dgm:cxn modelId="{8BF5E069-6D64-427F-BD22-062245F0FF28}" type="presParOf" srcId="{69F23274-8327-4235-AFB2-90C1A261D776}" destId="{1DDB3EA4-CF83-4796-BE01-345EECE91FD4}" srcOrd="8" destOrd="0" presId="urn:microsoft.com/office/officeart/2005/8/layout/radial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C5B5F3D4-08A9-4AA6-8516-78347CB54C52}" type="doc">
      <dgm:prSet loTypeId="urn:microsoft.com/office/officeart/2005/8/layout/hList3" loCatId="list" qsTypeId="urn:microsoft.com/office/officeart/2005/8/quickstyle/3d6#1" qsCatId="3D" csTypeId="urn:microsoft.com/office/officeart/2005/8/colors/accent1_2#11" csCatId="accent1" phldr="1"/>
      <dgm:spPr/>
      <dgm:t>
        <a:bodyPr/>
        <a:lstStyle/>
        <a:p>
          <a:endParaRPr lang="zh-CN" altLang="en-US"/>
        </a:p>
      </dgm:t>
    </dgm:pt>
    <dgm:pt modelId="{2D8F6E45-944E-4323-8F8B-BC0B9900C326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一、秦朝 </a:t>
          </a:r>
          <a:r>
            <a:rPr lang="en-US" altLang="zh-CN" b="1" dirty="0">
              <a:solidFill>
                <a:srgbClr val="FFFF00"/>
              </a:solidFill>
            </a:rPr>
            <a:t>· </a:t>
          </a:r>
          <a:r>
            <a:rPr lang="zh-CN" altLang="en-US" b="1" dirty="0">
              <a:solidFill>
                <a:srgbClr val="FFFF00"/>
              </a:solidFill>
            </a:rPr>
            <a:t>思想</a:t>
          </a:r>
        </a:p>
      </dgm:t>
    </dgm:pt>
    <dgm:pt modelId="{70136B73-CD86-453E-9515-B37DDB815FA3}" type="parTrans" cxnId="{CDC1776A-6F08-4B91-9848-74765C9E9C2A}">
      <dgm:prSet/>
      <dgm:spPr/>
      <dgm:t>
        <a:bodyPr/>
        <a:lstStyle/>
        <a:p>
          <a:endParaRPr lang="zh-CN" altLang="en-US"/>
        </a:p>
      </dgm:t>
    </dgm:pt>
    <dgm:pt modelId="{4459CA47-1DAB-4C84-A1D7-551C803242C1}" type="sibTrans" cxnId="{CDC1776A-6F08-4B91-9848-74765C9E9C2A}">
      <dgm:prSet/>
      <dgm:spPr/>
      <dgm:t>
        <a:bodyPr/>
        <a:lstStyle/>
        <a:p>
          <a:endParaRPr lang="zh-CN" altLang="en-US"/>
        </a:p>
      </dgm:t>
    </dgm:pt>
    <dgm:pt modelId="{7BDA356B-5CCC-42A5-A1D3-1600F8578DBE}">
      <dgm:prSet phldrT="[文本]"/>
      <dgm:spPr/>
      <dgm:t>
        <a:bodyPr/>
        <a:lstStyle/>
        <a:p>
          <a:r>
            <a:rPr lang="zh-CN" altLang="en-US" dirty="0"/>
            <a:t>李斯</a:t>
          </a:r>
        </a:p>
      </dgm:t>
    </dgm:pt>
    <dgm:pt modelId="{17CEF8BF-F083-449A-9BD8-7884992713EA}" type="parTrans" cxnId="{241DC264-4C1D-4D7D-93A8-3084C44B4926}">
      <dgm:prSet/>
      <dgm:spPr/>
      <dgm:t>
        <a:bodyPr/>
        <a:lstStyle/>
        <a:p>
          <a:endParaRPr lang="zh-CN" altLang="en-US"/>
        </a:p>
      </dgm:t>
    </dgm:pt>
    <dgm:pt modelId="{B800DD74-A05C-407A-B5A0-F66CA35A4CC1}" type="sibTrans" cxnId="{241DC264-4C1D-4D7D-93A8-3084C44B4926}">
      <dgm:prSet/>
      <dgm:spPr/>
      <dgm:t>
        <a:bodyPr/>
        <a:lstStyle/>
        <a:p>
          <a:endParaRPr lang="zh-CN" altLang="en-US"/>
        </a:p>
      </dgm:t>
    </dgm:pt>
    <dgm:pt modelId="{B7C96896-36FB-4BE3-BCBD-ED67498148F5}">
      <dgm:prSet phldrT="[文本]"/>
      <dgm:spPr/>
      <dgm:t>
        <a:bodyPr/>
        <a:lstStyle/>
        <a:p>
          <a:r>
            <a:rPr lang="zh-CN" altLang="en-US" dirty="0"/>
            <a:t>焚书坑儒</a:t>
          </a:r>
        </a:p>
      </dgm:t>
    </dgm:pt>
    <dgm:pt modelId="{173845AF-1469-454C-8632-239ADB9C2E0B}" type="parTrans" cxnId="{E582817E-C8FC-4C47-898E-3482313AC6CE}">
      <dgm:prSet/>
      <dgm:spPr/>
      <dgm:t>
        <a:bodyPr/>
        <a:lstStyle/>
        <a:p>
          <a:endParaRPr lang="zh-CN" altLang="en-US"/>
        </a:p>
      </dgm:t>
    </dgm:pt>
    <dgm:pt modelId="{1B6D434B-4CA8-4C5C-A664-01F24B719FC7}" type="sibTrans" cxnId="{E582817E-C8FC-4C47-898E-3482313AC6CE}">
      <dgm:prSet/>
      <dgm:spPr/>
      <dgm:t>
        <a:bodyPr/>
        <a:lstStyle/>
        <a:p>
          <a:endParaRPr lang="zh-CN" altLang="en-US"/>
        </a:p>
      </dgm:t>
    </dgm:pt>
    <dgm:pt modelId="{AE17DFB9-C334-4874-93E4-7F969DE48A30}" type="pres">
      <dgm:prSet presAssocID="{C5B5F3D4-08A9-4AA6-8516-78347CB54C52}" presName="composite" presStyleCnt="0">
        <dgm:presLayoutVars>
          <dgm:chMax val="1"/>
          <dgm:dir/>
          <dgm:resizeHandles val="exact"/>
        </dgm:presLayoutVars>
      </dgm:prSet>
      <dgm:spPr/>
    </dgm:pt>
    <dgm:pt modelId="{32720F0F-64D3-444A-A2CD-BA4A966C0E17}" type="pres">
      <dgm:prSet presAssocID="{2D8F6E45-944E-4323-8F8B-BC0B9900C326}" presName="roof" presStyleLbl="dkBgShp" presStyleIdx="0" presStyleCnt="2"/>
      <dgm:spPr/>
    </dgm:pt>
    <dgm:pt modelId="{96B5EB7E-DD0E-4930-A384-9DDD546FC130}" type="pres">
      <dgm:prSet presAssocID="{2D8F6E45-944E-4323-8F8B-BC0B9900C326}" presName="pillars" presStyleCnt="0"/>
      <dgm:spPr/>
    </dgm:pt>
    <dgm:pt modelId="{2292C70E-7041-4895-ADF9-FFCCFF6323D2}" type="pres">
      <dgm:prSet presAssocID="{2D8F6E45-944E-4323-8F8B-BC0B9900C326}" presName="pillar1" presStyleLbl="node1" presStyleIdx="0" presStyleCnt="2">
        <dgm:presLayoutVars>
          <dgm:bulletEnabled val="1"/>
        </dgm:presLayoutVars>
      </dgm:prSet>
      <dgm:spPr/>
    </dgm:pt>
    <dgm:pt modelId="{819079DB-6941-46A8-BAA3-BB4144B0D25A}" type="pres">
      <dgm:prSet presAssocID="{B7C96896-36FB-4BE3-BCBD-ED67498148F5}" presName="pillarX" presStyleLbl="node1" presStyleIdx="1" presStyleCnt="2">
        <dgm:presLayoutVars>
          <dgm:bulletEnabled val="1"/>
        </dgm:presLayoutVars>
      </dgm:prSet>
      <dgm:spPr/>
    </dgm:pt>
    <dgm:pt modelId="{BAAEE0C0-07E9-408F-8446-8D8C2C87D81C}" type="pres">
      <dgm:prSet presAssocID="{2D8F6E45-944E-4323-8F8B-BC0B9900C326}" presName="base" presStyleLbl="dkBgShp" presStyleIdx="1" presStyleCnt="2"/>
      <dgm:spPr/>
    </dgm:pt>
  </dgm:ptLst>
  <dgm:cxnLst>
    <dgm:cxn modelId="{6B191814-21FF-45F6-960D-BDA561775713}" type="presOf" srcId="{C5B5F3D4-08A9-4AA6-8516-78347CB54C52}" destId="{AE17DFB9-C334-4874-93E4-7F969DE48A30}" srcOrd="0" destOrd="0" presId="urn:microsoft.com/office/officeart/2005/8/layout/hList3"/>
    <dgm:cxn modelId="{241DC264-4C1D-4D7D-93A8-3084C44B4926}" srcId="{2D8F6E45-944E-4323-8F8B-BC0B9900C326}" destId="{7BDA356B-5CCC-42A5-A1D3-1600F8578DBE}" srcOrd="0" destOrd="0" parTransId="{17CEF8BF-F083-449A-9BD8-7884992713EA}" sibTransId="{B800DD74-A05C-407A-B5A0-F66CA35A4CC1}"/>
    <dgm:cxn modelId="{CDC1776A-6F08-4B91-9848-74765C9E9C2A}" srcId="{C5B5F3D4-08A9-4AA6-8516-78347CB54C52}" destId="{2D8F6E45-944E-4323-8F8B-BC0B9900C326}" srcOrd="0" destOrd="0" parTransId="{70136B73-CD86-453E-9515-B37DDB815FA3}" sibTransId="{4459CA47-1DAB-4C84-A1D7-551C803242C1}"/>
    <dgm:cxn modelId="{F6C0606B-2BD2-4A17-8B62-45B9B74DAE98}" type="presOf" srcId="{7BDA356B-5CCC-42A5-A1D3-1600F8578DBE}" destId="{2292C70E-7041-4895-ADF9-FFCCFF6323D2}" srcOrd="0" destOrd="0" presId="urn:microsoft.com/office/officeart/2005/8/layout/hList3"/>
    <dgm:cxn modelId="{E582817E-C8FC-4C47-898E-3482313AC6CE}" srcId="{2D8F6E45-944E-4323-8F8B-BC0B9900C326}" destId="{B7C96896-36FB-4BE3-BCBD-ED67498148F5}" srcOrd="1" destOrd="0" parTransId="{173845AF-1469-454C-8632-239ADB9C2E0B}" sibTransId="{1B6D434B-4CA8-4C5C-A664-01F24B719FC7}"/>
    <dgm:cxn modelId="{14569E82-4A2E-4B67-A8BB-ECDB3693B3E2}" type="presOf" srcId="{2D8F6E45-944E-4323-8F8B-BC0B9900C326}" destId="{32720F0F-64D3-444A-A2CD-BA4A966C0E17}" srcOrd="0" destOrd="0" presId="urn:microsoft.com/office/officeart/2005/8/layout/hList3"/>
    <dgm:cxn modelId="{27C538ED-0518-48B7-95CC-104DFB1BD469}" type="presOf" srcId="{B7C96896-36FB-4BE3-BCBD-ED67498148F5}" destId="{819079DB-6941-46A8-BAA3-BB4144B0D25A}" srcOrd="0" destOrd="0" presId="urn:microsoft.com/office/officeart/2005/8/layout/hList3"/>
    <dgm:cxn modelId="{F86F931C-F71B-43C6-8595-53483F782094}" type="presParOf" srcId="{AE17DFB9-C334-4874-93E4-7F969DE48A30}" destId="{32720F0F-64D3-444A-A2CD-BA4A966C0E17}" srcOrd="0" destOrd="0" presId="urn:microsoft.com/office/officeart/2005/8/layout/hList3"/>
    <dgm:cxn modelId="{2D59011C-62BF-48B7-A1D7-B435D3BEECE3}" type="presParOf" srcId="{AE17DFB9-C334-4874-93E4-7F969DE48A30}" destId="{96B5EB7E-DD0E-4930-A384-9DDD546FC130}" srcOrd="1" destOrd="0" presId="urn:microsoft.com/office/officeart/2005/8/layout/hList3"/>
    <dgm:cxn modelId="{C8C3D6D3-484B-49C6-8C1D-BAAA2FDBB348}" type="presParOf" srcId="{96B5EB7E-DD0E-4930-A384-9DDD546FC130}" destId="{2292C70E-7041-4895-ADF9-FFCCFF6323D2}" srcOrd="0" destOrd="0" presId="urn:microsoft.com/office/officeart/2005/8/layout/hList3"/>
    <dgm:cxn modelId="{791D639A-6F8E-49CA-8384-E01E93C5C040}" type="presParOf" srcId="{96B5EB7E-DD0E-4930-A384-9DDD546FC130}" destId="{819079DB-6941-46A8-BAA3-BB4144B0D25A}" srcOrd="1" destOrd="0" presId="urn:microsoft.com/office/officeart/2005/8/layout/hList3"/>
    <dgm:cxn modelId="{29FD2739-F264-40EB-9C49-0A5ADC68A810}" type="presParOf" srcId="{AE17DFB9-C334-4874-93E4-7F969DE48A30}" destId="{BAAEE0C0-07E9-408F-8446-8D8C2C87D81C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C5B5F3D4-08A9-4AA6-8516-78347CB54C52}" type="doc">
      <dgm:prSet loTypeId="urn:microsoft.com/office/officeart/2005/8/layout/hList3" loCatId="list" qsTypeId="urn:microsoft.com/office/officeart/2005/8/quickstyle/3d7#1" qsCatId="3D" csTypeId="urn:microsoft.com/office/officeart/2005/8/colors/accent1_2#12" csCatId="accent1" phldr="1"/>
      <dgm:spPr/>
      <dgm:t>
        <a:bodyPr/>
        <a:lstStyle/>
        <a:p>
          <a:endParaRPr lang="zh-CN" altLang="en-US"/>
        </a:p>
      </dgm:t>
    </dgm:pt>
    <dgm:pt modelId="{2D8F6E45-944E-4323-8F8B-BC0B9900C326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一、秦朝 </a:t>
          </a:r>
          <a:r>
            <a:rPr lang="en-US" altLang="zh-CN" b="1" dirty="0">
              <a:solidFill>
                <a:srgbClr val="FFFF00"/>
              </a:solidFill>
            </a:rPr>
            <a:t>· </a:t>
          </a:r>
          <a:r>
            <a:rPr lang="zh-CN" altLang="en-US" b="1" dirty="0">
              <a:solidFill>
                <a:srgbClr val="FFFF00"/>
              </a:solidFill>
            </a:rPr>
            <a:t>民族关系</a:t>
          </a:r>
        </a:p>
      </dgm:t>
    </dgm:pt>
    <dgm:pt modelId="{70136B73-CD86-453E-9515-B37DDB815FA3}" type="parTrans" cxnId="{CDC1776A-6F08-4B91-9848-74765C9E9C2A}">
      <dgm:prSet/>
      <dgm:spPr/>
      <dgm:t>
        <a:bodyPr/>
        <a:lstStyle/>
        <a:p>
          <a:endParaRPr lang="zh-CN" altLang="en-US"/>
        </a:p>
      </dgm:t>
    </dgm:pt>
    <dgm:pt modelId="{4459CA47-1DAB-4C84-A1D7-551C803242C1}" type="sibTrans" cxnId="{CDC1776A-6F08-4B91-9848-74765C9E9C2A}">
      <dgm:prSet/>
      <dgm:spPr/>
      <dgm:t>
        <a:bodyPr/>
        <a:lstStyle/>
        <a:p>
          <a:endParaRPr lang="zh-CN" altLang="en-US"/>
        </a:p>
      </dgm:t>
    </dgm:pt>
    <dgm:pt modelId="{7BDA356B-5CCC-42A5-A1D3-1600F8578DBE}">
      <dgm:prSet phldrT="[文本]"/>
      <dgm:spPr/>
      <dgm:t>
        <a:bodyPr/>
        <a:lstStyle/>
        <a:p>
          <a:r>
            <a:rPr lang="zh-CN" altLang="en-US" dirty="0"/>
            <a:t>攻越族</a:t>
          </a:r>
          <a:endParaRPr lang="en-US" altLang="zh-CN" dirty="0"/>
        </a:p>
        <a:p>
          <a:r>
            <a:rPr lang="zh-CN" altLang="en-US" dirty="0">
              <a:solidFill>
                <a:srgbClr val="49480B"/>
              </a:solidFill>
            </a:rPr>
            <a:t>设桂林</a:t>
          </a:r>
        </a:p>
      </dgm:t>
    </dgm:pt>
    <dgm:pt modelId="{17CEF8BF-F083-449A-9BD8-7884992713EA}" type="parTrans" cxnId="{241DC264-4C1D-4D7D-93A8-3084C44B4926}">
      <dgm:prSet/>
      <dgm:spPr/>
      <dgm:t>
        <a:bodyPr/>
        <a:lstStyle/>
        <a:p>
          <a:endParaRPr lang="zh-CN" altLang="en-US"/>
        </a:p>
      </dgm:t>
    </dgm:pt>
    <dgm:pt modelId="{B800DD74-A05C-407A-B5A0-F66CA35A4CC1}" type="sibTrans" cxnId="{241DC264-4C1D-4D7D-93A8-3084C44B4926}">
      <dgm:prSet/>
      <dgm:spPr/>
      <dgm:t>
        <a:bodyPr/>
        <a:lstStyle/>
        <a:p>
          <a:endParaRPr lang="zh-CN" altLang="en-US"/>
        </a:p>
      </dgm:t>
    </dgm:pt>
    <dgm:pt modelId="{B7C96896-36FB-4BE3-BCBD-ED67498148F5}">
      <dgm:prSet phldrT="[文本]"/>
      <dgm:spPr/>
      <dgm:t>
        <a:bodyPr/>
        <a:lstStyle/>
        <a:p>
          <a:r>
            <a:rPr lang="zh-CN" altLang="en-US" dirty="0"/>
            <a:t>征匈奴</a:t>
          </a:r>
          <a:endParaRPr lang="en-US" altLang="zh-CN" dirty="0"/>
        </a:p>
        <a:p>
          <a:r>
            <a:rPr lang="zh-CN" altLang="en-US" dirty="0">
              <a:solidFill>
                <a:srgbClr val="49480B"/>
              </a:solidFill>
            </a:rPr>
            <a:t>筑长城</a:t>
          </a:r>
        </a:p>
      </dgm:t>
    </dgm:pt>
    <dgm:pt modelId="{173845AF-1469-454C-8632-239ADB9C2E0B}" type="parTrans" cxnId="{E582817E-C8FC-4C47-898E-3482313AC6CE}">
      <dgm:prSet/>
      <dgm:spPr/>
      <dgm:t>
        <a:bodyPr/>
        <a:lstStyle/>
        <a:p>
          <a:endParaRPr lang="zh-CN" altLang="en-US"/>
        </a:p>
      </dgm:t>
    </dgm:pt>
    <dgm:pt modelId="{1B6D434B-4CA8-4C5C-A664-01F24B719FC7}" type="sibTrans" cxnId="{E582817E-C8FC-4C47-898E-3482313AC6CE}">
      <dgm:prSet/>
      <dgm:spPr/>
      <dgm:t>
        <a:bodyPr/>
        <a:lstStyle/>
        <a:p>
          <a:endParaRPr lang="zh-CN" altLang="en-US"/>
        </a:p>
      </dgm:t>
    </dgm:pt>
    <dgm:pt modelId="{AE17DFB9-C334-4874-93E4-7F969DE48A30}" type="pres">
      <dgm:prSet presAssocID="{C5B5F3D4-08A9-4AA6-8516-78347CB54C52}" presName="composite" presStyleCnt="0">
        <dgm:presLayoutVars>
          <dgm:chMax val="1"/>
          <dgm:dir/>
          <dgm:resizeHandles val="exact"/>
        </dgm:presLayoutVars>
      </dgm:prSet>
      <dgm:spPr/>
    </dgm:pt>
    <dgm:pt modelId="{32720F0F-64D3-444A-A2CD-BA4A966C0E17}" type="pres">
      <dgm:prSet presAssocID="{2D8F6E45-944E-4323-8F8B-BC0B9900C326}" presName="roof" presStyleLbl="dkBgShp" presStyleIdx="0" presStyleCnt="2"/>
      <dgm:spPr/>
    </dgm:pt>
    <dgm:pt modelId="{96B5EB7E-DD0E-4930-A384-9DDD546FC130}" type="pres">
      <dgm:prSet presAssocID="{2D8F6E45-944E-4323-8F8B-BC0B9900C326}" presName="pillars" presStyleCnt="0"/>
      <dgm:spPr/>
    </dgm:pt>
    <dgm:pt modelId="{2292C70E-7041-4895-ADF9-FFCCFF6323D2}" type="pres">
      <dgm:prSet presAssocID="{2D8F6E45-944E-4323-8F8B-BC0B9900C326}" presName="pillar1" presStyleLbl="node1" presStyleIdx="0" presStyleCnt="2">
        <dgm:presLayoutVars>
          <dgm:bulletEnabled val="1"/>
        </dgm:presLayoutVars>
      </dgm:prSet>
      <dgm:spPr/>
    </dgm:pt>
    <dgm:pt modelId="{819079DB-6941-46A8-BAA3-BB4144B0D25A}" type="pres">
      <dgm:prSet presAssocID="{B7C96896-36FB-4BE3-BCBD-ED67498148F5}" presName="pillarX" presStyleLbl="node1" presStyleIdx="1" presStyleCnt="2">
        <dgm:presLayoutVars>
          <dgm:bulletEnabled val="1"/>
        </dgm:presLayoutVars>
      </dgm:prSet>
      <dgm:spPr/>
    </dgm:pt>
    <dgm:pt modelId="{BAAEE0C0-07E9-408F-8446-8D8C2C87D81C}" type="pres">
      <dgm:prSet presAssocID="{2D8F6E45-944E-4323-8F8B-BC0B9900C326}" presName="base" presStyleLbl="dkBgShp" presStyleIdx="1" presStyleCnt="2"/>
      <dgm:spPr/>
    </dgm:pt>
  </dgm:ptLst>
  <dgm:cxnLst>
    <dgm:cxn modelId="{6B191814-21FF-45F6-960D-BDA561775713}" type="presOf" srcId="{C5B5F3D4-08A9-4AA6-8516-78347CB54C52}" destId="{AE17DFB9-C334-4874-93E4-7F969DE48A30}" srcOrd="0" destOrd="0" presId="urn:microsoft.com/office/officeart/2005/8/layout/hList3"/>
    <dgm:cxn modelId="{241DC264-4C1D-4D7D-93A8-3084C44B4926}" srcId="{2D8F6E45-944E-4323-8F8B-BC0B9900C326}" destId="{7BDA356B-5CCC-42A5-A1D3-1600F8578DBE}" srcOrd="0" destOrd="0" parTransId="{17CEF8BF-F083-449A-9BD8-7884992713EA}" sibTransId="{B800DD74-A05C-407A-B5A0-F66CA35A4CC1}"/>
    <dgm:cxn modelId="{CDC1776A-6F08-4B91-9848-74765C9E9C2A}" srcId="{C5B5F3D4-08A9-4AA6-8516-78347CB54C52}" destId="{2D8F6E45-944E-4323-8F8B-BC0B9900C326}" srcOrd="0" destOrd="0" parTransId="{70136B73-CD86-453E-9515-B37DDB815FA3}" sibTransId="{4459CA47-1DAB-4C84-A1D7-551C803242C1}"/>
    <dgm:cxn modelId="{F6C0606B-2BD2-4A17-8B62-45B9B74DAE98}" type="presOf" srcId="{7BDA356B-5CCC-42A5-A1D3-1600F8578DBE}" destId="{2292C70E-7041-4895-ADF9-FFCCFF6323D2}" srcOrd="0" destOrd="0" presId="urn:microsoft.com/office/officeart/2005/8/layout/hList3"/>
    <dgm:cxn modelId="{E582817E-C8FC-4C47-898E-3482313AC6CE}" srcId="{2D8F6E45-944E-4323-8F8B-BC0B9900C326}" destId="{B7C96896-36FB-4BE3-BCBD-ED67498148F5}" srcOrd="1" destOrd="0" parTransId="{173845AF-1469-454C-8632-239ADB9C2E0B}" sibTransId="{1B6D434B-4CA8-4C5C-A664-01F24B719FC7}"/>
    <dgm:cxn modelId="{14569E82-4A2E-4B67-A8BB-ECDB3693B3E2}" type="presOf" srcId="{2D8F6E45-944E-4323-8F8B-BC0B9900C326}" destId="{32720F0F-64D3-444A-A2CD-BA4A966C0E17}" srcOrd="0" destOrd="0" presId="urn:microsoft.com/office/officeart/2005/8/layout/hList3"/>
    <dgm:cxn modelId="{27C538ED-0518-48B7-95CC-104DFB1BD469}" type="presOf" srcId="{B7C96896-36FB-4BE3-BCBD-ED67498148F5}" destId="{819079DB-6941-46A8-BAA3-BB4144B0D25A}" srcOrd="0" destOrd="0" presId="urn:microsoft.com/office/officeart/2005/8/layout/hList3"/>
    <dgm:cxn modelId="{F86F931C-F71B-43C6-8595-53483F782094}" type="presParOf" srcId="{AE17DFB9-C334-4874-93E4-7F969DE48A30}" destId="{32720F0F-64D3-444A-A2CD-BA4A966C0E17}" srcOrd="0" destOrd="0" presId="urn:microsoft.com/office/officeart/2005/8/layout/hList3"/>
    <dgm:cxn modelId="{2D59011C-62BF-48B7-A1D7-B435D3BEECE3}" type="presParOf" srcId="{AE17DFB9-C334-4874-93E4-7F969DE48A30}" destId="{96B5EB7E-DD0E-4930-A384-9DDD546FC130}" srcOrd="1" destOrd="0" presId="urn:microsoft.com/office/officeart/2005/8/layout/hList3"/>
    <dgm:cxn modelId="{C8C3D6D3-484B-49C6-8C1D-BAAA2FDBB348}" type="presParOf" srcId="{96B5EB7E-DD0E-4930-A384-9DDD546FC130}" destId="{2292C70E-7041-4895-ADF9-FFCCFF6323D2}" srcOrd="0" destOrd="0" presId="urn:microsoft.com/office/officeart/2005/8/layout/hList3"/>
    <dgm:cxn modelId="{791D639A-6F8E-49CA-8384-E01E93C5C040}" type="presParOf" srcId="{96B5EB7E-DD0E-4930-A384-9DDD546FC130}" destId="{819079DB-6941-46A8-BAA3-BB4144B0D25A}" srcOrd="1" destOrd="0" presId="urn:microsoft.com/office/officeart/2005/8/layout/hList3"/>
    <dgm:cxn modelId="{29FD2739-F264-40EB-9C49-0A5ADC68A810}" type="presParOf" srcId="{AE17DFB9-C334-4874-93E4-7F969DE48A30}" destId="{BAAEE0C0-07E9-408F-8446-8D8C2C87D81C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88E872F5-F680-4BF1-8DD6-960C71DA41D3}" type="doc">
      <dgm:prSet loTypeId="urn:microsoft.com/office/officeart/2005/8/layout/hList3" loCatId="list" qsTypeId="urn:microsoft.com/office/officeart/2005/8/quickstyle/3d4#1" qsCatId="3D" csTypeId="urn:microsoft.com/office/officeart/2005/8/colors/accent1_2#13" csCatId="accent1" phldr="1"/>
      <dgm:spPr/>
      <dgm:t>
        <a:bodyPr/>
        <a:lstStyle/>
        <a:p>
          <a:endParaRPr lang="zh-CN" altLang="en-US"/>
        </a:p>
      </dgm:t>
    </dgm:pt>
    <dgm:pt modelId="{DA8ADCBA-B85E-479A-8E03-E4290FBCE11B}">
      <dgm:prSet phldrT="[文本]"/>
      <dgm:spPr/>
      <dgm:t>
        <a:bodyPr/>
        <a:lstStyle/>
        <a:p>
          <a:r>
            <a:rPr lang="zh-CN" altLang="en-US" b="1" dirty="0">
              <a:solidFill>
                <a:srgbClr val="49480B"/>
              </a:solidFill>
            </a:rPr>
            <a:t>一、秦朝 </a:t>
          </a:r>
          <a:r>
            <a:rPr lang="en-US" altLang="zh-CN" b="1" dirty="0">
              <a:solidFill>
                <a:srgbClr val="49480B"/>
              </a:solidFill>
            </a:rPr>
            <a:t>· </a:t>
          </a:r>
          <a:r>
            <a:rPr lang="zh-CN" altLang="en-US" b="1" dirty="0">
              <a:solidFill>
                <a:srgbClr val="49480B"/>
              </a:solidFill>
            </a:rPr>
            <a:t>兵马俑</a:t>
          </a:r>
        </a:p>
      </dgm:t>
    </dgm:pt>
    <dgm:pt modelId="{E23D5937-B88C-4BC8-A2F5-AC064A9CFF42}" type="parTrans" cxnId="{AEC08E07-6A31-4586-8D5B-049E5B44F161}">
      <dgm:prSet/>
      <dgm:spPr/>
      <dgm:t>
        <a:bodyPr/>
        <a:lstStyle/>
        <a:p>
          <a:endParaRPr lang="zh-CN" altLang="en-US"/>
        </a:p>
      </dgm:t>
    </dgm:pt>
    <dgm:pt modelId="{536707A9-4E02-4D38-A5E5-A9B222F3E36A}" type="sibTrans" cxnId="{AEC08E07-6A31-4586-8D5B-049E5B44F161}">
      <dgm:prSet/>
      <dgm:spPr/>
      <dgm:t>
        <a:bodyPr/>
        <a:lstStyle/>
        <a:p>
          <a:endParaRPr lang="zh-CN" altLang="en-US"/>
        </a:p>
      </dgm:t>
    </dgm:pt>
    <dgm:pt modelId="{4BF3896A-563D-464F-B14B-0A7D6F7DBE44}">
      <dgm:prSet phldrT="[文本]"/>
      <dgm:spPr/>
      <dgm:t>
        <a:bodyPr/>
        <a:lstStyle/>
        <a:p>
          <a:r>
            <a:rPr lang="zh-CN" altLang="en-US" b="1" dirty="0">
              <a:solidFill>
                <a:schemeClr val="bg1"/>
              </a:solidFill>
            </a:rPr>
            <a:t>地点：</a:t>
          </a:r>
          <a:r>
            <a:rPr lang="zh-CN" altLang="en-US" b="1" dirty="0">
              <a:solidFill>
                <a:srgbClr val="FFFF5D"/>
              </a:solidFill>
            </a:rPr>
            <a:t>陕西省西安市临潼区</a:t>
          </a:r>
        </a:p>
      </dgm:t>
    </dgm:pt>
    <dgm:pt modelId="{442C3F8A-40E8-4C56-A427-8AAF7CE9524B}" type="parTrans" cxnId="{929E6508-E970-4E90-A8FD-58DBF0B83832}">
      <dgm:prSet/>
      <dgm:spPr/>
      <dgm:t>
        <a:bodyPr/>
        <a:lstStyle/>
        <a:p>
          <a:endParaRPr lang="zh-CN" altLang="en-US"/>
        </a:p>
      </dgm:t>
    </dgm:pt>
    <dgm:pt modelId="{8FC6288F-944D-4298-970C-7C77596FD50F}" type="sibTrans" cxnId="{929E6508-E970-4E90-A8FD-58DBF0B83832}">
      <dgm:prSet/>
      <dgm:spPr/>
      <dgm:t>
        <a:bodyPr/>
        <a:lstStyle/>
        <a:p>
          <a:endParaRPr lang="zh-CN" altLang="en-US"/>
        </a:p>
      </dgm:t>
    </dgm:pt>
    <dgm:pt modelId="{2AC8040B-8D9A-4B58-ADF3-95FA91F72D65}">
      <dgm:prSet phldrT="[文本]"/>
      <dgm:spPr/>
      <dgm:t>
        <a:bodyPr/>
        <a:lstStyle/>
        <a:p>
          <a:r>
            <a:rPr lang="zh-CN" altLang="en-US" b="1" dirty="0">
              <a:solidFill>
                <a:schemeClr val="bg1"/>
              </a:solidFill>
            </a:rPr>
            <a:t>性质：</a:t>
          </a:r>
          <a:r>
            <a:rPr lang="zh-CN" altLang="en-US" b="1" dirty="0">
              <a:solidFill>
                <a:srgbClr val="FFFF5D"/>
              </a:solidFill>
            </a:rPr>
            <a:t>陪葬品以俑代人殉葬</a:t>
          </a:r>
        </a:p>
      </dgm:t>
    </dgm:pt>
    <dgm:pt modelId="{D8DB9708-4850-4A06-ADD9-7B99332673B5}" type="parTrans" cxnId="{C9CA8C46-B640-479B-8AD3-3AA4A53066E4}">
      <dgm:prSet/>
      <dgm:spPr/>
      <dgm:t>
        <a:bodyPr/>
        <a:lstStyle/>
        <a:p>
          <a:endParaRPr lang="zh-CN" altLang="en-US"/>
        </a:p>
      </dgm:t>
    </dgm:pt>
    <dgm:pt modelId="{CD0B2A85-CD8C-4005-94D7-D3BCD72AF66C}" type="sibTrans" cxnId="{C9CA8C46-B640-479B-8AD3-3AA4A53066E4}">
      <dgm:prSet/>
      <dgm:spPr/>
      <dgm:t>
        <a:bodyPr/>
        <a:lstStyle/>
        <a:p>
          <a:endParaRPr lang="zh-CN" altLang="en-US"/>
        </a:p>
      </dgm:t>
    </dgm:pt>
    <dgm:pt modelId="{F9726816-0456-4B63-A510-6ED14FAA114F}">
      <dgm:prSet phldrT="[文本]"/>
      <dgm:spPr/>
      <dgm:t>
        <a:bodyPr/>
        <a:lstStyle/>
        <a:p>
          <a:r>
            <a:rPr lang="zh-CN" altLang="en-US" b="1" dirty="0">
              <a:solidFill>
                <a:srgbClr val="FFFF5D"/>
              </a:solidFill>
            </a:rPr>
            <a:t>列入世界文化遗产保护名录</a:t>
          </a:r>
        </a:p>
      </dgm:t>
    </dgm:pt>
    <dgm:pt modelId="{8AD7C761-20A5-4A45-80AF-817C38826D69}" type="parTrans" cxnId="{65D7D675-8D74-4212-8799-BC6919861C1F}">
      <dgm:prSet/>
      <dgm:spPr/>
      <dgm:t>
        <a:bodyPr/>
        <a:lstStyle/>
        <a:p>
          <a:endParaRPr lang="zh-CN" altLang="en-US"/>
        </a:p>
      </dgm:t>
    </dgm:pt>
    <dgm:pt modelId="{6F658760-4BC6-45F5-B20D-EAFF891672F1}" type="sibTrans" cxnId="{65D7D675-8D74-4212-8799-BC6919861C1F}">
      <dgm:prSet/>
      <dgm:spPr/>
      <dgm:t>
        <a:bodyPr/>
        <a:lstStyle/>
        <a:p>
          <a:endParaRPr lang="zh-CN" altLang="en-US"/>
        </a:p>
      </dgm:t>
    </dgm:pt>
    <dgm:pt modelId="{AFA3BD32-3EB7-48AF-A2FD-AA6A1BAB2EC9}" type="pres">
      <dgm:prSet presAssocID="{88E872F5-F680-4BF1-8DD6-960C71DA41D3}" presName="composite" presStyleCnt="0">
        <dgm:presLayoutVars>
          <dgm:chMax val="1"/>
          <dgm:dir/>
          <dgm:resizeHandles val="exact"/>
        </dgm:presLayoutVars>
      </dgm:prSet>
      <dgm:spPr/>
    </dgm:pt>
    <dgm:pt modelId="{BA6C490F-7E61-46BC-9341-606FDF43AFC4}" type="pres">
      <dgm:prSet presAssocID="{DA8ADCBA-B85E-479A-8E03-E4290FBCE11B}" presName="roof" presStyleLbl="dkBgShp" presStyleIdx="0" presStyleCnt="2"/>
      <dgm:spPr/>
    </dgm:pt>
    <dgm:pt modelId="{27B3A97F-0853-4C94-A100-2A5FD71148BB}" type="pres">
      <dgm:prSet presAssocID="{DA8ADCBA-B85E-479A-8E03-E4290FBCE11B}" presName="pillars" presStyleCnt="0"/>
      <dgm:spPr/>
    </dgm:pt>
    <dgm:pt modelId="{250F78B2-AB7E-4D0F-BBB7-B6029FFDACF4}" type="pres">
      <dgm:prSet presAssocID="{DA8ADCBA-B85E-479A-8E03-E4290FBCE11B}" presName="pillar1" presStyleLbl="node1" presStyleIdx="0" presStyleCnt="3">
        <dgm:presLayoutVars>
          <dgm:bulletEnabled val="1"/>
        </dgm:presLayoutVars>
      </dgm:prSet>
      <dgm:spPr/>
    </dgm:pt>
    <dgm:pt modelId="{CC6C4BEC-726B-4288-A463-C4EFEDEE9031}" type="pres">
      <dgm:prSet presAssocID="{2AC8040B-8D9A-4B58-ADF3-95FA91F72D65}" presName="pillarX" presStyleLbl="node1" presStyleIdx="1" presStyleCnt="3">
        <dgm:presLayoutVars>
          <dgm:bulletEnabled val="1"/>
        </dgm:presLayoutVars>
      </dgm:prSet>
      <dgm:spPr/>
    </dgm:pt>
    <dgm:pt modelId="{1D0A0B4B-95FE-4328-8627-CCAE938E736B}" type="pres">
      <dgm:prSet presAssocID="{F9726816-0456-4B63-A510-6ED14FAA114F}" presName="pillarX" presStyleLbl="node1" presStyleIdx="2" presStyleCnt="3">
        <dgm:presLayoutVars>
          <dgm:bulletEnabled val="1"/>
        </dgm:presLayoutVars>
      </dgm:prSet>
      <dgm:spPr/>
    </dgm:pt>
    <dgm:pt modelId="{68863CF9-F7A7-4CA6-8062-EE80F62B5C93}" type="pres">
      <dgm:prSet presAssocID="{DA8ADCBA-B85E-479A-8E03-E4290FBCE11B}" presName="base" presStyleLbl="dkBgShp" presStyleIdx="1" presStyleCnt="2"/>
      <dgm:spPr/>
    </dgm:pt>
  </dgm:ptLst>
  <dgm:cxnLst>
    <dgm:cxn modelId="{AEC08E07-6A31-4586-8D5B-049E5B44F161}" srcId="{88E872F5-F680-4BF1-8DD6-960C71DA41D3}" destId="{DA8ADCBA-B85E-479A-8E03-E4290FBCE11B}" srcOrd="0" destOrd="0" parTransId="{E23D5937-B88C-4BC8-A2F5-AC064A9CFF42}" sibTransId="{536707A9-4E02-4D38-A5E5-A9B222F3E36A}"/>
    <dgm:cxn modelId="{929E6508-E970-4E90-A8FD-58DBF0B83832}" srcId="{DA8ADCBA-B85E-479A-8E03-E4290FBCE11B}" destId="{4BF3896A-563D-464F-B14B-0A7D6F7DBE44}" srcOrd="0" destOrd="0" parTransId="{442C3F8A-40E8-4C56-A427-8AAF7CE9524B}" sibTransId="{8FC6288F-944D-4298-970C-7C77596FD50F}"/>
    <dgm:cxn modelId="{0332BB0A-F49D-482B-A1E3-BA90000823A6}" type="presOf" srcId="{88E872F5-F680-4BF1-8DD6-960C71DA41D3}" destId="{AFA3BD32-3EB7-48AF-A2FD-AA6A1BAB2EC9}" srcOrd="0" destOrd="0" presId="urn:microsoft.com/office/officeart/2005/8/layout/hList3"/>
    <dgm:cxn modelId="{C9CA8C46-B640-479B-8AD3-3AA4A53066E4}" srcId="{DA8ADCBA-B85E-479A-8E03-E4290FBCE11B}" destId="{2AC8040B-8D9A-4B58-ADF3-95FA91F72D65}" srcOrd="1" destOrd="0" parTransId="{D8DB9708-4850-4A06-ADD9-7B99332673B5}" sibTransId="{CD0B2A85-CD8C-4005-94D7-D3BCD72AF66C}"/>
    <dgm:cxn modelId="{65D7D675-8D74-4212-8799-BC6919861C1F}" srcId="{DA8ADCBA-B85E-479A-8E03-E4290FBCE11B}" destId="{F9726816-0456-4B63-A510-6ED14FAA114F}" srcOrd="2" destOrd="0" parTransId="{8AD7C761-20A5-4A45-80AF-817C38826D69}" sibTransId="{6F658760-4BC6-45F5-B20D-EAFF891672F1}"/>
    <dgm:cxn modelId="{4BB2F97C-B9C7-435B-8C44-2B182DB45C41}" type="presOf" srcId="{4BF3896A-563D-464F-B14B-0A7D6F7DBE44}" destId="{250F78B2-AB7E-4D0F-BBB7-B6029FFDACF4}" srcOrd="0" destOrd="0" presId="urn:microsoft.com/office/officeart/2005/8/layout/hList3"/>
    <dgm:cxn modelId="{B62351D2-2CC0-46CF-8010-8D3A59152A09}" type="presOf" srcId="{DA8ADCBA-B85E-479A-8E03-E4290FBCE11B}" destId="{BA6C490F-7E61-46BC-9341-606FDF43AFC4}" srcOrd="0" destOrd="0" presId="urn:microsoft.com/office/officeart/2005/8/layout/hList3"/>
    <dgm:cxn modelId="{0111CBDF-0526-4D96-8C83-61C972C9106A}" type="presOf" srcId="{2AC8040B-8D9A-4B58-ADF3-95FA91F72D65}" destId="{CC6C4BEC-726B-4288-A463-C4EFEDEE9031}" srcOrd="0" destOrd="0" presId="urn:microsoft.com/office/officeart/2005/8/layout/hList3"/>
    <dgm:cxn modelId="{EFEC07FB-1001-4A2B-AE85-7F5FF2159247}" type="presOf" srcId="{F9726816-0456-4B63-A510-6ED14FAA114F}" destId="{1D0A0B4B-95FE-4328-8627-CCAE938E736B}" srcOrd="0" destOrd="0" presId="urn:microsoft.com/office/officeart/2005/8/layout/hList3"/>
    <dgm:cxn modelId="{B263D281-9709-43A7-AEBC-8B5BB3FB9222}" type="presParOf" srcId="{AFA3BD32-3EB7-48AF-A2FD-AA6A1BAB2EC9}" destId="{BA6C490F-7E61-46BC-9341-606FDF43AFC4}" srcOrd="0" destOrd="0" presId="urn:microsoft.com/office/officeart/2005/8/layout/hList3"/>
    <dgm:cxn modelId="{3290BAF9-E620-48E2-8A44-6FA46209A985}" type="presParOf" srcId="{AFA3BD32-3EB7-48AF-A2FD-AA6A1BAB2EC9}" destId="{27B3A97F-0853-4C94-A100-2A5FD71148BB}" srcOrd="1" destOrd="0" presId="urn:microsoft.com/office/officeart/2005/8/layout/hList3"/>
    <dgm:cxn modelId="{0609168C-3599-4547-A305-DEE552A41E7D}" type="presParOf" srcId="{27B3A97F-0853-4C94-A100-2A5FD71148BB}" destId="{250F78B2-AB7E-4D0F-BBB7-B6029FFDACF4}" srcOrd="0" destOrd="0" presId="urn:microsoft.com/office/officeart/2005/8/layout/hList3"/>
    <dgm:cxn modelId="{701E10EB-95AA-41A2-90CB-E53EB628C653}" type="presParOf" srcId="{27B3A97F-0853-4C94-A100-2A5FD71148BB}" destId="{CC6C4BEC-726B-4288-A463-C4EFEDEE9031}" srcOrd="1" destOrd="0" presId="urn:microsoft.com/office/officeart/2005/8/layout/hList3"/>
    <dgm:cxn modelId="{8C49D267-DCE1-4AC6-B56D-F4F7127D4F7F}" type="presParOf" srcId="{27B3A97F-0853-4C94-A100-2A5FD71148BB}" destId="{1D0A0B4B-95FE-4328-8627-CCAE938E736B}" srcOrd="2" destOrd="0" presId="urn:microsoft.com/office/officeart/2005/8/layout/hList3"/>
    <dgm:cxn modelId="{30C2725E-DE22-4E3D-841B-8A51C6FD8760}" type="presParOf" srcId="{AFA3BD32-3EB7-48AF-A2FD-AA6A1BAB2EC9}" destId="{68863CF9-F7A7-4CA6-8062-EE80F62B5C93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224ADDF5-8541-41A9-965D-7B721C62272D}" type="doc">
      <dgm:prSet loTypeId="urn:microsoft.com/office/officeart/2005/8/layout/hierarchy4" loCatId="hierarchy" qsTypeId="urn:microsoft.com/office/officeart/2005/8/quickstyle/simple3#5" qsCatId="simple" csTypeId="urn:microsoft.com/office/officeart/2005/8/colors/accent1_2#14" csCatId="accent1" phldr="1"/>
      <dgm:spPr/>
      <dgm:t>
        <a:bodyPr/>
        <a:lstStyle/>
        <a:p>
          <a:endParaRPr lang="zh-CN" altLang="en-US"/>
        </a:p>
      </dgm:t>
    </dgm:pt>
    <dgm:pt modelId="{E2CA2FF6-5D9C-44D2-86D3-3FAD3EC20A91}">
      <dgm:prSet phldrT="[文本]"/>
      <dgm:spPr/>
      <dgm:t>
        <a:bodyPr/>
        <a:lstStyle/>
        <a:p>
          <a:r>
            <a:rPr lang="zh-CN" altLang="en-US" b="1" dirty="0">
              <a:solidFill>
                <a:srgbClr val="49480B"/>
              </a:solidFill>
            </a:rPr>
            <a:t>二、西汉 </a:t>
          </a:r>
          <a:r>
            <a:rPr lang="en-US" altLang="zh-CN" b="1" dirty="0">
              <a:solidFill>
                <a:srgbClr val="49480B"/>
              </a:solidFill>
            </a:rPr>
            <a:t>· </a:t>
          </a:r>
          <a:r>
            <a:rPr lang="zh-CN" altLang="en-US" b="1" dirty="0">
              <a:solidFill>
                <a:srgbClr val="49480B"/>
              </a:solidFill>
            </a:rPr>
            <a:t>政治</a:t>
          </a:r>
        </a:p>
      </dgm:t>
    </dgm:pt>
    <dgm:pt modelId="{513CD0A1-30F7-45D7-B5E1-4A9DB0CA8236}" type="parTrans" cxnId="{CDA525FA-3EAC-4CC6-B8F6-6E4935CCC548}">
      <dgm:prSet/>
      <dgm:spPr/>
      <dgm:t>
        <a:bodyPr/>
        <a:lstStyle/>
        <a:p>
          <a:endParaRPr lang="zh-CN" altLang="en-US"/>
        </a:p>
      </dgm:t>
    </dgm:pt>
    <dgm:pt modelId="{4E9103DA-3074-40AF-A966-79CB923EE8DD}" type="sibTrans" cxnId="{CDA525FA-3EAC-4CC6-B8F6-6E4935CCC548}">
      <dgm:prSet/>
      <dgm:spPr/>
      <dgm:t>
        <a:bodyPr/>
        <a:lstStyle/>
        <a:p>
          <a:endParaRPr lang="zh-CN" altLang="en-US"/>
        </a:p>
      </dgm:t>
    </dgm:pt>
    <dgm:pt modelId="{40D3F114-C3B4-4870-8373-71A06C976239}">
      <dgm:prSet phldrT="[文本]"/>
      <dgm:spPr/>
      <dgm:t>
        <a:bodyPr/>
        <a:lstStyle/>
        <a:p>
          <a:r>
            <a:rPr lang="zh-CN" altLang="en-US" b="1" dirty="0"/>
            <a:t>汉武帝实现“大一统”</a:t>
          </a:r>
        </a:p>
      </dgm:t>
    </dgm:pt>
    <dgm:pt modelId="{FDAE282C-848A-4034-BD1D-69FCED7AFEBC}" type="parTrans" cxnId="{3CA0221D-CEC7-4522-AE90-2D1A4F144391}">
      <dgm:prSet/>
      <dgm:spPr/>
      <dgm:t>
        <a:bodyPr/>
        <a:lstStyle/>
        <a:p>
          <a:endParaRPr lang="zh-CN" altLang="en-US"/>
        </a:p>
      </dgm:t>
    </dgm:pt>
    <dgm:pt modelId="{6720931A-61DB-441D-B78E-D10D08E4CBCE}" type="sibTrans" cxnId="{3CA0221D-CEC7-4522-AE90-2D1A4F144391}">
      <dgm:prSet/>
      <dgm:spPr/>
      <dgm:t>
        <a:bodyPr/>
        <a:lstStyle/>
        <a:p>
          <a:endParaRPr lang="zh-CN" altLang="en-US"/>
        </a:p>
      </dgm:t>
    </dgm:pt>
    <dgm:pt modelId="{2EA10889-F936-432F-A498-87FBB24B0777}">
      <dgm:prSet phldrT="[文本]"/>
      <dgm:spPr/>
      <dgm:t>
        <a:bodyPr/>
        <a:lstStyle/>
        <a:p>
          <a:r>
            <a:rPr lang="zh-CN" altLang="en-US" b="1" dirty="0"/>
            <a:t>文景之治</a:t>
          </a:r>
        </a:p>
      </dgm:t>
    </dgm:pt>
    <dgm:pt modelId="{461B7EC4-0F6B-4B45-8594-3AE0C779F890}" type="parTrans" cxnId="{C24287EA-7556-457D-9AE1-9EE00449983E}">
      <dgm:prSet/>
      <dgm:spPr/>
      <dgm:t>
        <a:bodyPr/>
        <a:lstStyle/>
        <a:p>
          <a:endParaRPr lang="zh-CN" altLang="en-US"/>
        </a:p>
      </dgm:t>
    </dgm:pt>
    <dgm:pt modelId="{8C0688C8-7213-4F27-ACF4-FCFF5B9A2D8A}" type="sibTrans" cxnId="{C24287EA-7556-457D-9AE1-9EE00449983E}">
      <dgm:prSet/>
      <dgm:spPr/>
      <dgm:t>
        <a:bodyPr/>
        <a:lstStyle/>
        <a:p>
          <a:endParaRPr lang="zh-CN" altLang="en-US"/>
        </a:p>
      </dgm:t>
    </dgm:pt>
    <dgm:pt modelId="{86D922D2-29BE-4327-8628-A4FB45935CBD}">
      <dgm:prSet phldrT="[文本]"/>
      <dgm:spPr/>
      <dgm:t>
        <a:bodyPr/>
        <a:lstStyle/>
        <a:p>
          <a:r>
            <a:rPr lang="zh-CN" altLang="en-US" b="1" dirty="0"/>
            <a:t>王莽改制</a:t>
          </a:r>
        </a:p>
      </dgm:t>
    </dgm:pt>
    <dgm:pt modelId="{5C95AAF0-184C-42C5-BD55-C01DE4C3712F}" type="parTrans" cxnId="{3C6E61F0-61C3-44F7-AFF1-F9B2A648D4C6}">
      <dgm:prSet/>
      <dgm:spPr/>
      <dgm:t>
        <a:bodyPr/>
        <a:lstStyle/>
        <a:p>
          <a:endParaRPr lang="zh-CN" altLang="en-US"/>
        </a:p>
      </dgm:t>
    </dgm:pt>
    <dgm:pt modelId="{DAC12038-3E9F-4DFB-9927-1615B575AF7B}" type="sibTrans" cxnId="{3C6E61F0-61C3-44F7-AFF1-F9B2A648D4C6}">
      <dgm:prSet/>
      <dgm:spPr/>
      <dgm:t>
        <a:bodyPr/>
        <a:lstStyle/>
        <a:p>
          <a:endParaRPr lang="zh-CN" altLang="en-US"/>
        </a:p>
      </dgm:t>
    </dgm:pt>
    <dgm:pt modelId="{6A6F4C36-9D94-4EC1-9023-3F4D016D569A}">
      <dgm:prSet phldrT="[文本]"/>
      <dgm:spPr/>
      <dgm:t>
        <a:bodyPr/>
        <a:lstStyle/>
        <a:p>
          <a:r>
            <a:rPr lang="zh-CN" altLang="en-US" b="1" dirty="0"/>
            <a:t>楚汉战争</a:t>
          </a:r>
        </a:p>
      </dgm:t>
    </dgm:pt>
    <dgm:pt modelId="{A0B6DAF0-8809-446A-B62C-514EA03449EC}" type="parTrans" cxnId="{DE812EF1-15AE-436E-A2E9-419D92DA04E0}">
      <dgm:prSet/>
      <dgm:spPr/>
      <dgm:t>
        <a:bodyPr/>
        <a:lstStyle/>
        <a:p>
          <a:endParaRPr lang="zh-CN" altLang="en-US"/>
        </a:p>
      </dgm:t>
    </dgm:pt>
    <dgm:pt modelId="{C71D938E-B5B5-40B8-9328-EC26AAA43C98}" type="sibTrans" cxnId="{DE812EF1-15AE-436E-A2E9-419D92DA04E0}">
      <dgm:prSet/>
      <dgm:spPr/>
      <dgm:t>
        <a:bodyPr/>
        <a:lstStyle/>
        <a:p>
          <a:endParaRPr lang="zh-CN" altLang="en-US"/>
        </a:p>
      </dgm:t>
    </dgm:pt>
    <dgm:pt modelId="{F29A5122-5D1B-4DF7-A0C5-C94792AC4888}">
      <dgm:prSet phldrT="[文本]"/>
      <dgm:spPr/>
      <dgm:t>
        <a:bodyPr/>
        <a:lstStyle/>
        <a:p>
          <a:r>
            <a:rPr lang="zh-CN" altLang="en-US" b="1" dirty="0"/>
            <a:t>绿林赤眉起义</a:t>
          </a:r>
        </a:p>
      </dgm:t>
    </dgm:pt>
    <dgm:pt modelId="{4CB9C80B-226B-4E88-A324-38CAFC5A4D2D}" type="parTrans" cxnId="{45A6006D-18AC-4245-B5CB-A2AD96184FB9}">
      <dgm:prSet/>
      <dgm:spPr/>
      <dgm:t>
        <a:bodyPr/>
        <a:lstStyle/>
        <a:p>
          <a:endParaRPr lang="zh-CN" altLang="en-US"/>
        </a:p>
      </dgm:t>
    </dgm:pt>
    <dgm:pt modelId="{BAE46262-FEA8-452B-BEE7-2DB80A3B879A}" type="sibTrans" cxnId="{45A6006D-18AC-4245-B5CB-A2AD96184FB9}">
      <dgm:prSet/>
      <dgm:spPr/>
      <dgm:t>
        <a:bodyPr/>
        <a:lstStyle/>
        <a:p>
          <a:endParaRPr lang="zh-CN" altLang="en-US"/>
        </a:p>
      </dgm:t>
    </dgm:pt>
    <dgm:pt modelId="{8B24E4B6-1AC0-4E8B-A1F0-2C56EFD7123B}" type="pres">
      <dgm:prSet presAssocID="{224ADDF5-8541-41A9-965D-7B721C62272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E19F53A-3B74-4F82-BA62-BD004154254C}" type="pres">
      <dgm:prSet presAssocID="{E2CA2FF6-5D9C-44D2-86D3-3FAD3EC20A91}" presName="vertOne" presStyleCnt="0"/>
      <dgm:spPr/>
    </dgm:pt>
    <dgm:pt modelId="{A3952B04-7913-48D4-8537-82F47BE30214}" type="pres">
      <dgm:prSet presAssocID="{E2CA2FF6-5D9C-44D2-86D3-3FAD3EC20A91}" presName="txOne" presStyleLbl="node0" presStyleIdx="0" presStyleCnt="1">
        <dgm:presLayoutVars>
          <dgm:chPref val="3"/>
        </dgm:presLayoutVars>
      </dgm:prSet>
      <dgm:spPr/>
    </dgm:pt>
    <dgm:pt modelId="{BC2D57DE-5400-4DEE-8902-7D2EE1AFF69D}" type="pres">
      <dgm:prSet presAssocID="{E2CA2FF6-5D9C-44D2-86D3-3FAD3EC20A91}" presName="parTransOne" presStyleCnt="0"/>
      <dgm:spPr/>
    </dgm:pt>
    <dgm:pt modelId="{873F2C0A-1F78-427F-BC1B-8ADA010A7206}" type="pres">
      <dgm:prSet presAssocID="{E2CA2FF6-5D9C-44D2-86D3-3FAD3EC20A91}" presName="horzOne" presStyleCnt="0"/>
      <dgm:spPr/>
    </dgm:pt>
    <dgm:pt modelId="{1AC32230-A8C6-453B-A347-D24192C1FF8B}" type="pres">
      <dgm:prSet presAssocID="{40D3F114-C3B4-4870-8373-71A06C976239}" presName="vertTwo" presStyleCnt="0"/>
      <dgm:spPr/>
    </dgm:pt>
    <dgm:pt modelId="{11B9E354-310B-4B3B-AABD-CECE79473319}" type="pres">
      <dgm:prSet presAssocID="{40D3F114-C3B4-4870-8373-71A06C976239}" presName="txTwo" presStyleLbl="node2" presStyleIdx="0" presStyleCnt="2" custLinFactNeighborX="53032" custLinFactNeighborY="5454">
        <dgm:presLayoutVars>
          <dgm:chPref val="3"/>
        </dgm:presLayoutVars>
      </dgm:prSet>
      <dgm:spPr/>
    </dgm:pt>
    <dgm:pt modelId="{3BDF788A-0469-47B8-B7EB-6C28017FDBFB}" type="pres">
      <dgm:prSet presAssocID="{40D3F114-C3B4-4870-8373-71A06C976239}" presName="parTransTwo" presStyleCnt="0"/>
      <dgm:spPr/>
    </dgm:pt>
    <dgm:pt modelId="{459A7D53-A0AB-4F0A-97AB-DC6E62405859}" type="pres">
      <dgm:prSet presAssocID="{40D3F114-C3B4-4870-8373-71A06C976239}" presName="horzTwo" presStyleCnt="0"/>
      <dgm:spPr/>
    </dgm:pt>
    <dgm:pt modelId="{5CA20043-E105-4B8A-A746-7B20DDE28309}" type="pres">
      <dgm:prSet presAssocID="{2EA10889-F936-432F-A498-87FBB24B0777}" presName="vertThree" presStyleCnt="0"/>
      <dgm:spPr/>
    </dgm:pt>
    <dgm:pt modelId="{AA3CE0A4-E15C-4118-B821-AD1245B58F89}" type="pres">
      <dgm:prSet presAssocID="{2EA10889-F936-432F-A498-87FBB24B0777}" presName="txThree" presStyleLbl="node3" presStyleIdx="0" presStyleCnt="3">
        <dgm:presLayoutVars>
          <dgm:chPref val="3"/>
        </dgm:presLayoutVars>
      </dgm:prSet>
      <dgm:spPr/>
    </dgm:pt>
    <dgm:pt modelId="{2E453F52-8EE5-4E05-965F-1C3312ADA639}" type="pres">
      <dgm:prSet presAssocID="{2EA10889-F936-432F-A498-87FBB24B0777}" presName="horzThree" presStyleCnt="0"/>
      <dgm:spPr/>
    </dgm:pt>
    <dgm:pt modelId="{9B6BA80D-A8FB-41E7-BDB7-D9EB48A51385}" type="pres">
      <dgm:prSet presAssocID="{8C0688C8-7213-4F27-ACF4-FCFF5B9A2D8A}" presName="sibSpaceThree" presStyleCnt="0"/>
      <dgm:spPr/>
    </dgm:pt>
    <dgm:pt modelId="{BAB251FB-3B20-477B-8BFD-2C7444BF3EAB}" type="pres">
      <dgm:prSet presAssocID="{86D922D2-29BE-4327-8628-A4FB45935CBD}" presName="vertThree" presStyleCnt="0"/>
      <dgm:spPr/>
    </dgm:pt>
    <dgm:pt modelId="{76193ACD-503B-4A20-AF77-014E1FEA16B1}" type="pres">
      <dgm:prSet presAssocID="{86D922D2-29BE-4327-8628-A4FB45935CBD}" presName="txThree" presStyleLbl="node3" presStyleIdx="1" presStyleCnt="3" custLinFactNeighborX="4915" custLinFactNeighborY="2369">
        <dgm:presLayoutVars>
          <dgm:chPref val="3"/>
        </dgm:presLayoutVars>
      </dgm:prSet>
      <dgm:spPr/>
    </dgm:pt>
    <dgm:pt modelId="{E6DAE697-A33D-4D55-A8C1-28B748620A94}" type="pres">
      <dgm:prSet presAssocID="{86D922D2-29BE-4327-8628-A4FB45935CBD}" presName="horzThree" presStyleCnt="0"/>
      <dgm:spPr/>
    </dgm:pt>
    <dgm:pt modelId="{05AF9C1E-E9C6-49D1-8CD5-5B7D24D0F9A3}" type="pres">
      <dgm:prSet presAssocID="{6720931A-61DB-441D-B78E-D10D08E4CBCE}" presName="sibSpaceTwo" presStyleCnt="0"/>
      <dgm:spPr/>
    </dgm:pt>
    <dgm:pt modelId="{87EF3228-286A-47AD-8984-21DA140C1A2E}" type="pres">
      <dgm:prSet presAssocID="{6A6F4C36-9D94-4EC1-9023-3F4D016D569A}" presName="vertTwo" presStyleCnt="0"/>
      <dgm:spPr/>
    </dgm:pt>
    <dgm:pt modelId="{366A3EA7-EA34-4483-9B42-684EADEEFF09}" type="pres">
      <dgm:prSet presAssocID="{6A6F4C36-9D94-4EC1-9023-3F4D016D569A}" presName="txTwo" presStyleLbl="node2" presStyleIdx="1" presStyleCnt="2" custLinFactX="-100000" custLinFactNeighborX="-121747" custLinFactNeighborY="-5454">
        <dgm:presLayoutVars>
          <dgm:chPref val="3"/>
        </dgm:presLayoutVars>
      </dgm:prSet>
      <dgm:spPr/>
    </dgm:pt>
    <dgm:pt modelId="{F02201D2-E6C6-4889-8B47-D0181F0FFA65}" type="pres">
      <dgm:prSet presAssocID="{6A6F4C36-9D94-4EC1-9023-3F4D016D569A}" presName="parTransTwo" presStyleCnt="0"/>
      <dgm:spPr/>
    </dgm:pt>
    <dgm:pt modelId="{BEF04EDD-B328-4A32-AC7E-B67F67249F83}" type="pres">
      <dgm:prSet presAssocID="{6A6F4C36-9D94-4EC1-9023-3F4D016D569A}" presName="horzTwo" presStyleCnt="0"/>
      <dgm:spPr/>
    </dgm:pt>
    <dgm:pt modelId="{8D5160A7-3035-4FF0-8305-2993DEA61ABF}" type="pres">
      <dgm:prSet presAssocID="{F29A5122-5D1B-4DF7-A0C5-C94792AC4888}" presName="vertThree" presStyleCnt="0"/>
      <dgm:spPr/>
    </dgm:pt>
    <dgm:pt modelId="{B545367A-A2D3-4147-AB4E-5ACC83A5E0E5}" type="pres">
      <dgm:prSet presAssocID="{F29A5122-5D1B-4DF7-A0C5-C94792AC4888}" presName="txThree" presStyleLbl="node3" presStyleIdx="2" presStyleCnt="3">
        <dgm:presLayoutVars>
          <dgm:chPref val="3"/>
        </dgm:presLayoutVars>
      </dgm:prSet>
      <dgm:spPr/>
    </dgm:pt>
    <dgm:pt modelId="{799EDB35-90A8-40E1-B230-55403F4C7095}" type="pres">
      <dgm:prSet presAssocID="{F29A5122-5D1B-4DF7-A0C5-C94792AC4888}" presName="horzThree" presStyleCnt="0"/>
      <dgm:spPr/>
    </dgm:pt>
  </dgm:ptLst>
  <dgm:cxnLst>
    <dgm:cxn modelId="{FDD44200-526B-4E59-818E-030F098A8121}" type="presOf" srcId="{224ADDF5-8541-41A9-965D-7B721C62272D}" destId="{8B24E4B6-1AC0-4E8B-A1F0-2C56EFD7123B}" srcOrd="0" destOrd="0" presId="urn:microsoft.com/office/officeart/2005/8/layout/hierarchy4"/>
    <dgm:cxn modelId="{3CA0221D-CEC7-4522-AE90-2D1A4F144391}" srcId="{E2CA2FF6-5D9C-44D2-86D3-3FAD3EC20A91}" destId="{40D3F114-C3B4-4870-8373-71A06C976239}" srcOrd="0" destOrd="0" parTransId="{FDAE282C-848A-4034-BD1D-69FCED7AFEBC}" sibTransId="{6720931A-61DB-441D-B78E-D10D08E4CBCE}"/>
    <dgm:cxn modelId="{AA184925-2A36-4898-B6CD-82A6D4531F07}" type="presOf" srcId="{6A6F4C36-9D94-4EC1-9023-3F4D016D569A}" destId="{366A3EA7-EA34-4483-9B42-684EADEEFF09}" srcOrd="0" destOrd="0" presId="urn:microsoft.com/office/officeart/2005/8/layout/hierarchy4"/>
    <dgm:cxn modelId="{4170DD37-0E89-4416-AC9F-C91072750CB8}" type="presOf" srcId="{F29A5122-5D1B-4DF7-A0C5-C94792AC4888}" destId="{B545367A-A2D3-4147-AB4E-5ACC83A5E0E5}" srcOrd="0" destOrd="0" presId="urn:microsoft.com/office/officeart/2005/8/layout/hierarchy4"/>
    <dgm:cxn modelId="{6B863E68-1F89-4765-B939-FC07993C1333}" type="presOf" srcId="{40D3F114-C3B4-4870-8373-71A06C976239}" destId="{11B9E354-310B-4B3B-AABD-CECE79473319}" srcOrd="0" destOrd="0" presId="urn:microsoft.com/office/officeart/2005/8/layout/hierarchy4"/>
    <dgm:cxn modelId="{454F3369-55D9-46D1-932A-245FC4F022CA}" type="presOf" srcId="{86D922D2-29BE-4327-8628-A4FB45935CBD}" destId="{76193ACD-503B-4A20-AF77-014E1FEA16B1}" srcOrd="0" destOrd="0" presId="urn:microsoft.com/office/officeart/2005/8/layout/hierarchy4"/>
    <dgm:cxn modelId="{45A6006D-18AC-4245-B5CB-A2AD96184FB9}" srcId="{6A6F4C36-9D94-4EC1-9023-3F4D016D569A}" destId="{F29A5122-5D1B-4DF7-A0C5-C94792AC4888}" srcOrd="0" destOrd="0" parTransId="{4CB9C80B-226B-4E88-A324-38CAFC5A4D2D}" sibTransId="{BAE46262-FEA8-452B-BEE7-2DB80A3B879A}"/>
    <dgm:cxn modelId="{583A137A-54B2-4D5F-862B-AF5D3096456F}" type="presOf" srcId="{2EA10889-F936-432F-A498-87FBB24B0777}" destId="{AA3CE0A4-E15C-4118-B821-AD1245B58F89}" srcOrd="0" destOrd="0" presId="urn:microsoft.com/office/officeart/2005/8/layout/hierarchy4"/>
    <dgm:cxn modelId="{9248E3E6-492F-49A5-8B01-BAD4C915C55C}" type="presOf" srcId="{E2CA2FF6-5D9C-44D2-86D3-3FAD3EC20A91}" destId="{A3952B04-7913-48D4-8537-82F47BE30214}" srcOrd="0" destOrd="0" presId="urn:microsoft.com/office/officeart/2005/8/layout/hierarchy4"/>
    <dgm:cxn modelId="{C24287EA-7556-457D-9AE1-9EE00449983E}" srcId="{40D3F114-C3B4-4870-8373-71A06C976239}" destId="{2EA10889-F936-432F-A498-87FBB24B0777}" srcOrd="0" destOrd="0" parTransId="{461B7EC4-0F6B-4B45-8594-3AE0C779F890}" sibTransId="{8C0688C8-7213-4F27-ACF4-FCFF5B9A2D8A}"/>
    <dgm:cxn modelId="{3C6E61F0-61C3-44F7-AFF1-F9B2A648D4C6}" srcId="{40D3F114-C3B4-4870-8373-71A06C976239}" destId="{86D922D2-29BE-4327-8628-A4FB45935CBD}" srcOrd="1" destOrd="0" parTransId="{5C95AAF0-184C-42C5-BD55-C01DE4C3712F}" sibTransId="{DAC12038-3E9F-4DFB-9927-1615B575AF7B}"/>
    <dgm:cxn modelId="{DE812EF1-15AE-436E-A2E9-419D92DA04E0}" srcId="{E2CA2FF6-5D9C-44D2-86D3-3FAD3EC20A91}" destId="{6A6F4C36-9D94-4EC1-9023-3F4D016D569A}" srcOrd="1" destOrd="0" parTransId="{A0B6DAF0-8809-446A-B62C-514EA03449EC}" sibTransId="{C71D938E-B5B5-40B8-9328-EC26AAA43C98}"/>
    <dgm:cxn modelId="{CDA525FA-3EAC-4CC6-B8F6-6E4935CCC548}" srcId="{224ADDF5-8541-41A9-965D-7B721C62272D}" destId="{E2CA2FF6-5D9C-44D2-86D3-3FAD3EC20A91}" srcOrd="0" destOrd="0" parTransId="{513CD0A1-30F7-45D7-B5E1-4A9DB0CA8236}" sibTransId="{4E9103DA-3074-40AF-A966-79CB923EE8DD}"/>
    <dgm:cxn modelId="{61023C69-33BB-43D9-BB59-ABD5EED8FF4C}" type="presParOf" srcId="{8B24E4B6-1AC0-4E8B-A1F0-2C56EFD7123B}" destId="{FE19F53A-3B74-4F82-BA62-BD004154254C}" srcOrd="0" destOrd="0" presId="urn:microsoft.com/office/officeart/2005/8/layout/hierarchy4"/>
    <dgm:cxn modelId="{98701930-839A-44B4-BA64-DC43050AF13C}" type="presParOf" srcId="{FE19F53A-3B74-4F82-BA62-BD004154254C}" destId="{A3952B04-7913-48D4-8537-82F47BE30214}" srcOrd="0" destOrd="0" presId="urn:microsoft.com/office/officeart/2005/8/layout/hierarchy4"/>
    <dgm:cxn modelId="{F244D8AA-D026-4307-9185-1BE6C5F70795}" type="presParOf" srcId="{FE19F53A-3B74-4F82-BA62-BD004154254C}" destId="{BC2D57DE-5400-4DEE-8902-7D2EE1AFF69D}" srcOrd="1" destOrd="0" presId="urn:microsoft.com/office/officeart/2005/8/layout/hierarchy4"/>
    <dgm:cxn modelId="{D0EE329B-D084-4085-96CF-7915A3387913}" type="presParOf" srcId="{FE19F53A-3B74-4F82-BA62-BD004154254C}" destId="{873F2C0A-1F78-427F-BC1B-8ADA010A7206}" srcOrd="2" destOrd="0" presId="urn:microsoft.com/office/officeart/2005/8/layout/hierarchy4"/>
    <dgm:cxn modelId="{7B3E5EA0-5EFE-4817-A36A-D4441C0C266A}" type="presParOf" srcId="{873F2C0A-1F78-427F-BC1B-8ADA010A7206}" destId="{1AC32230-A8C6-453B-A347-D24192C1FF8B}" srcOrd="0" destOrd="0" presId="urn:microsoft.com/office/officeart/2005/8/layout/hierarchy4"/>
    <dgm:cxn modelId="{960376E3-8F7F-4BEA-8EAC-C55D085A80AF}" type="presParOf" srcId="{1AC32230-A8C6-453B-A347-D24192C1FF8B}" destId="{11B9E354-310B-4B3B-AABD-CECE79473319}" srcOrd="0" destOrd="0" presId="urn:microsoft.com/office/officeart/2005/8/layout/hierarchy4"/>
    <dgm:cxn modelId="{B18B7624-651A-46FA-816F-5D3220247A04}" type="presParOf" srcId="{1AC32230-A8C6-453B-A347-D24192C1FF8B}" destId="{3BDF788A-0469-47B8-B7EB-6C28017FDBFB}" srcOrd="1" destOrd="0" presId="urn:microsoft.com/office/officeart/2005/8/layout/hierarchy4"/>
    <dgm:cxn modelId="{DB894F26-B2D1-4C29-AC1A-ACE2215307CF}" type="presParOf" srcId="{1AC32230-A8C6-453B-A347-D24192C1FF8B}" destId="{459A7D53-A0AB-4F0A-97AB-DC6E62405859}" srcOrd="2" destOrd="0" presId="urn:microsoft.com/office/officeart/2005/8/layout/hierarchy4"/>
    <dgm:cxn modelId="{77C6190E-7F1F-4919-9FE8-B29D13F77587}" type="presParOf" srcId="{459A7D53-A0AB-4F0A-97AB-DC6E62405859}" destId="{5CA20043-E105-4B8A-A746-7B20DDE28309}" srcOrd="0" destOrd="0" presId="urn:microsoft.com/office/officeart/2005/8/layout/hierarchy4"/>
    <dgm:cxn modelId="{C2B0F30E-018B-4324-98CF-85249C865A6E}" type="presParOf" srcId="{5CA20043-E105-4B8A-A746-7B20DDE28309}" destId="{AA3CE0A4-E15C-4118-B821-AD1245B58F89}" srcOrd="0" destOrd="0" presId="urn:microsoft.com/office/officeart/2005/8/layout/hierarchy4"/>
    <dgm:cxn modelId="{323B4A4B-0EB9-4BAF-ADEA-EF9D37F91746}" type="presParOf" srcId="{5CA20043-E105-4B8A-A746-7B20DDE28309}" destId="{2E453F52-8EE5-4E05-965F-1C3312ADA639}" srcOrd="1" destOrd="0" presId="urn:microsoft.com/office/officeart/2005/8/layout/hierarchy4"/>
    <dgm:cxn modelId="{FC0BA0BA-C4BB-4EFB-A811-EF5AF273DD47}" type="presParOf" srcId="{459A7D53-A0AB-4F0A-97AB-DC6E62405859}" destId="{9B6BA80D-A8FB-41E7-BDB7-D9EB48A51385}" srcOrd="1" destOrd="0" presId="urn:microsoft.com/office/officeart/2005/8/layout/hierarchy4"/>
    <dgm:cxn modelId="{756A6962-4875-4394-8DE5-A557AFF85098}" type="presParOf" srcId="{459A7D53-A0AB-4F0A-97AB-DC6E62405859}" destId="{BAB251FB-3B20-477B-8BFD-2C7444BF3EAB}" srcOrd="2" destOrd="0" presId="urn:microsoft.com/office/officeart/2005/8/layout/hierarchy4"/>
    <dgm:cxn modelId="{2F3BDCEB-1965-459F-8D0B-BE112560583B}" type="presParOf" srcId="{BAB251FB-3B20-477B-8BFD-2C7444BF3EAB}" destId="{76193ACD-503B-4A20-AF77-014E1FEA16B1}" srcOrd="0" destOrd="0" presId="urn:microsoft.com/office/officeart/2005/8/layout/hierarchy4"/>
    <dgm:cxn modelId="{FD9576D3-D522-4DF9-9B02-32EA9A4C5C9C}" type="presParOf" srcId="{BAB251FB-3B20-477B-8BFD-2C7444BF3EAB}" destId="{E6DAE697-A33D-4D55-A8C1-28B748620A94}" srcOrd="1" destOrd="0" presId="urn:microsoft.com/office/officeart/2005/8/layout/hierarchy4"/>
    <dgm:cxn modelId="{A889D6DB-7190-4CBF-B17D-57CF3EAB777D}" type="presParOf" srcId="{873F2C0A-1F78-427F-BC1B-8ADA010A7206}" destId="{05AF9C1E-E9C6-49D1-8CD5-5B7D24D0F9A3}" srcOrd="1" destOrd="0" presId="urn:microsoft.com/office/officeart/2005/8/layout/hierarchy4"/>
    <dgm:cxn modelId="{DF8E9351-1587-490B-BF3D-80E1955BEAC5}" type="presParOf" srcId="{873F2C0A-1F78-427F-BC1B-8ADA010A7206}" destId="{87EF3228-286A-47AD-8984-21DA140C1A2E}" srcOrd="2" destOrd="0" presId="urn:microsoft.com/office/officeart/2005/8/layout/hierarchy4"/>
    <dgm:cxn modelId="{936AB807-8C4A-4670-B4B2-39AD1FD40915}" type="presParOf" srcId="{87EF3228-286A-47AD-8984-21DA140C1A2E}" destId="{366A3EA7-EA34-4483-9B42-684EADEEFF09}" srcOrd="0" destOrd="0" presId="urn:microsoft.com/office/officeart/2005/8/layout/hierarchy4"/>
    <dgm:cxn modelId="{49D95121-E947-44E3-9DD1-0F19B10FFF5A}" type="presParOf" srcId="{87EF3228-286A-47AD-8984-21DA140C1A2E}" destId="{F02201D2-E6C6-4889-8B47-D0181F0FFA65}" srcOrd="1" destOrd="0" presId="urn:microsoft.com/office/officeart/2005/8/layout/hierarchy4"/>
    <dgm:cxn modelId="{60EB5EB3-BE97-4D7B-8DCB-57CBA49DF5D0}" type="presParOf" srcId="{87EF3228-286A-47AD-8984-21DA140C1A2E}" destId="{BEF04EDD-B328-4A32-AC7E-B67F67249F83}" srcOrd="2" destOrd="0" presId="urn:microsoft.com/office/officeart/2005/8/layout/hierarchy4"/>
    <dgm:cxn modelId="{8F40696C-D896-4EBF-83B5-2A164DB83211}" type="presParOf" srcId="{BEF04EDD-B328-4A32-AC7E-B67F67249F83}" destId="{8D5160A7-3035-4FF0-8305-2993DEA61ABF}" srcOrd="0" destOrd="0" presId="urn:microsoft.com/office/officeart/2005/8/layout/hierarchy4"/>
    <dgm:cxn modelId="{0AB4EDB1-88D1-47F0-BB96-1D4A63FC5537}" type="presParOf" srcId="{8D5160A7-3035-4FF0-8305-2993DEA61ABF}" destId="{B545367A-A2D3-4147-AB4E-5ACC83A5E0E5}" srcOrd="0" destOrd="0" presId="urn:microsoft.com/office/officeart/2005/8/layout/hierarchy4"/>
    <dgm:cxn modelId="{3FA86D99-AE0B-41E3-B91B-2CF789BB3957}" type="presParOf" srcId="{8D5160A7-3035-4FF0-8305-2993DEA61ABF}" destId="{799EDB35-90A8-40E1-B230-55403F4C7095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B5BB2165-0371-432C-B6D2-4414FA2A0D4D}" type="doc">
      <dgm:prSet loTypeId="urn:microsoft.com/office/officeart/2005/8/layout/hList3" loCatId="list" qsTypeId="urn:microsoft.com/office/officeart/2005/8/quickstyle/simple2#1" qsCatId="simple" csTypeId="urn:microsoft.com/office/officeart/2005/8/colors/accent1_2#15" csCatId="accent1" phldr="1"/>
      <dgm:spPr/>
      <dgm:t>
        <a:bodyPr/>
        <a:lstStyle/>
        <a:p>
          <a:endParaRPr lang="zh-CN" altLang="en-US"/>
        </a:p>
      </dgm:t>
    </dgm:pt>
    <dgm:pt modelId="{E85312C3-AF22-43D2-AC22-1F6CF2A8D2CC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二、西汉 </a:t>
          </a:r>
          <a:r>
            <a:rPr lang="en-US" altLang="zh-CN" b="1" dirty="0">
              <a:solidFill>
                <a:srgbClr val="FFFF00"/>
              </a:solidFill>
            </a:rPr>
            <a:t>· </a:t>
          </a:r>
          <a:r>
            <a:rPr lang="zh-CN" altLang="en-US" b="1" dirty="0">
              <a:solidFill>
                <a:srgbClr val="FFFF00"/>
              </a:solidFill>
            </a:rPr>
            <a:t>民族关系</a:t>
          </a:r>
        </a:p>
      </dgm:t>
    </dgm:pt>
    <dgm:pt modelId="{15870D36-AD4E-490D-B8B3-45168262E0B8}" type="par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135CCDEF-0460-41F3-9BCB-70772E2FF891}" type="sib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673E3EE9-B880-496A-B300-066C2E62D4CE}">
      <dgm:prSet phldrT="[文本]"/>
      <dgm:spPr/>
      <dgm:t>
        <a:bodyPr/>
        <a:lstStyle/>
        <a:p>
          <a:r>
            <a:rPr lang="zh-CN" altLang="en-US" b="1" dirty="0"/>
            <a:t>张骞出使西域</a:t>
          </a:r>
        </a:p>
      </dgm:t>
    </dgm:pt>
    <dgm:pt modelId="{7C80A1D7-0419-4B9E-9F14-4D798A5760FA}" type="par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B8262DD2-7A1D-40DA-9966-519D7BEBCDF4}" type="sib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559C5AC7-0143-4F36-A569-725BD5F30ACB}">
      <dgm:prSet phldrT="[文本]"/>
      <dgm:spPr/>
      <dgm:t>
        <a:bodyPr/>
        <a:lstStyle/>
        <a:p>
          <a:r>
            <a:rPr lang="zh-CN" altLang="en-US" b="1" dirty="0"/>
            <a:t>丝绸之路</a:t>
          </a:r>
        </a:p>
      </dgm:t>
    </dgm:pt>
    <dgm:pt modelId="{47093E67-A7D5-464D-B7B8-B599E9D6F06B}" type="parTrans" cxnId="{428000B5-5E6B-4C61-BCC0-B737E77095B7}">
      <dgm:prSet/>
      <dgm:spPr/>
      <dgm:t>
        <a:bodyPr/>
        <a:lstStyle/>
        <a:p>
          <a:endParaRPr lang="zh-CN" altLang="en-US"/>
        </a:p>
      </dgm:t>
    </dgm:pt>
    <dgm:pt modelId="{CFB25B2F-DB6A-40C4-A7A6-FA3993FC455A}" type="sibTrans" cxnId="{428000B5-5E6B-4C61-BCC0-B737E77095B7}">
      <dgm:prSet/>
      <dgm:spPr/>
      <dgm:t>
        <a:bodyPr/>
        <a:lstStyle/>
        <a:p>
          <a:endParaRPr lang="zh-CN" altLang="en-US"/>
        </a:p>
      </dgm:t>
    </dgm:pt>
    <dgm:pt modelId="{CC30EB69-CA39-4D1D-AF69-0B0936A51F66}">
      <dgm:prSet phldrT="[文本]"/>
      <dgm:spPr/>
      <dgm:t>
        <a:bodyPr/>
        <a:lstStyle/>
        <a:p>
          <a:r>
            <a:rPr lang="zh-CN" altLang="en-US" b="1" dirty="0"/>
            <a:t>设置西域都护府</a:t>
          </a:r>
        </a:p>
      </dgm:t>
    </dgm:pt>
    <dgm:pt modelId="{FEC1FC4B-28B5-44F9-AB1E-1724322628E1}" type="parTrans" cxnId="{48AE38A2-190C-4E07-834A-51B100B47A01}">
      <dgm:prSet/>
      <dgm:spPr/>
      <dgm:t>
        <a:bodyPr/>
        <a:lstStyle/>
        <a:p>
          <a:endParaRPr lang="zh-CN" altLang="en-US"/>
        </a:p>
      </dgm:t>
    </dgm:pt>
    <dgm:pt modelId="{D1A87F9C-0A31-4018-B3A0-3EFDB0C50F39}" type="sibTrans" cxnId="{48AE38A2-190C-4E07-834A-51B100B47A01}">
      <dgm:prSet/>
      <dgm:spPr/>
      <dgm:t>
        <a:bodyPr/>
        <a:lstStyle/>
        <a:p>
          <a:endParaRPr lang="zh-CN" altLang="en-US"/>
        </a:p>
      </dgm:t>
    </dgm:pt>
    <dgm:pt modelId="{6D8AA660-BC8E-40EC-BDB6-680AA7AB8900}">
      <dgm:prSet phldrT="[文本]"/>
      <dgm:spPr/>
      <dgm:t>
        <a:bodyPr/>
        <a:lstStyle/>
        <a:p>
          <a:r>
            <a:rPr lang="zh-CN" altLang="en-US" b="1" dirty="0"/>
            <a:t>卫青、霍去病北征匈奴</a:t>
          </a:r>
        </a:p>
      </dgm:t>
    </dgm:pt>
    <dgm:pt modelId="{B2EDE7D0-3A5B-4846-AA6A-666D5317502D}" type="par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FEED1444-D43E-4D2A-9863-566FE81155A9}" type="sib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5A741AD4-5B5E-4ED0-BB86-907C6AFABB91}" type="pres">
      <dgm:prSet presAssocID="{B5BB2165-0371-432C-B6D2-4414FA2A0D4D}" presName="composite" presStyleCnt="0">
        <dgm:presLayoutVars>
          <dgm:chMax val="1"/>
          <dgm:dir/>
          <dgm:resizeHandles val="exact"/>
        </dgm:presLayoutVars>
      </dgm:prSet>
      <dgm:spPr/>
    </dgm:pt>
    <dgm:pt modelId="{604DA08A-4D83-432A-BF3E-8B8467782F24}" type="pres">
      <dgm:prSet presAssocID="{E85312C3-AF22-43D2-AC22-1F6CF2A8D2CC}" presName="roof" presStyleLbl="dkBgShp" presStyleIdx="0" presStyleCnt="2" custLinFactNeighborY="-2479"/>
      <dgm:spPr/>
    </dgm:pt>
    <dgm:pt modelId="{F0DBBB72-B64A-4DDE-AB58-FDF4920EFFB6}" type="pres">
      <dgm:prSet presAssocID="{E85312C3-AF22-43D2-AC22-1F6CF2A8D2CC}" presName="pillars" presStyleCnt="0"/>
      <dgm:spPr/>
    </dgm:pt>
    <dgm:pt modelId="{4E314D04-898D-4098-BE7A-AEAEB1D3BA46}" type="pres">
      <dgm:prSet presAssocID="{E85312C3-AF22-43D2-AC22-1F6CF2A8D2CC}" presName="pillar1" presStyleLbl="node1" presStyleIdx="0" presStyleCnt="4">
        <dgm:presLayoutVars>
          <dgm:bulletEnabled val="1"/>
        </dgm:presLayoutVars>
      </dgm:prSet>
      <dgm:spPr/>
    </dgm:pt>
    <dgm:pt modelId="{338A8E18-0919-4CD5-8521-25969068D24E}" type="pres">
      <dgm:prSet presAssocID="{559C5AC7-0143-4F36-A569-725BD5F30ACB}" presName="pillarX" presStyleLbl="node1" presStyleIdx="1" presStyleCnt="4">
        <dgm:presLayoutVars>
          <dgm:bulletEnabled val="1"/>
        </dgm:presLayoutVars>
      </dgm:prSet>
      <dgm:spPr/>
    </dgm:pt>
    <dgm:pt modelId="{B7B6CA0B-EB77-4F0D-99AB-178F381DF8D6}" type="pres">
      <dgm:prSet presAssocID="{6D8AA660-BC8E-40EC-BDB6-680AA7AB8900}" presName="pillarX" presStyleLbl="node1" presStyleIdx="2" presStyleCnt="4">
        <dgm:presLayoutVars>
          <dgm:bulletEnabled val="1"/>
        </dgm:presLayoutVars>
      </dgm:prSet>
      <dgm:spPr/>
    </dgm:pt>
    <dgm:pt modelId="{04C6961C-C197-41A0-8304-3AE4ED93D910}" type="pres">
      <dgm:prSet presAssocID="{CC30EB69-CA39-4D1D-AF69-0B0936A51F66}" presName="pillarX" presStyleLbl="node1" presStyleIdx="3" presStyleCnt="4">
        <dgm:presLayoutVars>
          <dgm:bulletEnabled val="1"/>
        </dgm:presLayoutVars>
      </dgm:prSet>
      <dgm:spPr/>
    </dgm:pt>
    <dgm:pt modelId="{24465832-2183-4DCB-97EC-144EFB1D97CA}" type="pres">
      <dgm:prSet presAssocID="{E85312C3-AF22-43D2-AC22-1F6CF2A8D2CC}" presName="base" presStyleLbl="dkBgShp" presStyleIdx="1" presStyleCnt="2"/>
      <dgm:spPr/>
    </dgm:pt>
  </dgm:ptLst>
  <dgm:cxnLst>
    <dgm:cxn modelId="{10FD5414-BEE2-4073-804C-979170D79213}" srcId="{B5BB2165-0371-432C-B6D2-4414FA2A0D4D}" destId="{E85312C3-AF22-43D2-AC22-1F6CF2A8D2CC}" srcOrd="0" destOrd="0" parTransId="{15870D36-AD4E-490D-B8B3-45168262E0B8}" sibTransId="{135CCDEF-0460-41F3-9BCB-70772E2FF891}"/>
    <dgm:cxn modelId="{1A3DB81B-1290-44AD-8A24-AA2D6E43C185}" type="presOf" srcId="{673E3EE9-B880-496A-B300-066C2E62D4CE}" destId="{4E314D04-898D-4098-BE7A-AEAEB1D3BA46}" srcOrd="0" destOrd="0" presId="urn:microsoft.com/office/officeart/2005/8/layout/hList3"/>
    <dgm:cxn modelId="{A33A2636-90A2-40D8-8196-A595B73ED53B}" type="presOf" srcId="{559C5AC7-0143-4F36-A569-725BD5F30ACB}" destId="{338A8E18-0919-4CD5-8521-25969068D24E}" srcOrd="0" destOrd="0" presId="urn:microsoft.com/office/officeart/2005/8/layout/hList3"/>
    <dgm:cxn modelId="{83C85F4B-C001-4D90-8EC3-4F1DFE5263F5}" type="presOf" srcId="{E85312C3-AF22-43D2-AC22-1F6CF2A8D2CC}" destId="{604DA08A-4D83-432A-BF3E-8B8467782F24}" srcOrd="0" destOrd="0" presId="urn:microsoft.com/office/officeart/2005/8/layout/hList3"/>
    <dgm:cxn modelId="{3058C97E-AEEF-4AE4-B74F-273B32E59879}" srcId="{E85312C3-AF22-43D2-AC22-1F6CF2A8D2CC}" destId="{673E3EE9-B880-496A-B300-066C2E62D4CE}" srcOrd="0" destOrd="0" parTransId="{7C80A1D7-0419-4B9E-9F14-4D798A5760FA}" sibTransId="{B8262DD2-7A1D-40DA-9966-519D7BEBCDF4}"/>
    <dgm:cxn modelId="{48AE38A2-190C-4E07-834A-51B100B47A01}" srcId="{E85312C3-AF22-43D2-AC22-1F6CF2A8D2CC}" destId="{CC30EB69-CA39-4D1D-AF69-0B0936A51F66}" srcOrd="3" destOrd="0" parTransId="{FEC1FC4B-28B5-44F9-AB1E-1724322628E1}" sibTransId="{D1A87F9C-0A31-4018-B3A0-3EFDB0C50F39}"/>
    <dgm:cxn modelId="{428000B5-5E6B-4C61-BCC0-B737E77095B7}" srcId="{E85312C3-AF22-43D2-AC22-1F6CF2A8D2CC}" destId="{559C5AC7-0143-4F36-A569-725BD5F30ACB}" srcOrd="1" destOrd="0" parTransId="{47093E67-A7D5-464D-B7B8-B599E9D6F06B}" sibTransId="{CFB25B2F-DB6A-40C4-A7A6-FA3993FC455A}"/>
    <dgm:cxn modelId="{DBBFE1BA-E03F-48CB-8738-D4A38601C153}" type="presOf" srcId="{B5BB2165-0371-432C-B6D2-4414FA2A0D4D}" destId="{5A741AD4-5B5E-4ED0-BB86-907C6AFABB91}" srcOrd="0" destOrd="0" presId="urn:microsoft.com/office/officeart/2005/8/layout/hList3"/>
    <dgm:cxn modelId="{70AB90BB-8761-456E-89AD-4C1DB76B4F2C}" type="presOf" srcId="{CC30EB69-CA39-4D1D-AF69-0B0936A51F66}" destId="{04C6961C-C197-41A0-8304-3AE4ED93D910}" srcOrd="0" destOrd="0" presId="urn:microsoft.com/office/officeart/2005/8/layout/hList3"/>
    <dgm:cxn modelId="{83E9ECD4-58F3-49F1-9953-4D39DC3A204A}" type="presOf" srcId="{6D8AA660-BC8E-40EC-BDB6-680AA7AB8900}" destId="{B7B6CA0B-EB77-4F0D-99AB-178F381DF8D6}" srcOrd="0" destOrd="0" presId="urn:microsoft.com/office/officeart/2005/8/layout/hList3"/>
    <dgm:cxn modelId="{EDC656DC-971C-4D69-A8D7-D8475B94AE48}" srcId="{E85312C3-AF22-43D2-AC22-1F6CF2A8D2CC}" destId="{6D8AA660-BC8E-40EC-BDB6-680AA7AB8900}" srcOrd="2" destOrd="0" parTransId="{B2EDE7D0-3A5B-4846-AA6A-666D5317502D}" sibTransId="{FEED1444-D43E-4D2A-9863-566FE81155A9}"/>
    <dgm:cxn modelId="{F85F369A-A02A-4C02-B516-98BC4BF3BA94}" type="presParOf" srcId="{5A741AD4-5B5E-4ED0-BB86-907C6AFABB91}" destId="{604DA08A-4D83-432A-BF3E-8B8467782F24}" srcOrd="0" destOrd="0" presId="urn:microsoft.com/office/officeart/2005/8/layout/hList3"/>
    <dgm:cxn modelId="{5BE97995-15AB-4C19-B261-E6F0700E930C}" type="presParOf" srcId="{5A741AD4-5B5E-4ED0-BB86-907C6AFABB91}" destId="{F0DBBB72-B64A-4DDE-AB58-FDF4920EFFB6}" srcOrd="1" destOrd="0" presId="urn:microsoft.com/office/officeart/2005/8/layout/hList3"/>
    <dgm:cxn modelId="{1E13D4CC-2AB7-46E3-9A16-40D904CA7411}" type="presParOf" srcId="{F0DBBB72-B64A-4DDE-AB58-FDF4920EFFB6}" destId="{4E314D04-898D-4098-BE7A-AEAEB1D3BA46}" srcOrd="0" destOrd="0" presId="urn:microsoft.com/office/officeart/2005/8/layout/hList3"/>
    <dgm:cxn modelId="{7BD2BB71-FE51-41BD-ACD4-0E047245F60D}" type="presParOf" srcId="{F0DBBB72-B64A-4DDE-AB58-FDF4920EFFB6}" destId="{338A8E18-0919-4CD5-8521-25969068D24E}" srcOrd="1" destOrd="0" presId="urn:microsoft.com/office/officeart/2005/8/layout/hList3"/>
    <dgm:cxn modelId="{BC6F0A97-93D4-490C-90CD-0CD9FD35FDD2}" type="presParOf" srcId="{F0DBBB72-B64A-4DDE-AB58-FDF4920EFFB6}" destId="{B7B6CA0B-EB77-4F0D-99AB-178F381DF8D6}" srcOrd="2" destOrd="0" presId="urn:microsoft.com/office/officeart/2005/8/layout/hList3"/>
    <dgm:cxn modelId="{0EF6E656-F695-4751-B96D-030F8D4B34FC}" type="presParOf" srcId="{F0DBBB72-B64A-4DDE-AB58-FDF4920EFFB6}" destId="{04C6961C-C197-41A0-8304-3AE4ED93D910}" srcOrd="3" destOrd="0" presId="urn:microsoft.com/office/officeart/2005/8/layout/hList3"/>
    <dgm:cxn modelId="{852A8929-6C2C-4F00-82E8-20998FF57266}" type="presParOf" srcId="{5A741AD4-5B5E-4ED0-BB86-907C6AFABB91}" destId="{24465832-2183-4DCB-97EC-144EFB1D97C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621331C5-7DA4-41BE-BBE7-70B383157E61}" type="doc">
      <dgm:prSet loTypeId="urn:microsoft.com/office/officeart/2005/8/layout/lProcess1#1" loCatId="process" qsTypeId="urn:microsoft.com/office/officeart/2005/8/quickstyle/simple1#4" qsCatId="simple" csTypeId="urn:microsoft.com/office/officeart/2005/8/colors/accent1_2#16" csCatId="accent1" phldr="1"/>
      <dgm:spPr/>
      <dgm:t>
        <a:bodyPr/>
        <a:lstStyle/>
        <a:p>
          <a:endParaRPr lang="zh-CN" altLang="en-US"/>
        </a:p>
      </dgm:t>
    </dgm:pt>
    <dgm:pt modelId="{948C606B-A03E-415C-B9F8-A5A5048A1691}">
      <dgm:prSet phldrT="[文本]" custT="1"/>
      <dgm:spPr/>
      <dgm:t>
        <a:bodyPr/>
        <a:lstStyle/>
        <a:p>
          <a:r>
            <a:rPr lang="zh-CN" altLang="en-US" sz="2400" b="1" dirty="0"/>
            <a:t>教育：兴办太学，设郡国学</a:t>
          </a:r>
        </a:p>
      </dgm:t>
    </dgm:pt>
    <dgm:pt modelId="{4D267D5E-5281-4BCC-9811-D99DB6259825}" type="parTrans" cxnId="{FA87D447-ACC7-47DD-BF28-D5A454536709}">
      <dgm:prSet/>
      <dgm:spPr/>
      <dgm:t>
        <a:bodyPr/>
        <a:lstStyle/>
        <a:p>
          <a:endParaRPr lang="zh-CN" altLang="en-US"/>
        </a:p>
      </dgm:t>
    </dgm:pt>
    <dgm:pt modelId="{7FC0EB5F-54E7-4360-BBBC-B72B88238E6A}" type="sibTrans" cxnId="{FA87D447-ACC7-47DD-BF28-D5A454536709}">
      <dgm:prSet/>
      <dgm:spPr/>
      <dgm:t>
        <a:bodyPr/>
        <a:lstStyle/>
        <a:p>
          <a:endParaRPr lang="zh-CN" altLang="en-US"/>
        </a:p>
      </dgm:t>
    </dgm:pt>
    <dgm:pt modelId="{2AA8B4DC-3108-4262-9597-2880E403E654}">
      <dgm:prSet phldrT="[文本]" custT="1"/>
      <dgm:spPr/>
      <dgm:t>
        <a:bodyPr/>
        <a:lstStyle/>
        <a:p>
          <a:r>
            <a:rPr lang="zh-CN" altLang="en-US" sz="2400" dirty="0"/>
            <a:t>史学：</a:t>
          </a:r>
          <a:r>
            <a:rPr lang="zh-CN" altLang="en-US" sz="2400" dirty="0">
              <a:solidFill>
                <a:srgbClr val="49480B"/>
              </a:solidFill>
            </a:rPr>
            <a:t>司马迁与</a:t>
          </a:r>
          <a:r>
            <a:rPr lang="en-US" altLang="zh-CN" sz="2400" dirty="0">
              <a:solidFill>
                <a:srgbClr val="49480B"/>
              </a:solidFill>
            </a:rPr>
            <a:t>《</a:t>
          </a:r>
          <a:r>
            <a:rPr lang="zh-CN" altLang="en-US" sz="2400" dirty="0">
              <a:solidFill>
                <a:srgbClr val="49480B"/>
              </a:solidFill>
            </a:rPr>
            <a:t>史记</a:t>
          </a:r>
          <a:r>
            <a:rPr lang="en-US" altLang="zh-CN" sz="2400" dirty="0">
              <a:solidFill>
                <a:srgbClr val="49480B"/>
              </a:solidFill>
            </a:rPr>
            <a:t>》</a:t>
          </a:r>
          <a:endParaRPr lang="zh-CN" altLang="en-US" sz="2400" dirty="0">
            <a:solidFill>
              <a:srgbClr val="49480B"/>
            </a:solidFill>
          </a:endParaRPr>
        </a:p>
      </dgm:t>
    </dgm:pt>
    <dgm:pt modelId="{6724B98E-0A48-40D8-A319-B86BE99EB485}" type="parTrans" cxnId="{335B9911-1450-452C-BDF0-38CF6BEC8F33}">
      <dgm:prSet/>
      <dgm:spPr/>
      <dgm:t>
        <a:bodyPr/>
        <a:lstStyle/>
        <a:p>
          <a:endParaRPr lang="zh-CN" altLang="en-US"/>
        </a:p>
      </dgm:t>
    </dgm:pt>
    <dgm:pt modelId="{879A2515-B53C-41FC-9A92-43E13EF208F1}" type="sibTrans" cxnId="{335B9911-1450-452C-BDF0-38CF6BEC8F33}">
      <dgm:prSet/>
      <dgm:spPr/>
      <dgm:t>
        <a:bodyPr/>
        <a:lstStyle/>
        <a:p>
          <a:endParaRPr lang="zh-CN" altLang="en-US"/>
        </a:p>
      </dgm:t>
    </dgm:pt>
    <dgm:pt modelId="{9B5B37FD-D6E7-47FA-B21E-988718B9D9E8}">
      <dgm:prSet phldrT="[文本]" custT="1"/>
      <dgm:spPr/>
      <dgm:t>
        <a:bodyPr/>
        <a:lstStyle/>
        <a:p>
          <a:r>
            <a:rPr lang="zh-CN" altLang="en-US" sz="2800" dirty="0"/>
            <a:t>宗教：</a:t>
          </a:r>
          <a:r>
            <a:rPr lang="zh-CN" altLang="en-US" sz="2800" dirty="0">
              <a:solidFill>
                <a:srgbClr val="49480B"/>
              </a:solidFill>
            </a:rPr>
            <a:t>佛教传入</a:t>
          </a:r>
        </a:p>
      </dgm:t>
    </dgm:pt>
    <dgm:pt modelId="{43944BCC-CDA1-4398-96C0-F5021F7F00AB}" type="parTrans" cxnId="{339B2663-F048-43F8-B421-9E628D34DE7F}">
      <dgm:prSet/>
      <dgm:spPr/>
      <dgm:t>
        <a:bodyPr/>
        <a:lstStyle/>
        <a:p>
          <a:endParaRPr lang="zh-CN" altLang="en-US"/>
        </a:p>
      </dgm:t>
    </dgm:pt>
    <dgm:pt modelId="{1D7D4BC1-7FDF-4D63-8E21-29580E689293}" type="sibTrans" cxnId="{339B2663-F048-43F8-B421-9E628D34DE7F}">
      <dgm:prSet/>
      <dgm:spPr/>
      <dgm:t>
        <a:bodyPr/>
        <a:lstStyle/>
        <a:p>
          <a:endParaRPr lang="zh-CN" altLang="en-US"/>
        </a:p>
      </dgm:t>
    </dgm:pt>
    <dgm:pt modelId="{0D5FD28C-A5F2-4438-92CD-2B3AB0D67331}">
      <dgm:prSet phldrT="[文本]" custT="1"/>
      <dgm:spPr/>
      <dgm:t>
        <a:bodyPr/>
        <a:lstStyle/>
        <a:p>
          <a:r>
            <a:rPr lang="zh-CN" altLang="en-US" sz="2000" b="1" dirty="0"/>
            <a:t>数学：</a:t>
          </a:r>
          <a:r>
            <a:rPr lang="en-US" altLang="zh-CN" sz="2000" b="1" dirty="0"/>
            <a:t>《</a:t>
          </a:r>
          <a:r>
            <a:rPr lang="zh-CN" altLang="en-US" sz="2000" b="1" dirty="0"/>
            <a:t>周髀算经</a:t>
          </a:r>
          <a:r>
            <a:rPr lang="en-US" altLang="zh-CN" sz="2000" b="1" dirty="0"/>
            <a:t>》《</a:t>
          </a:r>
          <a:r>
            <a:rPr lang="zh-CN" altLang="en-US" sz="2000" b="1" dirty="0"/>
            <a:t>九章算术</a:t>
          </a:r>
          <a:r>
            <a:rPr lang="en-US" altLang="zh-CN" sz="2000" b="1" dirty="0"/>
            <a:t>》</a:t>
          </a:r>
          <a:endParaRPr lang="zh-CN" altLang="en-US" sz="2000" b="1" dirty="0"/>
        </a:p>
      </dgm:t>
    </dgm:pt>
    <dgm:pt modelId="{954FFE55-1F4A-46A6-9DE1-6BF886125501}" type="parTrans" cxnId="{F005E842-9A2D-48AE-BF78-3B11B68842B4}">
      <dgm:prSet/>
      <dgm:spPr/>
      <dgm:t>
        <a:bodyPr/>
        <a:lstStyle/>
        <a:p>
          <a:endParaRPr lang="zh-CN" altLang="en-US"/>
        </a:p>
      </dgm:t>
    </dgm:pt>
    <dgm:pt modelId="{E9BFFB3A-053B-4E22-A0AD-5229FFEA6035}" type="sibTrans" cxnId="{F005E842-9A2D-48AE-BF78-3B11B68842B4}">
      <dgm:prSet/>
      <dgm:spPr/>
      <dgm:t>
        <a:bodyPr/>
        <a:lstStyle/>
        <a:p>
          <a:endParaRPr lang="zh-CN" altLang="en-US"/>
        </a:p>
      </dgm:t>
    </dgm:pt>
    <dgm:pt modelId="{4ED5A05D-9B41-44E2-91E2-244FB4BB58AC}">
      <dgm:prSet phldrT="[文本]" custT="1"/>
      <dgm:spPr/>
      <dgm:t>
        <a:bodyPr/>
        <a:lstStyle/>
        <a:p>
          <a:r>
            <a:rPr lang="zh-CN" altLang="en-US" sz="2800" dirty="0"/>
            <a:t>诗歌：</a:t>
          </a:r>
          <a:r>
            <a:rPr lang="zh-CN" altLang="en-US" sz="2800" dirty="0">
              <a:solidFill>
                <a:srgbClr val="49480B"/>
              </a:solidFill>
            </a:rPr>
            <a:t>乐府诗</a:t>
          </a:r>
        </a:p>
      </dgm:t>
    </dgm:pt>
    <dgm:pt modelId="{646B39AF-5364-4DB7-89E8-B5F346ABD7E7}" type="parTrans" cxnId="{6DF1E791-44F7-40E8-B136-449B8244F7B9}">
      <dgm:prSet/>
      <dgm:spPr/>
      <dgm:t>
        <a:bodyPr/>
        <a:lstStyle/>
        <a:p>
          <a:endParaRPr lang="zh-CN" altLang="en-US"/>
        </a:p>
      </dgm:t>
    </dgm:pt>
    <dgm:pt modelId="{0E632267-47E8-471A-BDB3-4DC10272F4E6}" type="sibTrans" cxnId="{6DF1E791-44F7-40E8-B136-449B8244F7B9}">
      <dgm:prSet/>
      <dgm:spPr/>
      <dgm:t>
        <a:bodyPr/>
        <a:lstStyle/>
        <a:p>
          <a:endParaRPr lang="zh-CN" altLang="en-US"/>
        </a:p>
      </dgm:t>
    </dgm:pt>
    <dgm:pt modelId="{0FDDEBB4-3563-4EA2-A8C0-2923954B9AD3}">
      <dgm:prSet phldrT="[文本]" custT="1"/>
      <dgm:spPr/>
      <dgm:t>
        <a:bodyPr/>
        <a:lstStyle/>
        <a:p>
          <a:r>
            <a:rPr lang="zh-CN" altLang="en-US" sz="2800" dirty="0"/>
            <a:t>药学：</a:t>
          </a:r>
          <a:r>
            <a:rPr lang="en-US" altLang="zh-CN" sz="2800" dirty="0">
              <a:solidFill>
                <a:srgbClr val="49480B"/>
              </a:solidFill>
            </a:rPr>
            <a:t>《</a:t>
          </a:r>
          <a:r>
            <a:rPr lang="zh-CN" altLang="en-US" sz="2800" dirty="0">
              <a:solidFill>
                <a:srgbClr val="49480B"/>
              </a:solidFill>
            </a:rPr>
            <a:t>神农本草经</a:t>
          </a:r>
          <a:r>
            <a:rPr lang="en-US" altLang="zh-CN" sz="2800" dirty="0">
              <a:solidFill>
                <a:srgbClr val="49480B"/>
              </a:solidFill>
            </a:rPr>
            <a:t>》</a:t>
          </a:r>
          <a:endParaRPr lang="zh-CN" altLang="en-US" sz="2800" dirty="0">
            <a:solidFill>
              <a:srgbClr val="49480B"/>
            </a:solidFill>
          </a:endParaRPr>
        </a:p>
      </dgm:t>
    </dgm:pt>
    <dgm:pt modelId="{39993442-CEDA-4BA9-A7D1-FCA24E8E868C}" type="parTrans" cxnId="{3E441754-82F2-4035-9323-868138B1ACF5}">
      <dgm:prSet/>
      <dgm:spPr/>
      <dgm:t>
        <a:bodyPr/>
        <a:lstStyle/>
        <a:p>
          <a:endParaRPr lang="zh-CN" altLang="en-US"/>
        </a:p>
      </dgm:t>
    </dgm:pt>
    <dgm:pt modelId="{12B04F99-8247-4C0B-B36C-1A39BB5706F2}" type="sibTrans" cxnId="{3E441754-82F2-4035-9323-868138B1ACF5}">
      <dgm:prSet/>
      <dgm:spPr/>
      <dgm:t>
        <a:bodyPr/>
        <a:lstStyle/>
        <a:p>
          <a:endParaRPr lang="zh-CN" altLang="en-US"/>
        </a:p>
      </dgm:t>
    </dgm:pt>
    <dgm:pt modelId="{E085BAA5-F633-4003-91F5-E227D46F4F1D}" type="pres">
      <dgm:prSet presAssocID="{621331C5-7DA4-41BE-BBE7-70B383157E61}" presName="Name0" presStyleCnt="0">
        <dgm:presLayoutVars>
          <dgm:dir/>
          <dgm:animLvl val="lvl"/>
          <dgm:resizeHandles val="exact"/>
        </dgm:presLayoutVars>
      </dgm:prSet>
      <dgm:spPr/>
    </dgm:pt>
    <dgm:pt modelId="{0F1E52D3-75F4-4570-927D-06724C6CC98F}" type="pres">
      <dgm:prSet presAssocID="{948C606B-A03E-415C-B9F8-A5A5048A1691}" presName="vertFlow" presStyleCnt="0"/>
      <dgm:spPr/>
    </dgm:pt>
    <dgm:pt modelId="{CA49A62E-7699-4765-964D-0DDE6020AFC6}" type="pres">
      <dgm:prSet presAssocID="{948C606B-A03E-415C-B9F8-A5A5048A1691}" presName="header" presStyleLbl="node1" presStyleIdx="0" presStyleCnt="2" custScaleX="143615"/>
      <dgm:spPr/>
    </dgm:pt>
    <dgm:pt modelId="{D69DAD38-01F8-48A1-B64C-0197DDAF7663}" type="pres">
      <dgm:prSet presAssocID="{6724B98E-0A48-40D8-A319-B86BE99EB485}" presName="parTrans" presStyleLbl="sibTrans2D1" presStyleIdx="0" presStyleCnt="4"/>
      <dgm:spPr/>
    </dgm:pt>
    <dgm:pt modelId="{2CA009EB-4854-4907-A24A-72E078783878}" type="pres">
      <dgm:prSet presAssocID="{2AA8B4DC-3108-4262-9597-2880E403E654}" presName="child" presStyleLbl="alignAccFollowNode1" presStyleIdx="0" presStyleCnt="4" custScaleX="138850">
        <dgm:presLayoutVars>
          <dgm:chMax val="0"/>
          <dgm:bulletEnabled val="1"/>
        </dgm:presLayoutVars>
      </dgm:prSet>
      <dgm:spPr/>
    </dgm:pt>
    <dgm:pt modelId="{FBBE5A51-C204-44CF-A1AF-CD11BB2189AC}" type="pres">
      <dgm:prSet presAssocID="{879A2515-B53C-41FC-9A92-43E13EF208F1}" presName="sibTrans" presStyleLbl="sibTrans2D1" presStyleIdx="1" presStyleCnt="4"/>
      <dgm:spPr/>
    </dgm:pt>
    <dgm:pt modelId="{A7844342-E855-42E2-B580-19BD2BCF4B08}" type="pres">
      <dgm:prSet presAssocID="{9B5B37FD-D6E7-47FA-B21E-988718B9D9E8}" presName="child" presStyleLbl="alignAccFollowNode1" presStyleIdx="1" presStyleCnt="4" custScaleX="140703">
        <dgm:presLayoutVars>
          <dgm:chMax val="0"/>
          <dgm:bulletEnabled val="1"/>
        </dgm:presLayoutVars>
      </dgm:prSet>
      <dgm:spPr/>
    </dgm:pt>
    <dgm:pt modelId="{EEE37889-0A4D-4287-8E5F-139D0E4E0F09}" type="pres">
      <dgm:prSet presAssocID="{948C606B-A03E-415C-B9F8-A5A5048A1691}" presName="hSp" presStyleCnt="0"/>
      <dgm:spPr/>
    </dgm:pt>
    <dgm:pt modelId="{8F806EA9-4DF6-49AC-94BF-AF5BEC07E3DF}" type="pres">
      <dgm:prSet presAssocID="{0D5FD28C-A5F2-4438-92CD-2B3AB0D67331}" presName="vertFlow" presStyleCnt="0"/>
      <dgm:spPr/>
    </dgm:pt>
    <dgm:pt modelId="{7A3104E7-90D5-48FD-ABBC-4AF3A6034A30}" type="pres">
      <dgm:prSet presAssocID="{0D5FD28C-A5F2-4438-92CD-2B3AB0D67331}" presName="header" presStyleLbl="node1" presStyleIdx="1" presStyleCnt="2" custScaleX="150936"/>
      <dgm:spPr/>
    </dgm:pt>
    <dgm:pt modelId="{12399DF6-0CFF-4163-903A-254B49DC79AC}" type="pres">
      <dgm:prSet presAssocID="{646B39AF-5364-4DB7-89E8-B5F346ABD7E7}" presName="parTrans" presStyleLbl="sibTrans2D1" presStyleIdx="2" presStyleCnt="4"/>
      <dgm:spPr/>
    </dgm:pt>
    <dgm:pt modelId="{A320A790-1586-4FD8-9153-394B0B6E7D58}" type="pres">
      <dgm:prSet presAssocID="{4ED5A05D-9B41-44E2-91E2-244FB4BB58AC}" presName="child" presStyleLbl="alignAccFollowNode1" presStyleIdx="2" presStyleCnt="4" custScaleX="150319">
        <dgm:presLayoutVars>
          <dgm:chMax val="0"/>
          <dgm:bulletEnabled val="1"/>
        </dgm:presLayoutVars>
      </dgm:prSet>
      <dgm:spPr/>
    </dgm:pt>
    <dgm:pt modelId="{89CB9121-1265-4EBF-976F-D63CDF05EBCA}" type="pres">
      <dgm:prSet presAssocID="{0E632267-47E8-471A-BDB3-4DC10272F4E6}" presName="sibTrans" presStyleLbl="sibTrans2D1" presStyleIdx="3" presStyleCnt="4"/>
      <dgm:spPr/>
    </dgm:pt>
    <dgm:pt modelId="{4CF38135-FB7C-4488-A2EF-3B82724A2FA2}" type="pres">
      <dgm:prSet presAssocID="{0FDDEBB4-3563-4EA2-A8C0-2923954B9AD3}" presName="child" presStyleLbl="alignAccFollowNode1" presStyleIdx="3" presStyleCnt="4" custScaleX="149126">
        <dgm:presLayoutVars>
          <dgm:chMax val="0"/>
          <dgm:bulletEnabled val="1"/>
        </dgm:presLayoutVars>
      </dgm:prSet>
      <dgm:spPr/>
    </dgm:pt>
  </dgm:ptLst>
  <dgm:cxnLst>
    <dgm:cxn modelId="{839DFF0A-C561-4F54-AC5A-F832ED223494}" type="presOf" srcId="{646B39AF-5364-4DB7-89E8-B5F346ABD7E7}" destId="{12399DF6-0CFF-4163-903A-254B49DC79AC}" srcOrd="0" destOrd="0" presId="urn:microsoft.com/office/officeart/2005/8/layout/lProcess1#1"/>
    <dgm:cxn modelId="{335B9911-1450-452C-BDF0-38CF6BEC8F33}" srcId="{948C606B-A03E-415C-B9F8-A5A5048A1691}" destId="{2AA8B4DC-3108-4262-9597-2880E403E654}" srcOrd="0" destOrd="0" parTransId="{6724B98E-0A48-40D8-A319-B86BE99EB485}" sibTransId="{879A2515-B53C-41FC-9A92-43E13EF208F1}"/>
    <dgm:cxn modelId="{8819A023-84A7-48C7-9529-DE4124DEE228}" type="presOf" srcId="{9B5B37FD-D6E7-47FA-B21E-988718B9D9E8}" destId="{A7844342-E855-42E2-B580-19BD2BCF4B08}" srcOrd="0" destOrd="0" presId="urn:microsoft.com/office/officeart/2005/8/layout/lProcess1#1"/>
    <dgm:cxn modelId="{F005E842-9A2D-48AE-BF78-3B11B68842B4}" srcId="{621331C5-7DA4-41BE-BBE7-70B383157E61}" destId="{0D5FD28C-A5F2-4438-92CD-2B3AB0D67331}" srcOrd="1" destOrd="0" parTransId="{954FFE55-1F4A-46A6-9DE1-6BF886125501}" sibTransId="{E9BFFB3A-053B-4E22-A0AD-5229FFEA6035}"/>
    <dgm:cxn modelId="{339B2663-F048-43F8-B421-9E628D34DE7F}" srcId="{948C606B-A03E-415C-B9F8-A5A5048A1691}" destId="{9B5B37FD-D6E7-47FA-B21E-988718B9D9E8}" srcOrd="1" destOrd="0" parTransId="{43944BCC-CDA1-4398-96C0-F5021F7F00AB}" sibTransId="{1D7D4BC1-7FDF-4D63-8E21-29580E689293}"/>
    <dgm:cxn modelId="{75770246-20BC-4BC7-953E-914D99652ABC}" type="presOf" srcId="{0E632267-47E8-471A-BDB3-4DC10272F4E6}" destId="{89CB9121-1265-4EBF-976F-D63CDF05EBCA}" srcOrd="0" destOrd="0" presId="urn:microsoft.com/office/officeart/2005/8/layout/lProcess1#1"/>
    <dgm:cxn modelId="{FA87D447-ACC7-47DD-BF28-D5A454536709}" srcId="{621331C5-7DA4-41BE-BBE7-70B383157E61}" destId="{948C606B-A03E-415C-B9F8-A5A5048A1691}" srcOrd="0" destOrd="0" parTransId="{4D267D5E-5281-4BCC-9811-D99DB6259825}" sibTransId="{7FC0EB5F-54E7-4360-BBBC-B72B88238E6A}"/>
    <dgm:cxn modelId="{95FB3F6A-25BC-40A7-BE65-F46DAE407204}" type="presOf" srcId="{621331C5-7DA4-41BE-BBE7-70B383157E61}" destId="{E085BAA5-F633-4003-91F5-E227D46F4F1D}" srcOrd="0" destOrd="0" presId="urn:microsoft.com/office/officeart/2005/8/layout/lProcess1#1"/>
    <dgm:cxn modelId="{5CDB3A4C-4BCB-46E0-AA8C-03828E1E55B7}" type="presOf" srcId="{2AA8B4DC-3108-4262-9597-2880E403E654}" destId="{2CA009EB-4854-4907-A24A-72E078783878}" srcOrd="0" destOrd="0" presId="urn:microsoft.com/office/officeart/2005/8/layout/lProcess1#1"/>
    <dgm:cxn modelId="{3E441754-82F2-4035-9323-868138B1ACF5}" srcId="{0D5FD28C-A5F2-4438-92CD-2B3AB0D67331}" destId="{0FDDEBB4-3563-4EA2-A8C0-2923954B9AD3}" srcOrd="1" destOrd="0" parTransId="{39993442-CEDA-4BA9-A7D1-FCA24E8E868C}" sibTransId="{12B04F99-8247-4C0B-B36C-1A39BB5706F2}"/>
    <dgm:cxn modelId="{927D5A81-858C-42B1-BE5D-77CC4FD8C6DD}" type="presOf" srcId="{4ED5A05D-9B41-44E2-91E2-244FB4BB58AC}" destId="{A320A790-1586-4FD8-9153-394B0B6E7D58}" srcOrd="0" destOrd="0" presId="urn:microsoft.com/office/officeart/2005/8/layout/lProcess1#1"/>
    <dgm:cxn modelId="{6DF1E791-44F7-40E8-B136-449B8244F7B9}" srcId="{0D5FD28C-A5F2-4438-92CD-2B3AB0D67331}" destId="{4ED5A05D-9B41-44E2-91E2-244FB4BB58AC}" srcOrd="0" destOrd="0" parTransId="{646B39AF-5364-4DB7-89E8-B5F346ABD7E7}" sibTransId="{0E632267-47E8-471A-BDB3-4DC10272F4E6}"/>
    <dgm:cxn modelId="{D151E3AB-26FE-496A-8ACD-58CB852CE21C}" type="presOf" srcId="{0FDDEBB4-3563-4EA2-A8C0-2923954B9AD3}" destId="{4CF38135-FB7C-4488-A2EF-3B82724A2FA2}" srcOrd="0" destOrd="0" presId="urn:microsoft.com/office/officeart/2005/8/layout/lProcess1#1"/>
    <dgm:cxn modelId="{A79B3FB3-888E-4287-A6BC-5405233E89B3}" type="presOf" srcId="{0D5FD28C-A5F2-4438-92CD-2B3AB0D67331}" destId="{7A3104E7-90D5-48FD-ABBC-4AF3A6034A30}" srcOrd="0" destOrd="0" presId="urn:microsoft.com/office/officeart/2005/8/layout/lProcess1#1"/>
    <dgm:cxn modelId="{F989ACBC-BA69-489E-9B0A-133CCA42C5F9}" type="presOf" srcId="{6724B98E-0A48-40D8-A319-B86BE99EB485}" destId="{D69DAD38-01F8-48A1-B64C-0197DDAF7663}" srcOrd="0" destOrd="0" presId="urn:microsoft.com/office/officeart/2005/8/layout/lProcess1#1"/>
    <dgm:cxn modelId="{372E1CC5-2083-47A5-AF39-5573DEE9E099}" type="presOf" srcId="{948C606B-A03E-415C-B9F8-A5A5048A1691}" destId="{CA49A62E-7699-4765-964D-0DDE6020AFC6}" srcOrd="0" destOrd="0" presId="urn:microsoft.com/office/officeart/2005/8/layout/lProcess1#1"/>
    <dgm:cxn modelId="{C3E8FDF2-FB72-4FFD-BF12-A8974B209235}" type="presOf" srcId="{879A2515-B53C-41FC-9A92-43E13EF208F1}" destId="{FBBE5A51-C204-44CF-A1AF-CD11BB2189AC}" srcOrd="0" destOrd="0" presId="urn:microsoft.com/office/officeart/2005/8/layout/lProcess1#1"/>
    <dgm:cxn modelId="{012660B5-59F6-49EC-B977-A89286A2A858}" type="presParOf" srcId="{E085BAA5-F633-4003-91F5-E227D46F4F1D}" destId="{0F1E52D3-75F4-4570-927D-06724C6CC98F}" srcOrd="0" destOrd="0" presId="urn:microsoft.com/office/officeart/2005/8/layout/lProcess1#1"/>
    <dgm:cxn modelId="{1EA9A782-F14C-44BA-9887-3B87D374F52A}" type="presParOf" srcId="{0F1E52D3-75F4-4570-927D-06724C6CC98F}" destId="{CA49A62E-7699-4765-964D-0DDE6020AFC6}" srcOrd="0" destOrd="0" presId="urn:microsoft.com/office/officeart/2005/8/layout/lProcess1#1"/>
    <dgm:cxn modelId="{6A391DCB-EB63-4567-AC1F-704E47E978AD}" type="presParOf" srcId="{0F1E52D3-75F4-4570-927D-06724C6CC98F}" destId="{D69DAD38-01F8-48A1-B64C-0197DDAF7663}" srcOrd="1" destOrd="0" presId="urn:microsoft.com/office/officeart/2005/8/layout/lProcess1#1"/>
    <dgm:cxn modelId="{A01E619D-8A35-4BC7-8DB3-83D0F611811A}" type="presParOf" srcId="{0F1E52D3-75F4-4570-927D-06724C6CC98F}" destId="{2CA009EB-4854-4907-A24A-72E078783878}" srcOrd="2" destOrd="0" presId="urn:microsoft.com/office/officeart/2005/8/layout/lProcess1#1"/>
    <dgm:cxn modelId="{0159A116-AD6C-48DF-A21E-2B5AA204EF1B}" type="presParOf" srcId="{0F1E52D3-75F4-4570-927D-06724C6CC98F}" destId="{FBBE5A51-C204-44CF-A1AF-CD11BB2189AC}" srcOrd="3" destOrd="0" presId="urn:microsoft.com/office/officeart/2005/8/layout/lProcess1#1"/>
    <dgm:cxn modelId="{859A9381-E301-47DC-9C9D-C507E2B2F346}" type="presParOf" srcId="{0F1E52D3-75F4-4570-927D-06724C6CC98F}" destId="{A7844342-E855-42E2-B580-19BD2BCF4B08}" srcOrd="4" destOrd="0" presId="urn:microsoft.com/office/officeart/2005/8/layout/lProcess1#1"/>
    <dgm:cxn modelId="{3D1594BE-347F-4B0F-B3CE-2E6C51108562}" type="presParOf" srcId="{E085BAA5-F633-4003-91F5-E227D46F4F1D}" destId="{EEE37889-0A4D-4287-8E5F-139D0E4E0F09}" srcOrd="1" destOrd="0" presId="urn:microsoft.com/office/officeart/2005/8/layout/lProcess1#1"/>
    <dgm:cxn modelId="{3A72C1DA-8AE3-4A4E-9E26-522CEEA00739}" type="presParOf" srcId="{E085BAA5-F633-4003-91F5-E227D46F4F1D}" destId="{8F806EA9-4DF6-49AC-94BF-AF5BEC07E3DF}" srcOrd="2" destOrd="0" presId="urn:microsoft.com/office/officeart/2005/8/layout/lProcess1#1"/>
    <dgm:cxn modelId="{8B52EEB1-A193-4D84-9F5A-36BCB6CE6CB6}" type="presParOf" srcId="{8F806EA9-4DF6-49AC-94BF-AF5BEC07E3DF}" destId="{7A3104E7-90D5-48FD-ABBC-4AF3A6034A30}" srcOrd="0" destOrd="0" presId="urn:microsoft.com/office/officeart/2005/8/layout/lProcess1#1"/>
    <dgm:cxn modelId="{3BB11828-7A8B-4F72-9A32-0D10B2EB1094}" type="presParOf" srcId="{8F806EA9-4DF6-49AC-94BF-AF5BEC07E3DF}" destId="{12399DF6-0CFF-4163-903A-254B49DC79AC}" srcOrd="1" destOrd="0" presId="urn:microsoft.com/office/officeart/2005/8/layout/lProcess1#1"/>
    <dgm:cxn modelId="{8E6649C0-223B-4AC1-8B6C-AE20FC87A954}" type="presParOf" srcId="{8F806EA9-4DF6-49AC-94BF-AF5BEC07E3DF}" destId="{A320A790-1586-4FD8-9153-394B0B6E7D58}" srcOrd="2" destOrd="0" presId="urn:microsoft.com/office/officeart/2005/8/layout/lProcess1#1"/>
    <dgm:cxn modelId="{88FD0D66-5D57-4957-A953-BD9C4E879BEA}" type="presParOf" srcId="{8F806EA9-4DF6-49AC-94BF-AF5BEC07E3DF}" destId="{89CB9121-1265-4EBF-976F-D63CDF05EBCA}" srcOrd="3" destOrd="0" presId="urn:microsoft.com/office/officeart/2005/8/layout/lProcess1#1"/>
    <dgm:cxn modelId="{E04FA576-864D-4090-BB49-4DD9AB855149}" type="presParOf" srcId="{8F806EA9-4DF6-49AC-94BF-AF5BEC07E3DF}" destId="{4CF38135-FB7C-4488-A2EF-3B82724A2FA2}" srcOrd="4" destOrd="0" presId="urn:microsoft.com/office/officeart/2005/8/layout/lProcess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B5BB2165-0371-432C-B6D2-4414FA2A0D4D}" type="doc">
      <dgm:prSet loTypeId="urn:microsoft.com/office/officeart/2005/8/layout/hList3" loCatId="list" qsTypeId="urn:microsoft.com/office/officeart/2005/8/quickstyle/simple3#6" qsCatId="simple" csTypeId="urn:microsoft.com/office/officeart/2005/8/colors/accent1_2#17" csCatId="accent1" phldr="1"/>
      <dgm:spPr/>
      <dgm:t>
        <a:bodyPr/>
        <a:lstStyle/>
        <a:p>
          <a:endParaRPr lang="zh-CN" altLang="en-US"/>
        </a:p>
      </dgm:t>
    </dgm:pt>
    <dgm:pt modelId="{E85312C3-AF22-43D2-AC22-1F6CF2A8D2CC}">
      <dgm:prSet phldrT="[文本]"/>
      <dgm:spPr/>
      <dgm:t>
        <a:bodyPr/>
        <a:lstStyle/>
        <a:p>
          <a:r>
            <a:rPr lang="zh-CN" altLang="en-US" b="1" dirty="0"/>
            <a:t>三、东汉 </a:t>
          </a:r>
          <a:r>
            <a:rPr lang="en-US" altLang="zh-CN" b="1" dirty="0"/>
            <a:t>· </a:t>
          </a:r>
          <a:r>
            <a:rPr lang="zh-CN" altLang="en-US" b="1" dirty="0"/>
            <a:t>政治</a:t>
          </a:r>
        </a:p>
      </dgm:t>
    </dgm:pt>
    <dgm:pt modelId="{15870D36-AD4E-490D-B8B3-45168262E0B8}" type="par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135CCDEF-0460-41F3-9BCB-70772E2FF891}" type="sib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673E3EE9-B880-496A-B300-066C2E62D4CE}">
      <dgm:prSet phldrT="[文本]"/>
      <dgm:spPr/>
      <dgm:t>
        <a:bodyPr/>
        <a:lstStyle/>
        <a:p>
          <a:r>
            <a:rPr lang="zh-CN" altLang="en-US" b="1" dirty="0"/>
            <a:t>光武中兴</a:t>
          </a:r>
        </a:p>
      </dgm:t>
    </dgm:pt>
    <dgm:pt modelId="{7C80A1D7-0419-4B9E-9F14-4D798A5760FA}" type="par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B8262DD2-7A1D-40DA-9966-519D7BEBCDF4}" type="sib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559C5AC7-0143-4F36-A569-725BD5F30ACB}">
      <dgm:prSet phldrT="[文本]"/>
      <dgm:spPr/>
      <dgm:t>
        <a:bodyPr/>
        <a:lstStyle/>
        <a:p>
          <a:r>
            <a:rPr lang="zh-CN" altLang="en-US" b="1" dirty="0"/>
            <a:t>宦官专权</a:t>
          </a:r>
        </a:p>
      </dgm:t>
    </dgm:pt>
    <dgm:pt modelId="{47093E67-A7D5-464D-B7B8-B599E9D6F06B}" type="parTrans" cxnId="{428000B5-5E6B-4C61-BCC0-B737E77095B7}">
      <dgm:prSet/>
      <dgm:spPr/>
      <dgm:t>
        <a:bodyPr/>
        <a:lstStyle/>
        <a:p>
          <a:endParaRPr lang="zh-CN" altLang="en-US"/>
        </a:p>
      </dgm:t>
    </dgm:pt>
    <dgm:pt modelId="{CFB25B2F-DB6A-40C4-A7A6-FA3993FC455A}" type="sibTrans" cxnId="{428000B5-5E6B-4C61-BCC0-B737E77095B7}">
      <dgm:prSet/>
      <dgm:spPr/>
      <dgm:t>
        <a:bodyPr/>
        <a:lstStyle/>
        <a:p>
          <a:endParaRPr lang="zh-CN" altLang="en-US"/>
        </a:p>
      </dgm:t>
    </dgm:pt>
    <dgm:pt modelId="{6D8AA660-BC8E-40EC-BDB6-680AA7AB8900}">
      <dgm:prSet phldrT="[文本]"/>
      <dgm:spPr/>
      <dgm:t>
        <a:bodyPr/>
        <a:lstStyle/>
        <a:p>
          <a:r>
            <a:rPr lang="zh-CN" altLang="en-US" b="1" dirty="0"/>
            <a:t>黄巾起义</a:t>
          </a:r>
        </a:p>
      </dgm:t>
    </dgm:pt>
    <dgm:pt modelId="{B2EDE7D0-3A5B-4846-AA6A-666D5317502D}" type="par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FEED1444-D43E-4D2A-9863-566FE81155A9}" type="sib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5A741AD4-5B5E-4ED0-BB86-907C6AFABB91}" type="pres">
      <dgm:prSet presAssocID="{B5BB2165-0371-432C-B6D2-4414FA2A0D4D}" presName="composite" presStyleCnt="0">
        <dgm:presLayoutVars>
          <dgm:chMax val="1"/>
          <dgm:dir/>
          <dgm:resizeHandles val="exact"/>
        </dgm:presLayoutVars>
      </dgm:prSet>
      <dgm:spPr/>
    </dgm:pt>
    <dgm:pt modelId="{604DA08A-4D83-432A-BF3E-8B8467782F24}" type="pres">
      <dgm:prSet presAssocID="{E85312C3-AF22-43D2-AC22-1F6CF2A8D2CC}" presName="roof" presStyleLbl="dkBgShp" presStyleIdx="0" presStyleCnt="2" custLinFactNeighborY="-2479"/>
      <dgm:spPr/>
    </dgm:pt>
    <dgm:pt modelId="{F0DBBB72-B64A-4DDE-AB58-FDF4920EFFB6}" type="pres">
      <dgm:prSet presAssocID="{E85312C3-AF22-43D2-AC22-1F6CF2A8D2CC}" presName="pillars" presStyleCnt="0"/>
      <dgm:spPr/>
    </dgm:pt>
    <dgm:pt modelId="{4E314D04-898D-4098-BE7A-AEAEB1D3BA46}" type="pres">
      <dgm:prSet presAssocID="{E85312C3-AF22-43D2-AC22-1F6CF2A8D2CC}" presName="pillar1" presStyleLbl="node1" presStyleIdx="0" presStyleCnt="3">
        <dgm:presLayoutVars>
          <dgm:bulletEnabled val="1"/>
        </dgm:presLayoutVars>
      </dgm:prSet>
      <dgm:spPr/>
    </dgm:pt>
    <dgm:pt modelId="{338A8E18-0919-4CD5-8521-25969068D24E}" type="pres">
      <dgm:prSet presAssocID="{559C5AC7-0143-4F36-A569-725BD5F30ACB}" presName="pillarX" presStyleLbl="node1" presStyleIdx="1" presStyleCnt="3">
        <dgm:presLayoutVars>
          <dgm:bulletEnabled val="1"/>
        </dgm:presLayoutVars>
      </dgm:prSet>
      <dgm:spPr/>
    </dgm:pt>
    <dgm:pt modelId="{B7B6CA0B-EB77-4F0D-99AB-178F381DF8D6}" type="pres">
      <dgm:prSet presAssocID="{6D8AA660-BC8E-40EC-BDB6-680AA7AB8900}" presName="pillarX" presStyleLbl="node1" presStyleIdx="2" presStyleCnt="3">
        <dgm:presLayoutVars>
          <dgm:bulletEnabled val="1"/>
        </dgm:presLayoutVars>
      </dgm:prSet>
      <dgm:spPr/>
    </dgm:pt>
    <dgm:pt modelId="{24465832-2183-4DCB-97EC-144EFB1D97CA}" type="pres">
      <dgm:prSet presAssocID="{E85312C3-AF22-43D2-AC22-1F6CF2A8D2CC}" presName="base" presStyleLbl="dkBgShp" presStyleIdx="1" presStyleCnt="2"/>
      <dgm:spPr/>
    </dgm:pt>
  </dgm:ptLst>
  <dgm:cxnLst>
    <dgm:cxn modelId="{10FD5414-BEE2-4073-804C-979170D79213}" srcId="{B5BB2165-0371-432C-B6D2-4414FA2A0D4D}" destId="{E85312C3-AF22-43D2-AC22-1F6CF2A8D2CC}" srcOrd="0" destOrd="0" parTransId="{15870D36-AD4E-490D-B8B3-45168262E0B8}" sibTransId="{135CCDEF-0460-41F3-9BCB-70772E2FF891}"/>
    <dgm:cxn modelId="{1A3DB81B-1290-44AD-8A24-AA2D6E43C185}" type="presOf" srcId="{673E3EE9-B880-496A-B300-066C2E62D4CE}" destId="{4E314D04-898D-4098-BE7A-AEAEB1D3BA46}" srcOrd="0" destOrd="0" presId="urn:microsoft.com/office/officeart/2005/8/layout/hList3"/>
    <dgm:cxn modelId="{A33A2636-90A2-40D8-8196-A595B73ED53B}" type="presOf" srcId="{559C5AC7-0143-4F36-A569-725BD5F30ACB}" destId="{338A8E18-0919-4CD5-8521-25969068D24E}" srcOrd="0" destOrd="0" presId="urn:microsoft.com/office/officeart/2005/8/layout/hList3"/>
    <dgm:cxn modelId="{83C85F4B-C001-4D90-8EC3-4F1DFE5263F5}" type="presOf" srcId="{E85312C3-AF22-43D2-AC22-1F6CF2A8D2CC}" destId="{604DA08A-4D83-432A-BF3E-8B8467782F24}" srcOrd="0" destOrd="0" presId="urn:microsoft.com/office/officeart/2005/8/layout/hList3"/>
    <dgm:cxn modelId="{3058C97E-AEEF-4AE4-B74F-273B32E59879}" srcId="{E85312C3-AF22-43D2-AC22-1F6CF2A8D2CC}" destId="{673E3EE9-B880-496A-B300-066C2E62D4CE}" srcOrd="0" destOrd="0" parTransId="{7C80A1D7-0419-4B9E-9F14-4D798A5760FA}" sibTransId="{B8262DD2-7A1D-40DA-9966-519D7BEBCDF4}"/>
    <dgm:cxn modelId="{428000B5-5E6B-4C61-BCC0-B737E77095B7}" srcId="{E85312C3-AF22-43D2-AC22-1F6CF2A8D2CC}" destId="{559C5AC7-0143-4F36-A569-725BD5F30ACB}" srcOrd="1" destOrd="0" parTransId="{47093E67-A7D5-464D-B7B8-B599E9D6F06B}" sibTransId="{CFB25B2F-DB6A-40C4-A7A6-FA3993FC455A}"/>
    <dgm:cxn modelId="{DBBFE1BA-E03F-48CB-8738-D4A38601C153}" type="presOf" srcId="{B5BB2165-0371-432C-B6D2-4414FA2A0D4D}" destId="{5A741AD4-5B5E-4ED0-BB86-907C6AFABB91}" srcOrd="0" destOrd="0" presId="urn:microsoft.com/office/officeart/2005/8/layout/hList3"/>
    <dgm:cxn modelId="{83E9ECD4-58F3-49F1-9953-4D39DC3A204A}" type="presOf" srcId="{6D8AA660-BC8E-40EC-BDB6-680AA7AB8900}" destId="{B7B6CA0B-EB77-4F0D-99AB-178F381DF8D6}" srcOrd="0" destOrd="0" presId="urn:microsoft.com/office/officeart/2005/8/layout/hList3"/>
    <dgm:cxn modelId="{EDC656DC-971C-4D69-A8D7-D8475B94AE48}" srcId="{E85312C3-AF22-43D2-AC22-1F6CF2A8D2CC}" destId="{6D8AA660-BC8E-40EC-BDB6-680AA7AB8900}" srcOrd="2" destOrd="0" parTransId="{B2EDE7D0-3A5B-4846-AA6A-666D5317502D}" sibTransId="{FEED1444-D43E-4D2A-9863-566FE81155A9}"/>
    <dgm:cxn modelId="{F85F369A-A02A-4C02-B516-98BC4BF3BA94}" type="presParOf" srcId="{5A741AD4-5B5E-4ED0-BB86-907C6AFABB91}" destId="{604DA08A-4D83-432A-BF3E-8B8467782F24}" srcOrd="0" destOrd="0" presId="urn:microsoft.com/office/officeart/2005/8/layout/hList3"/>
    <dgm:cxn modelId="{5BE97995-15AB-4C19-B261-E6F0700E930C}" type="presParOf" srcId="{5A741AD4-5B5E-4ED0-BB86-907C6AFABB91}" destId="{F0DBBB72-B64A-4DDE-AB58-FDF4920EFFB6}" srcOrd="1" destOrd="0" presId="urn:microsoft.com/office/officeart/2005/8/layout/hList3"/>
    <dgm:cxn modelId="{1E13D4CC-2AB7-46E3-9A16-40D904CA7411}" type="presParOf" srcId="{F0DBBB72-B64A-4DDE-AB58-FDF4920EFFB6}" destId="{4E314D04-898D-4098-BE7A-AEAEB1D3BA46}" srcOrd="0" destOrd="0" presId="urn:microsoft.com/office/officeart/2005/8/layout/hList3"/>
    <dgm:cxn modelId="{7BD2BB71-FE51-41BD-ACD4-0E047245F60D}" type="presParOf" srcId="{F0DBBB72-B64A-4DDE-AB58-FDF4920EFFB6}" destId="{338A8E18-0919-4CD5-8521-25969068D24E}" srcOrd="1" destOrd="0" presId="urn:microsoft.com/office/officeart/2005/8/layout/hList3"/>
    <dgm:cxn modelId="{BC6F0A97-93D4-490C-90CD-0CD9FD35FDD2}" type="presParOf" srcId="{F0DBBB72-B64A-4DDE-AB58-FDF4920EFFB6}" destId="{B7B6CA0B-EB77-4F0D-99AB-178F381DF8D6}" srcOrd="2" destOrd="0" presId="urn:microsoft.com/office/officeart/2005/8/layout/hList3"/>
    <dgm:cxn modelId="{852A8929-6C2C-4F00-82E8-20998FF57266}" type="presParOf" srcId="{5A741AD4-5B5E-4ED0-BB86-907C6AFABB91}" destId="{24465832-2183-4DCB-97EC-144EFB1D97C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701A241D-5D46-4DCD-9DD6-6B5CF51ECBB8}" type="doc">
      <dgm:prSet loTypeId="urn:microsoft.com/office/officeart/2005/8/layout/vList2#1" loCatId="list" qsTypeId="urn:microsoft.com/office/officeart/2005/8/quickstyle/simple1#1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FA54A7C3-5A03-4D74-9917-43717CE6E1E9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禅让制</a:t>
          </a:r>
          <a:r>
            <a:rPr lang="en-US" altLang="zh-CN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>——</a:t>
          </a:r>
          <a:r>
            <a: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原始社会部落联盟民主推选首领的制度</a:t>
          </a:r>
        </a:p>
      </dgm:t>
    </dgm:pt>
    <dgm:pt modelId="{F8F6B584-9ED9-46D4-9A71-7CCD5F9C6CF1}" type="parTrans" cxnId="{38F30E59-4A32-4934-B37B-D38CA2E39698}">
      <dgm:prSet/>
      <dgm:spPr/>
      <dgm:t>
        <a:bodyPr/>
        <a:lstStyle/>
        <a:p>
          <a:endParaRPr lang="zh-CN" altLang="en-US"/>
        </a:p>
      </dgm:t>
    </dgm:pt>
    <dgm:pt modelId="{AEBAA2E4-FB3B-42A9-884B-C057517393C2}" type="sibTrans" cxnId="{38F30E59-4A32-4934-B37B-D38CA2E39698}">
      <dgm:prSet/>
      <dgm:spPr/>
      <dgm:t>
        <a:bodyPr/>
        <a:lstStyle/>
        <a:p>
          <a:endParaRPr lang="zh-CN" altLang="en-US"/>
        </a:p>
      </dgm:t>
    </dgm:pt>
    <dgm:pt modelId="{52B51009-919A-4E22-9C02-07750CBF44EF}">
      <dgm:prSet phldrT="[文本]"/>
      <dgm:spPr/>
      <dgm:t>
        <a:bodyPr/>
        <a:lstStyle/>
        <a:p>
          <a:r>
            <a:rPr lang="zh-CN" altLang="en-US" dirty="0"/>
            <a:t>传说尧让位于舜，舜让给禹；禹建立夏朝，将王位世袭给儿子启，以王位世袭制代替禅让制，中国进入奴隶社会。</a:t>
          </a:r>
        </a:p>
      </dgm:t>
    </dgm:pt>
    <dgm:pt modelId="{FA73F883-554D-4212-BBBC-CFDECA0A19FC}" type="parTrans" cxnId="{BFF09BCD-68C3-4746-9CC2-3B2E49837B07}">
      <dgm:prSet/>
      <dgm:spPr/>
      <dgm:t>
        <a:bodyPr/>
        <a:lstStyle/>
        <a:p>
          <a:endParaRPr lang="zh-CN" altLang="en-US"/>
        </a:p>
      </dgm:t>
    </dgm:pt>
    <dgm:pt modelId="{9F8EF68D-A52E-4775-8EEA-D330297A644F}" type="sibTrans" cxnId="{BFF09BCD-68C3-4746-9CC2-3B2E49837B07}">
      <dgm:prSet/>
      <dgm:spPr/>
      <dgm:t>
        <a:bodyPr/>
        <a:lstStyle/>
        <a:p>
          <a:endParaRPr lang="zh-CN" altLang="en-US"/>
        </a:p>
      </dgm:t>
    </dgm:pt>
    <dgm:pt modelId="{6BCC7C80-6448-4842-A510-1BF3A3EC9B06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大禹治水</a:t>
          </a:r>
          <a:r>
            <a:rPr lang="en-US" altLang="zh-CN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>——</a:t>
          </a:r>
          <a:r>
            <a:rPr lang="zh-CN" altLang="en-US" b="1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古代神话传说故事</a:t>
          </a:r>
        </a:p>
      </dgm:t>
    </dgm:pt>
    <dgm:pt modelId="{85E7C4C7-62C5-4F4F-A685-48C66B0A3A6E}" type="parTrans" cxnId="{D0E6DE45-D36D-44A0-AC6B-75EA1DC0EB09}">
      <dgm:prSet/>
      <dgm:spPr/>
      <dgm:t>
        <a:bodyPr/>
        <a:lstStyle/>
        <a:p>
          <a:endParaRPr lang="zh-CN" altLang="en-US"/>
        </a:p>
      </dgm:t>
    </dgm:pt>
    <dgm:pt modelId="{782D7CC0-2106-4814-8BAA-227B508F9B24}" type="sibTrans" cxnId="{D0E6DE45-D36D-44A0-AC6B-75EA1DC0EB09}">
      <dgm:prSet/>
      <dgm:spPr/>
      <dgm:t>
        <a:bodyPr/>
        <a:lstStyle/>
        <a:p>
          <a:endParaRPr lang="zh-CN" altLang="en-US"/>
        </a:p>
      </dgm:t>
    </dgm:pt>
    <dgm:pt modelId="{7B89C1D6-1BFA-4CC1-8D0C-2C500640B0D9}">
      <dgm:prSet phldrT="[文本]" custT="1"/>
      <dgm:spPr/>
      <dgm:t>
        <a:bodyPr/>
        <a:lstStyle/>
        <a:p>
          <a:r>
            <a:rPr lang="zh-CN" altLang="en-US" sz="2400" dirty="0"/>
            <a:t>大禹率领民众，与自然灾害中的洪水斗争，改“堵”为“疏”， 最终获得胜利，体现他具有带领人民战胜困难的聪明才智。</a:t>
          </a:r>
        </a:p>
      </dgm:t>
    </dgm:pt>
    <dgm:pt modelId="{77F10677-0BEC-4076-B207-1FE17B4E4BCA}" type="parTrans" cxnId="{6B1E5877-762F-413D-9785-9FC40DA60EF7}">
      <dgm:prSet/>
      <dgm:spPr/>
      <dgm:t>
        <a:bodyPr/>
        <a:lstStyle/>
        <a:p>
          <a:endParaRPr lang="zh-CN" altLang="en-US"/>
        </a:p>
      </dgm:t>
    </dgm:pt>
    <dgm:pt modelId="{D1B867A1-1CFE-4C0F-A6C3-47BAC7A8001C}" type="sibTrans" cxnId="{6B1E5877-762F-413D-9785-9FC40DA60EF7}">
      <dgm:prSet/>
      <dgm:spPr/>
      <dgm:t>
        <a:bodyPr/>
        <a:lstStyle/>
        <a:p>
          <a:endParaRPr lang="zh-CN" altLang="en-US"/>
        </a:p>
      </dgm:t>
    </dgm:pt>
    <dgm:pt modelId="{E21302B1-A375-4DD8-8466-D2DFAD7BA3CF}" type="pres">
      <dgm:prSet presAssocID="{701A241D-5D46-4DCD-9DD6-6B5CF51ECBB8}" presName="linear" presStyleCnt="0">
        <dgm:presLayoutVars>
          <dgm:animLvl val="lvl"/>
          <dgm:resizeHandles val="exact"/>
        </dgm:presLayoutVars>
      </dgm:prSet>
      <dgm:spPr/>
    </dgm:pt>
    <dgm:pt modelId="{6824EBD9-A02B-467D-8F07-6638BC490773}" type="pres">
      <dgm:prSet presAssocID="{FA54A7C3-5A03-4D74-9917-43717CE6E1E9}" presName="parentText" presStyleLbl="node1" presStyleIdx="0" presStyleCnt="2">
        <dgm:presLayoutVars>
          <dgm:chMax val="0"/>
          <dgm:bulletEnabled val="1"/>
        </dgm:presLayoutVars>
      </dgm:prSet>
      <dgm:spPr/>
    </dgm:pt>
    <dgm:pt modelId="{D90DD5A3-FA50-4B3B-9C5E-24B54CC7BEA8}" type="pres">
      <dgm:prSet presAssocID="{FA54A7C3-5A03-4D74-9917-43717CE6E1E9}" presName="childText" presStyleLbl="revTx" presStyleIdx="0" presStyleCnt="2">
        <dgm:presLayoutVars>
          <dgm:bulletEnabled val="1"/>
        </dgm:presLayoutVars>
      </dgm:prSet>
      <dgm:spPr/>
    </dgm:pt>
    <dgm:pt modelId="{F384C452-34D0-4862-BDE2-71E7CCDB3EF0}" type="pres">
      <dgm:prSet presAssocID="{6BCC7C80-6448-4842-A510-1BF3A3EC9B06}" presName="parentText" presStyleLbl="node1" presStyleIdx="1" presStyleCnt="2">
        <dgm:presLayoutVars>
          <dgm:chMax val="0"/>
          <dgm:bulletEnabled val="1"/>
        </dgm:presLayoutVars>
      </dgm:prSet>
      <dgm:spPr/>
    </dgm:pt>
    <dgm:pt modelId="{0406550E-61BD-4C35-A55E-583AACAB1C10}" type="pres">
      <dgm:prSet presAssocID="{6BCC7C80-6448-4842-A510-1BF3A3EC9B06}" presName="childText" presStyleLbl="revTx" presStyleIdx="1" presStyleCnt="2">
        <dgm:presLayoutVars>
          <dgm:bulletEnabled val="1"/>
        </dgm:presLayoutVars>
      </dgm:prSet>
      <dgm:spPr/>
    </dgm:pt>
  </dgm:ptLst>
  <dgm:cxnLst>
    <dgm:cxn modelId="{621A2B18-D8FA-459D-9E2A-5BE602DCE46B}" type="presOf" srcId="{701A241D-5D46-4DCD-9DD6-6B5CF51ECBB8}" destId="{E21302B1-A375-4DD8-8466-D2DFAD7BA3CF}" srcOrd="0" destOrd="0" presId="urn:microsoft.com/office/officeart/2005/8/layout/vList2#1"/>
    <dgm:cxn modelId="{A74AD336-0F58-4C38-85F1-A8AC25EFC3FB}" type="presOf" srcId="{6BCC7C80-6448-4842-A510-1BF3A3EC9B06}" destId="{F384C452-34D0-4862-BDE2-71E7CCDB3EF0}" srcOrd="0" destOrd="0" presId="urn:microsoft.com/office/officeart/2005/8/layout/vList2#1"/>
    <dgm:cxn modelId="{60091440-CF95-48BF-8195-9967F965FF12}" type="presOf" srcId="{FA54A7C3-5A03-4D74-9917-43717CE6E1E9}" destId="{6824EBD9-A02B-467D-8F07-6638BC490773}" srcOrd="0" destOrd="0" presId="urn:microsoft.com/office/officeart/2005/8/layout/vList2#1"/>
    <dgm:cxn modelId="{D0E6DE45-D36D-44A0-AC6B-75EA1DC0EB09}" srcId="{701A241D-5D46-4DCD-9DD6-6B5CF51ECBB8}" destId="{6BCC7C80-6448-4842-A510-1BF3A3EC9B06}" srcOrd="1" destOrd="0" parTransId="{85E7C4C7-62C5-4F4F-A685-48C66B0A3A6E}" sibTransId="{782D7CC0-2106-4814-8BAA-227B508F9B24}"/>
    <dgm:cxn modelId="{6B1E5877-762F-413D-9785-9FC40DA60EF7}" srcId="{6BCC7C80-6448-4842-A510-1BF3A3EC9B06}" destId="{7B89C1D6-1BFA-4CC1-8D0C-2C500640B0D9}" srcOrd="0" destOrd="0" parTransId="{77F10677-0BEC-4076-B207-1FE17B4E4BCA}" sibTransId="{D1B867A1-1CFE-4C0F-A6C3-47BAC7A8001C}"/>
    <dgm:cxn modelId="{38F30E59-4A32-4934-B37B-D38CA2E39698}" srcId="{701A241D-5D46-4DCD-9DD6-6B5CF51ECBB8}" destId="{FA54A7C3-5A03-4D74-9917-43717CE6E1E9}" srcOrd="0" destOrd="0" parTransId="{F8F6B584-9ED9-46D4-9A71-7CCD5F9C6CF1}" sibTransId="{AEBAA2E4-FB3B-42A9-884B-C057517393C2}"/>
    <dgm:cxn modelId="{99EAF7BD-B035-447A-942E-A0AA2C322BF2}" type="presOf" srcId="{7B89C1D6-1BFA-4CC1-8D0C-2C500640B0D9}" destId="{0406550E-61BD-4C35-A55E-583AACAB1C10}" srcOrd="0" destOrd="0" presId="urn:microsoft.com/office/officeart/2005/8/layout/vList2#1"/>
    <dgm:cxn modelId="{BFF09BCD-68C3-4746-9CC2-3B2E49837B07}" srcId="{FA54A7C3-5A03-4D74-9917-43717CE6E1E9}" destId="{52B51009-919A-4E22-9C02-07750CBF44EF}" srcOrd="0" destOrd="0" parTransId="{FA73F883-554D-4212-BBBC-CFDECA0A19FC}" sibTransId="{9F8EF68D-A52E-4775-8EEA-D330297A644F}"/>
    <dgm:cxn modelId="{C95FACEA-6679-4ED9-ABED-A5D300248427}" type="presOf" srcId="{52B51009-919A-4E22-9C02-07750CBF44EF}" destId="{D90DD5A3-FA50-4B3B-9C5E-24B54CC7BEA8}" srcOrd="0" destOrd="0" presId="urn:microsoft.com/office/officeart/2005/8/layout/vList2#1"/>
    <dgm:cxn modelId="{546BB50D-0FCF-4E88-AD4A-E880691A7972}" type="presParOf" srcId="{E21302B1-A375-4DD8-8466-D2DFAD7BA3CF}" destId="{6824EBD9-A02B-467D-8F07-6638BC490773}" srcOrd="0" destOrd="0" presId="urn:microsoft.com/office/officeart/2005/8/layout/vList2#1"/>
    <dgm:cxn modelId="{3DE5804C-4C8D-4A65-B501-0A824F2B3311}" type="presParOf" srcId="{E21302B1-A375-4DD8-8466-D2DFAD7BA3CF}" destId="{D90DD5A3-FA50-4B3B-9C5E-24B54CC7BEA8}" srcOrd="1" destOrd="0" presId="urn:microsoft.com/office/officeart/2005/8/layout/vList2#1"/>
    <dgm:cxn modelId="{B166481A-9C95-4ABA-9492-A6D09E6C08AF}" type="presParOf" srcId="{E21302B1-A375-4DD8-8466-D2DFAD7BA3CF}" destId="{F384C452-34D0-4862-BDE2-71E7CCDB3EF0}" srcOrd="2" destOrd="0" presId="urn:microsoft.com/office/officeart/2005/8/layout/vList2#1"/>
    <dgm:cxn modelId="{95124662-1C88-4E19-ACBD-9CA5289CF253}" type="presParOf" srcId="{E21302B1-A375-4DD8-8466-D2DFAD7BA3CF}" destId="{0406550E-61BD-4C35-A55E-583AACAB1C10}" srcOrd="3" destOrd="0" presId="urn:microsoft.com/office/officeart/2005/8/layout/vList2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C5B5F3D4-08A9-4AA6-8516-78347CB54C52}" type="doc">
      <dgm:prSet loTypeId="urn:microsoft.com/office/officeart/2005/8/layout/hList3" loCatId="list" qsTypeId="urn:microsoft.com/office/officeart/2005/8/quickstyle/3d9#1" qsCatId="3D" csTypeId="urn:microsoft.com/office/officeart/2005/8/colors/accent1_2#18" csCatId="accent1" phldr="1"/>
      <dgm:spPr/>
      <dgm:t>
        <a:bodyPr/>
        <a:lstStyle/>
        <a:p>
          <a:endParaRPr lang="zh-CN" altLang="en-US"/>
        </a:p>
      </dgm:t>
    </dgm:pt>
    <dgm:pt modelId="{2D8F6E45-944E-4323-8F8B-BC0B9900C326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三、东汉 </a:t>
          </a:r>
          <a:r>
            <a:rPr lang="en-US" altLang="zh-CN" b="1" dirty="0">
              <a:solidFill>
                <a:srgbClr val="FFFF00"/>
              </a:solidFill>
            </a:rPr>
            <a:t>· </a:t>
          </a:r>
          <a:r>
            <a:rPr lang="zh-CN" altLang="en-US" b="1" dirty="0">
              <a:solidFill>
                <a:srgbClr val="FFFF00"/>
              </a:solidFill>
            </a:rPr>
            <a:t>经济</a:t>
          </a:r>
        </a:p>
      </dgm:t>
    </dgm:pt>
    <dgm:pt modelId="{70136B73-CD86-453E-9515-B37DDB815FA3}" type="parTrans" cxnId="{CDC1776A-6F08-4B91-9848-74765C9E9C2A}">
      <dgm:prSet/>
      <dgm:spPr/>
      <dgm:t>
        <a:bodyPr/>
        <a:lstStyle/>
        <a:p>
          <a:endParaRPr lang="zh-CN" altLang="en-US"/>
        </a:p>
      </dgm:t>
    </dgm:pt>
    <dgm:pt modelId="{4459CA47-1DAB-4C84-A1D7-551C803242C1}" type="sibTrans" cxnId="{CDC1776A-6F08-4B91-9848-74765C9E9C2A}">
      <dgm:prSet/>
      <dgm:spPr/>
      <dgm:t>
        <a:bodyPr/>
        <a:lstStyle/>
        <a:p>
          <a:endParaRPr lang="zh-CN" altLang="en-US"/>
        </a:p>
      </dgm:t>
    </dgm:pt>
    <dgm:pt modelId="{7BDA356B-5CCC-42A5-A1D3-1600F8578DBE}">
      <dgm:prSet phldrT="[文本]"/>
      <dgm:spPr/>
      <dgm:t>
        <a:bodyPr/>
        <a:lstStyle/>
        <a:p>
          <a:r>
            <a:rPr lang="zh-CN" altLang="en-US" dirty="0"/>
            <a:t>治理黄河</a:t>
          </a:r>
        </a:p>
      </dgm:t>
    </dgm:pt>
    <dgm:pt modelId="{17CEF8BF-F083-449A-9BD8-7884992713EA}" type="parTrans" cxnId="{241DC264-4C1D-4D7D-93A8-3084C44B4926}">
      <dgm:prSet/>
      <dgm:spPr/>
      <dgm:t>
        <a:bodyPr/>
        <a:lstStyle/>
        <a:p>
          <a:endParaRPr lang="zh-CN" altLang="en-US"/>
        </a:p>
      </dgm:t>
    </dgm:pt>
    <dgm:pt modelId="{B800DD74-A05C-407A-B5A0-F66CA35A4CC1}" type="sibTrans" cxnId="{241DC264-4C1D-4D7D-93A8-3084C44B4926}">
      <dgm:prSet/>
      <dgm:spPr/>
      <dgm:t>
        <a:bodyPr/>
        <a:lstStyle/>
        <a:p>
          <a:endParaRPr lang="zh-CN" altLang="en-US"/>
        </a:p>
      </dgm:t>
    </dgm:pt>
    <dgm:pt modelId="{B7C96896-36FB-4BE3-BCBD-ED67498148F5}">
      <dgm:prSet phldrT="[文本]"/>
      <dgm:spPr/>
      <dgm:t>
        <a:bodyPr/>
        <a:lstStyle/>
        <a:p>
          <a:r>
            <a:rPr lang="zh-CN" altLang="en-US" dirty="0"/>
            <a:t>水排发明</a:t>
          </a:r>
        </a:p>
      </dgm:t>
    </dgm:pt>
    <dgm:pt modelId="{173845AF-1469-454C-8632-239ADB9C2E0B}" type="parTrans" cxnId="{E582817E-C8FC-4C47-898E-3482313AC6CE}">
      <dgm:prSet/>
      <dgm:spPr/>
      <dgm:t>
        <a:bodyPr/>
        <a:lstStyle/>
        <a:p>
          <a:endParaRPr lang="zh-CN" altLang="en-US"/>
        </a:p>
      </dgm:t>
    </dgm:pt>
    <dgm:pt modelId="{1B6D434B-4CA8-4C5C-A664-01F24B719FC7}" type="sibTrans" cxnId="{E582817E-C8FC-4C47-898E-3482313AC6CE}">
      <dgm:prSet/>
      <dgm:spPr/>
      <dgm:t>
        <a:bodyPr/>
        <a:lstStyle/>
        <a:p>
          <a:endParaRPr lang="zh-CN" altLang="en-US"/>
        </a:p>
      </dgm:t>
    </dgm:pt>
    <dgm:pt modelId="{AE17DFB9-C334-4874-93E4-7F969DE48A30}" type="pres">
      <dgm:prSet presAssocID="{C5B5F3D4-08A9-4AA6-8516-78347CB54C52}" presName="composite" presStyleCnt="0">
        <dgm:presLayoutVars>
          <dgm:chMax val="1"/>
          <dgm:dir/>
          <dgm:resizeHandles val="exact"/>
        </dgm:presLayoutVars>
      </dgm:prSet>
      <dgm:spPr/>
    </dgm:pt>
    <dgm:pt modelId="{32720F0F-64D3-444A-A2CD-BA4A966C0E17}" type="pres">
      <dgm:prSet presAssocID="{2D8F6E45-944E-4323-8F8B-BC0B9900C326}" presName="roof" presStyleLbl="dkBgShp" presStyleIdx="0" presStyleCnt="2"/>
      <dgm:spPr/>
    </dgm:pt>
    <dgm:pt modelId="{96B5EB7E-DD0E-4930-A384-9DDD546FC130}" type="pres">
      <dgm:prSet presAssocID="{2D8F6E45-944E-4323-8F8B-BC0B9900C326}" presName="pillars" presStyleCnt="0"/>
      <dgm:spPr/>
    </dgm:pt>
    <dgm:pt modelId="{2292C70E-7041-4895-ADF9-FFCCFF6323D2}" type="pres">
      <dgm:prSet presAssocID="{2D8F6E45-944E-4323-8F8B-BC0B9900C326}" presName="pillar1" presStyleLbl="node1" presStyleIdx="0" presStyleCnt="2">
        <dgm:presLayoutVars>
          <dgm:bulletEnabled val="1"/>
        </dgm:presLayoutVars>
      </dgm:prSet>
      <dgm:spPr/>
    </dgm:pt>
    <dgm:pt modelId="{819079DB-6941-46A8-BAA3-BB4144B0D25A}" type="pres">
      <dgm:prSet presAssocID="{B7C96896-36FB-4BE3-BCBD-ED67498148F5}" presName="pillarX" presStyleLbl="node1" presStyleIdx="1" presStyleCnt="2">
        <dgm:presLayoutVars>
          <dgm:bulletEnabled val="1"/>
        </dgm:presLayoutVars>
      </dgm:prSet>
      <dgm:spPr/>
    </dgm:pt>
    <dgm:pt modelId="{BAAEE0C0-07E9-408F-8446-8D8C2C87D81C}" type="pres">
      <dgm:prSet presAssocID="{2D8F6E45-944E-4323-8F8B-BC0B9900C326}" presName="base" presStyleLbl="dkBgShp" presStyleIdx="1" presStyleCnt="2"/>
      <dgm:spPr/>
    </dgm:pt>
  </dgm:ptLst>
  <dgm:cxnLst>
    <dgm:cxn modelId="{6B191814-21FF-45F6-960D-BDA561775713}" type="presOf" srcId="{C5B5F3D4-08A9-4AA6-8516-78347CB54C52}" destId="{AE17DFB9-C334-4874-93E4-7F969DE48A30}" srcOrd="0" destOrd="0" presId="urn:microsoft.com/office/officeart/2005/8/layout/hList3"/>
    <dgm:cxn modelId="{241DC264-4C1D-4D7D-93A8-3084C44B4926}" srcId="{2D8F6E45-944E-4323-8F8B-BC0B9900C326}" destId="{7BDA356B-5CCC-42A5-A1D3-1600F8578DBE}" srcOrd="0" destOrd="0" parTransId="{17CEF8BF-F083-449A-9BD8-7884992713EA}" sibTransId="{B800DD74-A05C-407A-B5A0-F66CA35A4CC1}"/>
    <dgm:cxn modelId="{CDC1776A-6F08-4B91-9848-74765C9E9C2A}" srcId="{C5B5F3D4-08A9-4AA6-8516-78347CB54C52}" destId="{2D8F6E45-944E-4323-8F8B-BC0B9900C326}" srcOrd="0" destOrd="0" parTransId="{70136B73-CD86-453E-9515-B37DDB815FA3}" sibTransId="{4459CA47-1DAB-4C84-A1D7-551C803242C1}"/>
    <dgm:cxn modelId="{F6C0606B-2BD2-4A17-8B62-45B9B74DAE98}" type="presOf" srcId="{7BDA356B-5CCC-42A5-A1D3-1600F8578DBE}" destId="{2292C70E-7041-4895-ADF9-FFCCFF6323D2}" srcOrd="0" destOrd="0" presId="urn:microsoft.com/office/officeart/2005/8/layout/hList3"/>
    <dgm:cxn modelId="{E582817E-C8FC-4C47-898E-3482313AC6CE}" srcId="{2D8F6E45-944E-4323-8F8B-BC0B9900C326}" destId="{B7C96896-36FB-4BE3-BCBD-ED67498148F5}" srcOrd="1" destOrd="0" parTransId="{173845AF-1469-454C-8632-239ADB9C2E0B}" sibTransId="{1B6D434B-4CA8-4C5C-A664-01F24B719FC7}"/>
    <dgm:cxn modelId="{14569E82-4A2E-4B67-A8BB-ECDB3693B3E2}" type="presOf" srcId="{2D8F6E45-944E-4323-8F8B-BC0B9900C326}" destId="{32720F0F-64D3-444A-A2CD-BA4A966C0E17}" srcOrd="0" destOrd="0" presId="urn:microsoft.com/office/officeart/2005/8/layout/hList3"/>
    <dgm:cxn modelId="{27C538ED-0518-48B7-95CC-104DFB1BD469}" type="presOf" srcId="{B7C96896-36FB-4BE3-BCBD-ED67498148F5}" destId="{819079DB-6941-46A8-BAA3-BB4144B0D25A}" srcOrd="0" destOrd="0" presId="urn:microsoft.com/office/officeart/2005/8/layout/hList3"/>
    <dgm:cxn modelId="{F86F931C-F71B-43C6-8595-53483F782094}" type="presParOf" srcId="{AE17DFB9-C334-4874-93E4-7F969DE48A30}" destId="{32720F0F-64D3-444A-A2CD-BA4A966C0E17}" srcOrd="0" destOrd="0" presId="urn:microsoft.com/office/officeart/2005/8/layout/hList3"/>
    <dgm:cxn modelId="{2D59011C-62BF-48B7-A1D7-B435D3BEECE3}" type="presParOf" srcId="{AE17DFB9-C334-4874-93E4-7F969DE48A30}" destId="{96B5EB7E-DD0E-4930-A384-9DDD546FC130}" srcOrd="1" destOrd="0" presId="urn:microsoft.com/office/officeart/2005/8/layout/hList3"/>
    <dgm:cxn modelId="{C8C3D6D3-484B-49C6-8C1D-BAAA2FDBB348}" type="presParOf" srcId="{96B5EB7E-DD0E-4930-A384-9DDD546FC130}" destId="{2292C70E-7041-4895-ADF9-FFCCFF6323D2}" srcOrd="0" destOrd="0" presId="urn:microsoft.com/office/officeart/2005/8/layout/hList3"/>
    <dgm:cxn modelId="{791D639A-6F8E-49CA-8384-E01E93C5C040}" type="presParOf" srcId="{96B5EB7E-DD0E-4930-A384-9DDD546FC130}" destId="{819079DB-6941-46A8-BAA3-BB4144B0D25A}" srcOrd="1" destOrd="0" presId="urn:microsoft.com/office/officeart/2005/8/layout/hList3"/>
    <dgm:cxn modelId="{29FD2739-F264-40EB-9C49-0A5ADC68A810}" type="presParOf" srcId="{AE17DFB9-C334-4874-93E4-7F969DE48A30}" destId="{BAAEE0C0-07E9-408F-8446-8D8C2C87D81C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1.xml><?xml version="1.0" encoding="utf-8"?>
<dgm:dataModel xmlns:dgm="http://schemas.openxmlformats.org/drawingml/2006/diagram" xmlns:a="http://schemas.openxmlformats.org/drawingml/2006/main">
  <dgm:ptLst>
    <dgm:pt modelId="{C5B5F3D4-08A9-4AA6-8516-78347CB54C52}" type="doc">
      <dgm:prSet loTypeId="urn:microsoft.com/office/officeart/2005/8/layout/hList3" loCatId="list" qsTypeId="urn:microsoft.com/office/officeart/2005/8/quickstyle/3d7#2" qsCatId="3D" csTypeId="urn:microsoft.com/office/officeart/2005/8/colors/accent1_2#19" csCatId="accent1" phldr="1"/>
      <dgm:spPr/>
      <dgm:t>
        <a:bodyPr/>
        <a:lstStyle/>
        <a:p>
          <a:endParaRPr lang="zh-CN" altLang="en-US"/>
        </a:p>
      </dgm:t>
    </dgm:pt>
    <dgm:pt modelId="{2D8F6E45-944E-4323-8F8B-BC0B9900C326}">
      <dgm:prSet phldrT="[文本]"/>
      <dgm:spPr/>
      <dgm:t>
        <a:bodyPr/>
        <a:lstStyle/>
        <a:p>
          <a:r>
            <a:rPr lang="zh-CN" altLang="en-US" b="1" dirty="0"/>
            <a:t>三、东汉 </a:t>
          </a:r>
          <a:r>
            <a:rPr lang="en-US" altLang="zh-CN" b="1" dirty="0"/>
            <a:t>· </a:t>
          </a:r>
          <a:r>
            <a:rPr lang="zh-CN" altLang="en-US" b="1" dirty="0"/>
            <a:t>民族关系</a:t>
          </a:r>
        </a:p>
      </dgm:t>
    </dgm:pt>
    <dgm:pt modelId="{70136B73-CD86-453E-9515-B37DDB815FA3}" type="parTrans" cxnId="{CDC1776A-6F08-4B91-9848-74765C9E9C2A}">
      <dgm:prSet/>
      <dgm:spPr/>
      <dgm:t>
        <a:bodyPr/>
        <a:lstStyle/>
        <a:p>
          <a:endParaRPr lang="zh-CN" altLang="en-US"/>
        </a:p>
      </dgm:t>
    </dgm:pt>
    <dgm:pt modelId="{4459CA47-1DAB-4C84-A1D7-551C803242C1}" type="sibTrans" cxnId="{CDC1776A-6F08-4B91-9848-74765C9E9C2A}">
      <dgm:prSet/>
      <dgm:spPr/>
      <dgm:t>
        <a:bodyPr/>
        <a:lstStyle/>
        <a:p>
          <a:endParaRPr lang="zh-CN" altLang="en-US"/>
        </a:p>
      </dgm:t>
    </dgm:pt>
    <dgm:pt modelId="{7BDA356B-5CCC-42A5-A1D3-1600F8578DBE}">
      <dgm:prSet phldrT="[文本]"/>
      <dgm:spPr/>
      <dgm:t>
        <a:bodyPr/>
        <a:lstStyle/>
        <a:p>
          <a:r>
            <a:rPr lang="zh-CN" altLang="en-US" dirty="0"/>
            <a:t>征伐北匈奴</a:t>
          </a:r>
        </a:p>
      </dgm:t>
    </dgm:pt>
    <dgm:pt modelId="{17CEF8BF-F083-449A-9BD8-7884992713EA}" type="parTrans" cxnId="{241DC264-4C1D-4D7D-93A8-3084C44B4926}">
      <dgm:prSet/>
      <dgm:spPr/>
      <dgm:t>
        <a:bodyPr/>
        <a:lstStyle/>
        <a:p>
          <a:endParaRPr lang="zh-CN" altLang="en-US"/>
        </a:p>
      </dgm:t>
    </dgm:pt>
    <dgm:pt modelId="{B800DD74-A05C-407A-B5A0-F66CA35A4CC1}" type="sibTrans" cxnId="{241DC264-4C1D-4D7D-93A8-3084C44B4926}">
      <dgm:prSet/>
      <dgm:spPr/>
      <dgm:t>
        <a:bodyPr/>
        <a:lstStyle/>
        <a:p>
          <a:endParaRPr lang="zh-CN" altLang="en-US"/>
        </a:p>
      </dgm:t>
    </dgm:pt>
    <dgm:pt modelId="{B7C96896-36FB-4BE3-BCBD-ED67498148F5}">
      <dgm:prSet phldrT="[文本]"/>
      <dgm:spPr/>
      <dgm:t>
        <a:bodyPr/>
        <a:lstStyle/>
        <a:p>
          <a:r>
            <a:rPr lang="zh-CN" altLang="en-US" dirty="0"/>
            <a:t>班超出使西域</a:t>
          </a:r>
        </a:p>
      </dgm:t>
    </dgm:pt>
    <dgm:pt modelId="{173845AF-1469-454C-8632-239ADB9C2E0B}" type="parTrans" cxnId="{E582817E-C8FC-4C47-898E-3482313AC6CE}">
      <dgm:prSet/>
      <dgm:spPr/>
      <dgm:t>
        <a:bodyPr/>
        <a:lstStyle/>
        <a:p>
          <a:endParaRPr lang="zh-CN" altLang="en-US"/>
        </a:p>
      </dgm:t>
    </dgm:pt>
    <dgm:pt modelId="{1B6D434B-4CA8-4C5C-A664-01F24B719FC7}" type="sibTrans" cxnId="{E582817E-C8FC-4C47-898E-3482313AC6CE}">
      <dgm:prSet/>
      <dgm:spPr/>
      <dgm:t>
        <a:bodyPr/>
        <a:lstStyle/>
        <a:p>
          <a:endParaRPr lang="zh-CN" altLang="en-US"/>
        </a:p>
      </dgm:t>
    </dgm:pt>
    <dgm:pt modelId="{AE17DFB9-C334-4874-93E4-7F969DE48A30}" type="pres">
      <dgm:prSet presAssocID="{C5B5F3D4-08A9-4AA6-8516-78347CB54C52}" presName="composite" presStyleCnt="0">
        <dgm:presLayoutVars>
          <dgm:chMax val="1"/>
          <dgm:dir/>
          <dgm:resizeHandles val="exact"/>
        </dgm:presLayoutVars>
      </dgm:prSet>
      <dgm:spPr/>
    </dgm:pt>
    <dgm:pt modelId="{32720F0F-64D3-444A-A2CD-BA4A966C0E17}" type="pres">
      <dgm:prSet presAssocID="{2D8F6E45-944E-4323-8F8B-BC0B9900C326}" presName="roof" presStyleLbl="dkBgShp" presStyleIdx="0" presStyleCnt="2"/>
      <dgm:spPr/>
    </dgm:pt>
    <dgm:pt modelId="{96B5EB7E-DD0E-4930-A384-9DDD546FC130}" type="pres">
      <dgm:prSet presAssocID="{2D8F6E45-944E-4323-8F8B-BC0B9900C326}" presName="pillars" presStyleCnt="0"/>
      <dgm:spPr/>
    </dgm:pt>
    <dgm:pt modelId="{2292C70E-7041-4895-ADF9-FFCCFF6323D2}" type="pres">
      <dgm:prSet presAssocID="{2D8F6E45-944E-4323-8F8B-BC0B9900C326}" presName="pillar1" presStyleLbl="node1" presStyleIdx="0" presStyleCnt="2">
        <dgm:presLayoutVars>
          <dgm:bulletEnabled val="1"/>
        </dgm:presLayoutVars>
      </dgm:prSet>
      <dgm:spPr/>
    </dgm:pt>
    <dgm:pt modelId="{819079DB-6941-46A8-BAA3-BB4144B0D25A}" type="pres">
      <dgm:prSet presAssocID="{B7C96896-36FB-4BE3-BCBD-ED67498148F5}" presName="pillarX" presStyleLbl="node1" presStyleIdx="1" presStyleCnt="2">
        <dgm:presLayoutVars>
          <dgm:bulletEnabled val="1"/>
        </dgm:presLayoutVars>
      </dgm:prSet>
      <dgm:spPr/>
    </dgm:pt>
    <dgm:pt modelId="{BAAEE0C0-07E9-408F-8446-8D8C2C87D81C}" type="pres">
      <dgm:prSet presAssocID="{2D8F6E45-944E-4323-8F8B-BC0B9900C326}" presName="base" presStyleLbl="dkBgShp" presStyleIdx="1" presStyleCnt="2"/>
      <dgm:spPr/>
    </dgm:pt>
  </dgm:ptLst>
  <dgm:cxnLst>
    <dgm:cxn modelId="{6B191814-21FF-45F6-960D-BDA561775713}" type="presOf" srcId="{C5B5F3D4-08A9-4AA6-8516-78347CB54C52}" destId="{AE17DFB9-C334-4874-93E4-7F969DE48A30}" srcOrd="0" destOrd="0" presId="urn:microsoft.com/office/officeart/2005/8/layout/hList3"/>
    <dgm:cxn modelId="{241DC264-4C1D-4D7D-93A8-3084C44B4926}" srcId="{2D8F6E45-944E-4323-8F8B-BC0B9900C326}" destId="{7BDA356B-5CCC-42A5-A1D3-1600F8578DBE}" srcOrd="0" destOrd="0" parTransId="{17CEF8BF-F083-449A-9BD8-7884992713EA}" sibTransId="{B800DD74-A05C-407A-B5A0-F66CA35A4CC1}"/>
    <dgm:cxn modelId="{CDC1776A-6F08-4B91-9848-74765C9E9C2A}" srcId="{C5B5F3D4-08A9-4AA6-8516-78347CB54C52}" destId="{2D8F6E45-944E-4323-8F8B-BC0B9900C326}" srcOrd="0" destOrd="0" parTransId="{70136B73-CD86-453E-9515-B37DDB815FA3}" sibTransId="{4459CA47-1DAB-4C84-A1D7-551C803242C1}"/>
    <dgm:cxn modelId="{F6C0606B-2BD2-4A17-8B62-45B9B74DAE98}" type="presOf" srcId="{7BDA356B-5CCC-42A5-A1D3-1600F8578DBE}" destId="{2292C70E-7041-4895-ADF9-FFCCFF6323D2}" srcOrd="0" destOrd="0" presId="urn:microsoft.com/office/officeart/2005/8/layout/hList3"/>
    <dgm:cxn modelId="{E582817E-C8FC-4C47-898E-3482313AC6CE}" srcId="{2D8F6E45-944E-4323-8F8B-BC0B9900C326}" destId="{B7C96896-36FB-4BE3-BCBD-ED67498148F5}" srcOrd="1" destOrd="0" parTransId="{173845AF-1469-454C-8632-239ADB9C2E0B}" sibTransId="{1B6D434B-4CA8-4C5C-A664-01F24B719FC7}"/>
    <dgm:cxn modelId="{14569E82-4A2E-4B67-A8BB-ECDB3693B3E2}" type="presOf" srcId="{2D8F6E45-944E-4323-8F8B-BC0B9900C326}" destId="{32720F0F-64D3-444A-A2CD-BA4A966C0E17}" srcOrd="0" destOrd="0" presId="urn:microsoft.com/office/officeart/2005/8/layout/hList3"/>
    <dgm:cxn modelId="{27C538ED-0518-48B7-95CC-104DFB1BD469}" type="presOf" srcId="{B7C96896-36FB-4BE3-BCBD-ED67498148F5}" destId="{819079DB-6941-46A8-BAA3-BB4144B0D25A}" srcOrd="0" destOrd="0" presId="urn:microsoft.com/office/officeart/2005/8/layout/hList3"/>
    <dgm:cxn modelId="{F86F931C-F71B-43C6-8595-53483F782094}" type="presParOf" srcId="{AE17DFB9-C334-4874-93E4-7F969DE48A30}" destId="{32720F0F-64D3-444A-A2CD-BA4A966C0E17}" srcOrd="0" destOrd="0" presId="urn:microsoft.com/office/officeart/2005/8/layout/hList3"/>
    <dgm:cxn modelId="{2D59011C-62BF-48B7-A1D7-B435D3BEECE3}" type="presParOf" srcId="{AE17DFB9-C334-4874-93E4-7F969DE48A30}" destId="{96B5EB7E-DD0E-4930-A384-9DDD546FC130}" srcOrd="1" destOrd="0" presId="urn:microsoft.com/office/officeart/2005/8/layout/hList3"/>
    <dgm:cxn modelId="{C8C3D6D3-484B-49C6-8C1D-BAAA2FDBB348}" type="presParOf" srcId="{96B5EB7E-DD0E-4930-A384-9DDD546FC130}" destId="{2292C70E-7041-4895-ADF9-FFCCFF6323D2}" srcOrd="0" destOrd="0" presId="urn:microsoft.com/office/officeart/2005/8/layout/hList3"/>
    <dgm:cxn modelId="{791D639A-6F8E-49CA-8384-E01E93C5C040}" type="presParOf" srcId="{96B5EB7E-DD0E-4930-A384-9DDD546FC130}" destId="{819079DB-6941-46A8-BAA3-BB4144B0D25A}" srcOrd="1" destOrd="0" presId="urn:microsoft.com/office/officeart/2005/8/layout/hList3"/>
    <dgm:cxn modelId="{29FD2739-F264-40EB-9C49-0A5ADC68A810}" type="presParOf" srcId="{AE17DFB9-C334-4874-93E4-7F969DE48A30}" destId="{BAAEE0C0-07E9-408F-8446-8D8C2C87D81C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2.xml><?xml version="1.0" encoding="utf-8"?>
<dgm:dataModel xmlns:dgm="http://schemas.openxmlformats.org/drawingml/2006/diagram" xmlns:a="http://schemas.openxmlformats.org/drawingml/2006/main">
  <dgm:ptLst>
    <dgm:pt modelId="{98D86241-7AD4-4F74-8693-4C0B2AED54FA}" type="doc">
      <dgm:prSet loTypeId="urn:microsoft.com/office/officeart/2005/8/layout/hierarchy1#1" loCatId="hierarchy" qsTypeId="urn:microsoft.com/office/officeart/2005/8/quickstyle/simple1#5" qsCatId="simple" csTypeId="urn:microsoft.com/office/officeart/2005/8/colors/accent1_2#20" csCatId="accent1" phldr="1"/>
      <dgm:spPr/>
      <dgm:t>
        <a:bodyPr/>
        <a:lstStyle/>
        <a:p>
          <a:endParaRPr lang="zh-CN" altLang="en-US"/>
        </a:p>
      </dgm:t>
    </dgm:pt>
    <dgm:pt modelId="{4626E07A-BDDD-4024-AEC8-D89FAA8E34AA}">
      <dgm:prSet phldrT="[文本]" custT="1"/>
      <dgm:spPr/>
      <dgm:t>
        <a:bodyPr/>
        <a:lstStyle/>
        <a:p>
          <a:r>
            <a:rPr lang="zh-CN" altLang="en-US" sz="2400" dirty="0"/>
            <a:t>王充与</a:t>
          </a:r>
          <a:r>
            <a:rPr lang="en-US" altLang="zh-CN" sz="2400" dirty="0"/>
            <a:t>《</a:t>
          </a:r>
          <a:r>
            <a:rPr lang="zh-CN" altLang="en-US" sz="2400" dirty="0"/>
            <a:t>论衡</a:t>
          </a:r>
          <a:r>
            <a:rPr lang="en-US" altLang="zh-CN" sz="2400" dirty="0"/>
            <a:t>》</a:t>
          </a:r>
          <a:endParaRPr lang="zh-CN" altLang="en-US" sz="2400" dirty="0"/>
        </a:p>
      </dgm:t>
    </dgm:pt>
    <dgm:pt modelId="{46F8B99F-814F-4067-92A0-D49C7ECE79EC}" type="parTrans" cxnId="{DCAAC5A5-8F05-40E0-B029-0D0F7D778F9E}">
      <dgm:prSet/>
      <dgm:spPr/>
      <dgm:t>
        <a:bodyPr/>
        <a:lstStyle/>
        <a:p>
          <a:endParaRPr lang="zh-CN" altLang="en-US"/>
        </a:p>
      </dgm:t>
    </dgm:pt>
    <dgm:pt modelId="{756C5980-6721-4874-B73E-F0710056C287}" type="sibTrans" cxnId="{DCAAC5A5-8F05-40E0-B029-0D0F7D778F9E}">
      <dgm:prSet/>
      <dgm:spPr/>
      <dgm:t>
        <a:bodyPr/>
        <a:lstStyle/>
        <a:p>
          <a:endParaRPr lang="zh-CN" altLang="en-US"/>
        </a:p>
      </dgm:t>
    </dgm:pt>
    <dgm:pt modelId="{BFA6787A-7E67-4967-BC82-8C2EDF47654A}">
      <dgm:prSet phldrT="[文本]" custT="1"/>
      <dgm:spPr/>
      <dgm:t>
        <a:bodyPr/>
        <a:lstStyle/>
        <a:p>
          <a:r>
            <a:rPr lang="zh-CN" altLang="en-US" sz="2400" dirty="0"/>
            <a:t>华佗与麻沸散</a:t>
          </a:r>
        </a:p>
      </dgm:t>
    </dgm:pt>
    <dgm:pt modelId="{EF3DFB71-CE73-46B4-92E4-3092BF618802}" type="parTrans" cxnId="{88E547B6-74A6-4C3C-9D04-335365F4EBBA}">
      <dgm:prSet/>
      <dgm:spPr/>
      <dgm:t>
        <a:bodyPr/>
        <a:lstStyle/>
        <a:p>
          <a:endParaRPr lang="zh-CN" altLang="en-US"/>
        </a:p>
      </dgm:t>
    </dgm:pt>
    <dgm:pt modelId="{55826FCA-6836-454D-84C9-3514E0C4BE94}" type="sibTrans" cxnId="{88E547B6-74A6-4C3C-9D04-335365F4EBBA}">
      <dgm:prSet/>
      <dgm:spPr/>
      <dgm:t>
        <a:bodyPr/>
        <a:lstStyle/>
        <a:p>
          <a:endParaRPr lang="zh-CN" altLang="en-US"/>
        </a:p>
      </dgm:t>
    </dgm:pt>
    <dgm:pt modelId="{83A3372C-A842-4C24-93C3-75A5F68E0FEB}">
      <dgm:prSet phldrT="[文本]" custT="1"/>
      <dgm:spPr/>
      <dgm:t>
        <a:bodyPr/>
        <a:lstStyle/>
        <a:p>
          <a:r>
            <a:rPr lang="zh-CN" altLang="en-US" sz="2400" dirty="0"/>
            <a:t>董奉</a:t>
          </a:r>
        </a:p>
      </dgm:t>
    </dgm:pt>
    <dgm:pt modelId="{24B5ABFC-7676-4B98-AA88-D30AD32C42B5}" type="parTrans" cxnId="{03C8EA6E-4325-48BB-B933-2D982DDF2A3B}">
      <dgm:prSet/>
      <dgm:spPr/>
      <dgm:t>
        <a:bodyPr/>
        <a:lstStyle/>
        <a:p>
          <a:endParaRPr lang="zh-CN" altLang="en-US"/>
        </a:p>
      </dgm:t>
    </dgm:pt>
    <dgm:pt modelId="{AE08285F-881D-4134-83C5-9B48CAF0B1C1}" type="sibTrans" cxnId="{03C8EA6E-4325-48BB-B933-2D982DDF2A3B}">
      <dgm:prSet/>
      <dgm:spPr/>
      <dgm:t>
        <a:bodyPr/>
        <a:lstStyle/>
        <a:p>
          <a:endParaRPr lang="zh-CN" altLang="en-US"/>
        </a:p>
      </dgm:t>
    </dgm:pt>
    <dgm:pt modelId="{CBFB0F6C-68B3-4038-94CC-E321F507C70E}">
      <dgm:prSet phldrT="[文本]"/>
      <dgm:spPr/>
      <dgm:t>
        <a:bodyPr/>
        <a:lstStyle/>
        <a:p>
          <a:r>
            <a:rPr lang="zh-CN" altLang="en-US" dirty="0"/>
            <a:t>医圣张仲景与</a:t>
          </a:r>
          <a:r>
            <a:rPr lang="en-US" altLang="zh-CN" dirty="0"/>
            <a:t>《</a:t>
          </a:r>
          <a:r>
            <a:rPr lang="zh-CN" altLang="en-US" dirty="0"/>
            <a:t>伤寒杂病论</a:t>
          </a:r>
          <a:r>
            <a:rPr lang="en-US" altLang="zh-CN" dirty="0"/>
            <a:t>》</a:t>
          </a:r>
          <a:endParaRPr lang="zh-CN" altLang="en-US" dirty="0"/>
        </a:p>
      </dgm:t>
    </dgm:pt>
    <dgm:pt modelId="{AC8BBAE5-AA20-4871-B325-AC5923F3E2AC}" type="parTrans" cxnId="{E3B33B9A-C11F-40D0-9098-B90DCEC84D1A}">
      <dgm:prSet/>
      <dgm:spPr/>
      <dgm:t>
        <a:bodyPr/>
        <a:lstStyle/>
        <a:p>
          <a:endParaRPr lang="zh-CN" altLang="en-US"/>
        </a:p>
      </dgm:t>
    </dgm:pt>
    <dgm:pt modelId="{5466F673-5BDE-4212-8322-AE409D430A20}" type="sibTrans" cxnId="{E3B33B9A-C11F-40D0-9098-B90DCEC84D1A}">
      <dgm:prSet/>
      <dgm:spPr/>
      <dgm:t>
        <a:bodyPr/>
        <a:lstStyle/>
        <a:p>
          <a:endParaRPr lang="zh-CN" altLang="en-US"/>
        </a:p>
      </dgm:t>
    </dgm:pt>
    <dgm:pt modelId="{EE4B8D9C-6E69-4B27-AC0C-B193077E578F}">
      <dgm:prSet phldrT="[文本]" custT="1"/>
      <dgm:spPr/>
      <dgm:t>
        <a:bodyPr/>
        <a:lstStyle/>
        <a:p>
          <a:r>
            <a:rPr lang="zh-CN" altLang="en-US" sz="2400" dirty="0"/>
            <a:t>班固与</a:t>
          </a:r>
          <a:r>
            <a:rPr lang="en-US" altLang="zh-CN" sz="2400" dirty="0"/>
            <a:t>《</a:t>
          </a:r>
          <a:r>
            <a:rPr lang="zh-CN" altLang="en-US" sz="2400" dirty="0"/>
            <a:t>汉书</a:t>
          </a:r>
          <a:r>
            <a:rPr lang="en-US" altLang="zh-CN" sz="2400" dirty="0"/>
            <a:t>》</a:t>
          </a:r>
          <a:endParaRPr lang="zh-CN" altLang="en-US" sz="2400" dirty="0"/>
        </a:p>
      </dgm:t>
    </dgm:pt>
    <dgm:pt modelId="{00CC281F-4794-45B5-9D53-B525B763BCDB}" type="parTrans" cxnId="{9B992EC4-A271-4E51-AB76-562AF42069A4}">
      <dgm:prSet/>
      <dgm:spPr/>
      <dgm:t>
        <a:bodyPr/>
        <a:lstStyle/>
        <a:p>
          <a:endParaRPr lang="zh-CN" altLang="en-US"/>
        </a:p>
      </dgm:t>
    </dgm:pt>
    <dgm:pt modelId="{A4FC6755-000C-41D8-B282-345DF6446ED3}" type="sibTrans" cxnId="{9B992EC4-A271-4E51-AB76-562AF42069A4}">
      <dgm:prSet/>
      <dgm:spPr/>
      <dgm:t>
        <a:bodyPr/>
        <a:lstStyle/>
        <a:p>
          <a:endParaRPr lang="zh-CN" altLang="en-US"/>
        </a:p>
      </dgm:t>
    </dgm:pt>
    <dgm:pt modelId="{0DC87B61-39A7-47D6-A934-A3048E96B204}">
      <dgm:prSet phldrT="[文本]" custT="1"/>
      <dgm:spPr/>
      <dgm:t>
        <a:bodyPr/>
        <a:lstStyle/>
        <a:p>
          <a:r>
            <a:rPr lang="zh-CN" altLang="en-US" sz="2400" dirty="0"/>
            <a:t>道教出现</a:t>
          </a:r>
        </a:p>
      </dgm:t>
    </dgm:pt>
    <dgm:pt modelId="{A33B9D07-79B4-4A14-8687-6BCA5A032C66}" type="parTrans" cxnId="{0119A937-4D71-4741-8A10-A2C50FE82C86}">
      <dgm:prSet/>
      <dgm:spPr/>
      <dgm:t>
        <a:bodyPr/>
        <a:lstStyle/>
        <a:p>
          <a:endParaRPr lang="zh-CN" altLang="en-US"/>
        </a:p>
      </dgm:t>
    </dgm:pt>
    <dgm:pt modelId="{B5F725CD-B7BE-4F4F-898A-C237651BC3C2}" type="sibTrans" cxnId="{0119A937-4D71-4741-8A10-A2C50FE82C86}">
      <dgm:prSet/>
      <dgm:spPr/>
      <dgm:t>
        <a:bodyPr/>
        <a:lstStyle/>
        <a:p>
          <a:endParaRPr lang="zh-CN" altLang="en-US"/>
        </a:p>
      </dgm:t>
    </dgm:pt>
    <dgm:pt modelId="{503CAA48-54EF-4875-A283-889F773C79BE}">
      <dgm:prSet phldrT="[文本]" custT="1"/>
      <dgm:spPr/>
      <dgm:t>
        <a:bodyPr/>
        <a:lstStyle/>
        <a:p>
          <a:r>
            <a:rPr lang="zh-CN" altLang="en-US" sz="2400" dirty="0"/>
            <a:t>造纸术</a:t>
          </a:r>
        </a:p>
      </dgm:t>
    </dgm:pt>
    <dgm:pt modelId="{48DC8FE4-590F-4F73-84AF-82F800572645}" type="parTrans" cxnId="{0F88A55D-DC37-4A67-8912-6FFE16CDC261}">
      <dgm:prSet/>
      <dgm:spPr/>
      <dgm:t>
        <a:bodyPr/>
        <a:lstStyle/>
        <a:p>
          <a:endParaRPr lang="zh-CN" altLang="en-US"/>
        </a:p>
      </dgm:t>
    </dgm:pt>
    <dgm:pt modelId="{52D5E3AD-7E7C-421B-95B5-6C3B864E35DA}" type="sibTrans" cxnId="{0F88A55D-DC37-4A67-8912-6FFE16CDC261}">
      <dgm:prSet/>
      <dgm:spPr/>
      <dgm:t>
        <a:bodyPr/>
        <a:lstStyle/>
        <a:p>
          <a:endParaRPr lang="zh-CN" altLang="en-US"/>
        </a:p>
      </dgm:t>
    </dgm:pt>
    <dgm:pt modelId="{DEF567D9-D888-49C5-919D-2380C5A643FA}">
      <dgm:prSet phldrT="[文本]" custT="1"/>
      <dgm:spPr/>
      <dgm:t>
        <a:bodyPr/>
        <a:lstStyle/>
        <a:p>
          <a:r>
            <a:rPr lang="zh-CN" altLang="en-US" sz="2400" dirty="0"/>
            <a:t>地动仪</a:t>
          </a:r>
        </a:p>
      </dgm:t>
    </dgm:pt>
    <dgm:pt modelId="{AD98B714-B6EA-49D2-9C2D-2D769E0709D8}" type="parTrans" cxnId="{E0984E60-DC15-45CD-9E16-E2D6C85A2B4C}">
      <dgm:prSet/>
      <dgm:spPr/>
      <dgm:t>
        <a:bodyPr/>
        <a:lstStyle/>
        <a:p>
          <a:endParaRPr lang="zh-CN" altLang="en-US"/>
        </a:p>
      </dgm:t>
    </dgm:pt>
    <dgm:pt modelId="{CAC5A19D-9C0F-4384-B04D-7DBE4F850BB2}" type="sibTrans" cxnId="{E0984E60-DC15-45CD-9E16-E2D6C85A2B4C}">
      <dgm:prSet/>
      <dgm:spPr/>
      <dgm:t>
        <a:bodyPr/>
        <a:lstStyle/>
        <a:p>
          <a:endParaRPr lang="zh-CN" altLang="en-US"/>
        </a:p>
      </dgm:t>
    </dgm:pt>
    <dgm:pt modelId="{062EE665-D391-4F17-9CA2-C193CA2C6AF6}" type="pres">
      <dgm:prSet presAssocID="{98D86241-7AD4-4F74-8693-4C0B2AED54FA}" presName="hierChild1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DD163B6-ACEE-47AE-A596-780D14E34752}" type="pres">
      <dgm:prSet presAssocID="{4626E07A-BDDD-4024-AEC8-D89FAA8E34AA}" presName="hierRoot1" presStyleCnt="0"/>
      <dgm:spPr/>
    </dgm:pt>
    <dgm:pt modelId="{CEAA7C21-FD6E-4C34-A87B-F18C3B66B10B}" type="pres">
      <dgm:prSet presAssocID="{4626E07A-BDDD-4024-AEC8-D89FAA8E34AA}" presName="composite" presStyleCnt="0"/>
      <dgm:spPr/>
    </dgm:pt>
    <dgm:pt modelId="{F6DAB331-B98B-4512-8AD5-8687DF4B4238}" type="pres">
      <dgm:prSet presAssocID="{4626E07A-BDDD-4024-AEC8-D89FAA8E34AA}" presName="background" presStyleLbl="node0" presStyleIdx="0" presStyleCnt="3"/>
      <dgm:spPr/>
    </dgm:pt>
    <dgm:pt modelId="{09AFECA1-EF48-4C82-ACFA-048EBC44D483}" type="pres">
      <dgm:prSet presAssocID="{4626E07A-BDDD-4024-AEC8-D89FAA8E34AA}" presName="text" presStyleLbl="fgAcc0" presStyleIdx="0" presStyleCnt="3" custScaleX="345696" custLinFactX="-1840" custLinFactNeighborX="-100000" custLinFactNeighborY="-30545">
        <dgm:presLayoutVars>
          <dgm:chPref val="3"/>
        </dgm:presLayoutVars>
      </dgm:prSet>
      <dgm:spPr/>
    </dgm:pt>
    <dgm:pt modelId="{9C859CF9-A803-4707-87E2-F80135C83170}" type="pres">
      <dgm:prSet presAssocID="{4626E07A-BDDD-4024-AEC8-D89FAA8E34AA}" presName="hierChild2" presStyleCnt="0"/>
      <dgm:spPr/>
    </dgm:pt>
    <dgm:pt modelId="{5C0C9476-B6EF-4E8D-91E8-F2378043F883}" type="pres">
      <dgm:prSet presAssocID="{EF3DFB71-CE73-46B4-92E4-3092BF618802}" presName="Name10" presStyleLbl="parChTrans1D2" presStyleIdx="0" presStyleCnt="2"/>
      <dgm:spPr/>
    </dgm:pt>
    <dgm:pt modelId="{5AAC49C6-25C7-47E1-872F-78FCA6C60B13}" type="pres">
      <dgm:prSet presAssocID="{BFA6787A-7E67-4967-BC82-8C2EDF47654A}" presName="hierRoot2" presStyleCnt="0"/>
      <dgm:spPr/>
    </dgm:pt>
    <dgm:pt modelId="{A6BB7D4E-65BD-4E1F-A822-67FF509266EC}" type="pres">
      <dgm:prSet presAssocID="{BFA6787A-7E67-4967-BC82-8C2EDF47654A}" presName="composite2" presStyleCnt="0"/>
      <dgm:spPr/>
    </dgm:pt>
    <dgm:pt modelId="{C78760BC-3A17-467F-BF66-3DA4E6BD7512}" type="pres">
      <dgm:prSet presAssocID="{BFA6787A-7E67-4967-BC82-8C2EDF47654A}" presName="background2" presStyleLbl="node2" presStyleIdx="0" presStyleCnt="2"/>
      <dgm:spPr/>
    </dgm:pt>
    <dgm:pt modelId="{C473E2F0-290C-47D0-81FB-0E4CDC27B852}" type="pres">
      <dgm:prSet presAssocID="{BFA6787A-7E67-4967-BC82-8C2EDF47654A}" presName="text2" presStyleLbl="fgAcc2" presStyleIdx="0" presStyleCnt="2" custScaleX="296595" custLinFactNeighborX="-68439" custLinFactNeighborY="-255">
        <dgm:presLayoutVars>
          <dgm:chPref val="3"/>
        </dgm:presLayoutVars>
      </dgm:prSet>
      <dgm:spPr/>
    </dgm:pt>
    <dgm:pt modelId="{337E5911-863F-444D-B691-D81AFD927AF7}" type="pres">
      <dgm:prSet presAssocID="{BFA6787A-7E67-4967-BC82-8C2EDF47654A}" presName="hierChild3" presStyleCnt="0"/>
      <dgm:spPr/>
    </dgm:pt>
    <dgm:pt modelId="{B04EFB48-A52F-4BA1-90C7-D0E42029703C}" type="pres">
      <dgm:prSet presAssocID="{24B5ABFC-7676-4B98-AA88-D30AD32C42B5}" presName="Name17" presStyleLbl="parChTrans1D3" presStyleIdx="0" presStyleCnt="3"/>
      <dgm:spPr/>
    </dgm:pt>
    <dgm:pt modelId="{58FF7FC5-F0EF-4B35-8F0F-1213AD5B1018}" type="pres">
      <dgm:prSet presAssocID="{83A3372C-A842-4C24-93C3-75A5F68E0FEB}" presName="hierRoot3" presStyleCnt="0"/>
      <dgm:spPr/>
    </dgm:pt>
    <dgm:pt modelId="{FE6DCC59-E8AA-4299-8D93-90B4743A34F0}" type="pres">
      <dgm:prSet presAssocID="{83A3372C-A842-4C24-93C3-75A5F68E0FEB}" presName="composite3" presStyleCnt="0"/>
      <dgm:spPr/>
    </dgm:pt>
    <dgm:pt modelId="{6792BC53-496D-48EF-8BD4-403019FB4D1D}" type="pres">
      <dgm:prSet presAssocID="{83A3372C-A842-4C24-93C3-75A5F68E0FEB}" presName="background3" presStyleLbl="node3" presStyleIdx="0" presStyleCnt="3"/>
      <dgm:spPr/>
    </dgm:pt>
    <dgm:pt modelId="{D4580894-B58D-481A-A3C5-A333834FE100}" type="pres">
      <dgm:prSet presAssocID="{83A3372C-A842-4C24-93C3-75A5F68E0FEB}" presName="text3" presStyleLbl="fgAcc3" presStyleIdx="0" presStyleCnt="3" custScaleX="151222" custLinFactNeighborX="-5189" custLinFactNeighborY="23037">
        <dgm:presLayoutVars>
          <dgm:chPref val="3"/>
        </dgm:presLayoutVars>
      </dgm:prSet>
      <dgm:spPr/>
    </dgm:pt>
    <dgm:pt modelId="{B774302E-69E8-4B71-9EA7-498B1BD0C4AC}" type="pres">
      <dgm:prSet presAssocID="{83A3372C-A842-4C24-93C3-75A5F68E0FEB}" presName="hierChild4" presStyleCnt="0"/>
      <dgm:spPr/>
    </dgm:pt>
    <dgm:pt modelId="{0F95DDFC-F5CC-4E9D-A036-C554BDFC79E2}" type="pres">
      <dgm:prSet presAssocID="{AC8BBAE5-AA20-4871-B325-AC5923F3E2AC}" presName="Name17" presStyleLbl="parChTrans1D3" presStyleIdx="1" presStyleCnt="3"/>
      <dgm:spPr/>
    </dgm:pt>
    <dgm:pt modelId="{533F561B-45D5-452E-A294-EFAED3AA9D00}" type="pres">
      <dgm:prSet presAssocID="{CBFB0F6C-68B3-4038-94CC-E321F507C70E}" presName="hierRoot3" presStyleCnt="0"/>
      <dgm:spPr/>
    </dgm:pt>
    <dgm:pt modelId="{7943C984-E35A-465B-9E8C-6316E0BC975D}" type="pres">
      <dgm:prSet presAssocID="{CBFB0F6C-68B3-4038-94CC-E321F507C70E}" presName="composite3" presStyleCnt="0"/>
      <dgm:spPr/>
    </dgm:pt>
    <dgm:pt modelId="{119F7CB5-2C05-4DF2-86A1-C40DAA8CBC49}" type="pres">
      <dgm:prSet presAssocID="{CBFB0F6C-68B3-4038-94CC-E321F507C70E}" presName="background3" presStyleLbl="node3" presStyleIdx="1" presStyleCnt="3"/>
      <dgm:spPr/>
    </dgm:pt>
    <dgm:pt modelId="{BCFBD6D8-1B5F-4BC5-8CC1-C9DB8F4A85F7}" type="pres">
      <dgm:prSet presAssocID="{CBFB0F6C-68B3-4038-94CC-E321F507C70E}" presName="text3" presStyleLbl="fgAcc3" presStyleIdx="1" presStyleCnt="3" custScaleX="445545" custLinFactNeighborX="69130" custLinFactNeighborY="39081">
        <dgm:presLayoutVars>
          <dgm:chPref val="3"/>
        </dgm:presLayoutVars>
      </dgm:prSet>
      <dgm:spPr/>
    </dgm:pt>
    <dgm:pt modelId="{7790E2F5-12E1-4574-BF7C-02F0BBF50083}" type="pres">
      <dgm:prSet presAssocID="{CBFB0F6C-68B3-4038-94CC-E321F507C70E}" presName="hierChild4" presStyleCnt="0"/>
      <dgm:spPr/>
    </dgm:pt>
    <dgm:pt modelId="{18B506AB-955B-471E-980B-17D407D136D1}" type="pres">
      <dgm:prSet presAssocID="{00CC281F-4794-45B5-9D53-B525B763BCDB}" presName="Name10" presStyleLbl="parChTrans1D2" presStyleIdx="1" presStyleCnt="2"/>
      <dgm:spPr/>
    </dgm:pt>
    <dgm:pt modelId="{46FEDA47-E02D-4217-9DF5-452E96BA6F1A}" type="pres">
      <dgm:prSet presAssocID="{EE4B8D9C-6E69-4B27-AC0C-B193077E578F}" presName="hierRoot2" presStyleCnt="0"/>
      <dgm:spPr/>
    </dgm:pt>
    <dgm:pt modelId="{5A12E44C-D0D6-414E-886E-D4A90CA43C9C}" type="pres">
      <dgm:prSet presAssocID="{EE4B8D9C-6E69-4B27-AC0C-B193077E578F}" presName="composite2" presStyleCnt="0"/>
      <dgm:spPr/>
    </dgm:pt>
    <dgm:pt modelId="{68A613FF-503B-465D-ACE2-457AFCA76A93}" type="pres">
      <dgm:prSet presAssocID="{EE4B8D9C-6E69-4B27-AC0C-B193077E578F}" presName="background2" presStyleLbl="node2" presStyleIdx="1" presStyleCnt="2"/>
      <dgm:spPr/>
    </dgm:pt>
    <dgm:pt modelId="{CA8FE248-9CE5-4B61-A3C3-7C42D227235B}" type="pres">
      <dgm:prSet presAssocID="{EE4B8D9C-6E69-4B27-AC0C-B193077E578F}" presName="text2" presStyleLbl="fgAcc2" presStyleIdx="1" presStyleCnt="2" custScaleX="275714" custLinFactNeighborX="-29434" custLinFactNeighborY="8125">
        <dgm:presLayoutVars>
          <dgm:chPref val="3"/>
        </dgm:presLayoutVars>
      </dgm:prSet>
      <dgm:spPr/>
    </dgm:pt>
    <dgm:pt modelId="{9A01981C-C97C-47D2-9AD3-C408BBED8C96}" type="pres">
      <dgm:prSet presAssocID="{EE4B8D9C-6E69-4B27-AC0C-B193077E578F}" presName="hierChild3" presStyleCnt="0"/>
      <dgm:spPr/>
    </dgm:pt>
    <dgm:pt modelId="{6081C9E1-1879-4338-B685-1D9526316BA1}" type="pres">
      <dgm:prSet presAssocID="{A33B9D07-79B4-4A14-8687-6BCA5A032C66}" presName="Name17" presStyleLbl="parChTrans1D3" presStyleIdx="2" presStyleCnt="3"/>
      <dgm:spPr/>
    </dgm:pt>
    <dgm:pt modelId="{BB53073C-ACF7-4287-840A-A55FFF537C94}" type="pres">
      <dgm:prSet presAssocID="{0DC87B61-39A7-47D6-A934-A3048E96B204}" presName="hierRoot3" presStyleCnt="0"/>
      <dgm:spPr/>
    </dgm:pt>
    <dgm:pt modelId="{046B6C2F-928F-452F-AAB1-596FAC98D762}" type="pres">
      <dgm:prSet presAssocID="{0DC87B61-39A7-47D6-A934-A3048E96B204}" presName="composite3" presStyleCnt="0"/>
      <dgm:spPr/>
    </dgm:pt>
    <dgm:pt modelId="{5ABC7BB0-7BB1-4638-9031-C1398128070C}" type="pres">
      <dgm:prSet presAssocID="{0DC87B61-39A7-47D6-A934-A3048E96B204}" presName="background3" presStyleLbl="node3" presStyleIdx="2" presStyleCnt="3"/>
      <dgm:spPr/>
    </dgm:pt>
    <dgm:pt modelId="{A7D883CF-F239-425A-A268-FEB3688A7E27}" type="pres">
      <dgm:prSet presAssocID="{0DC87B61-39A7-47D6-A934-A3048E96B204}" presName="text3" presStyleLbl="fgAcc3" presStyleIdx="2" presStyleCnt="3" custScaleX="189258" custLinFactX="56709" custLinFactNeighborX="100000" custLinFactNeighborY="39081">
        <dgm:presLayoutVars>
          <dgm:chPref val="3"/>
        </dgm:presLayoutVars>
      </dgm:prSet>
      <dgm:spPr/>
    </dgm:pt>
    <dgm:pt modelId="{7D2964AE-5F90-4A77-B4E1-2D6142016824}" type="pres">
      <dgm:prSet presAssocID="{0DC87B61-39A7-47D6-A934-A3048E96B204}" presName="hierChild4" presStyleCnt="0"/>
      <dgm:spPr/>
    </dgm:pt>
    <dgm:pt modelId="{513C3DF8-4379-4245-9708-FF73C73DF3E1}" type="pres">
      <dgm:prSet presAssocID="{503CAA48-54EF-4875-A283-889F773C79BE}" presName="hierRoot1" presStyleCnt="0"/>
      <dgm:spPr/>
    </dgm:pt>
    <dgm:pt modelId="{886D50C0-B0CE-4E68-B86E-271FB1B70D00}" type="pres">
      <dgm:prSet presAssocID="{503CAA48-54EF-4875-A283-889F773C79BE}" presName="composite" presStyleCnt="0"/>
      <dgm:spPr/>
    </dgm:pt>
    <dgm:pt modelId="{57A9EE24-DB24-452C-8C7E-5F362D6F9F4B}" type="pres">
      <dgm:prSet presAssocID="{503CAA48-54EF-4875-A283-889F773C79BE}" presName="background" presStyleLbl="node0" presStyleIdx="1" presStyleCnt="3"/>
      <dgm:spPr/>
    </dgm:pt>
    <dgm:pt modelId="{2AAF230B-C35C-4479-B1D9-6C25E623B958}" type="pres">
      <dgm:prSet presAssocID="{503CAA48-54EF-4875-A283-889F773C79BE}" presName="text" presStyleLbl="fgAcc0" presStyleIdx="1" presStyleCnt="3" custScaleX="151017" custLinFactNeighborX="43104" custLinFactNeighborY="-30545">
        <dgm:presLayoutVars>
          <dgm:chPref val="3"/>
        </dgm:presLayoutVars>
      </dgm:prSet>
      <dgm:spPr/>
    </dgm:pt>
    <dgm:pt modelId="{2396B43D-85A2-41DC-A24E-A777735EBCB2}" type="pres">
      <dgm:prSet presAssocID="{503CAA48-54EF-4875-A283-889F773C79BE}" presName="hierChild2" presStyleCnt="0"/>
      <dgm:spPr/>
    </dgm:pt>
    <dgm:pt modelId="{4C3778B8-587E-4742-8C99-B05FC19BBEDF}" type="pres">
      <dgm:prSet presAssocID="{DEF567D9-D888-49C5-919D-2380C5A643FA}" presName="hierRoot1" presStyleCnt="0"/>
      <dgm:spPr/>
    </dgm:pt>
    <dgm:pt modelId="{A2C62009-4CD3-4332-AD75-1B6E5BC990EE}" type="pres">
      <dgm:prSet presAssocID="{DEF567D9-D888-49C5-919D-2380C5A643FA}" presName="composite" presStyleCnt="0"/>
      <dgm:spPr/>
    </dgm:pt>
    <dgm:pt modelId="{48CD0040-C46C-4AE8-B9FA-329753A5998E}" type="pres">
      <dgm:prSet presAssocID="{DEF567D9-D888-49C5-919D-2380C5A643FA}" presName="background" presStyleLbl="node0" presStyleIdx="2" presStyleCnt="3"/>
      <dgm:spPr/>
    </dgm:pt>
    <dgm:pt modelId="{91161256-5E82-4D22-AB45-C82FD435A015}" type="pres">
      <dgm:prSet presAssocID="{DEF567D9-D888-49C5-919D-2380C5A643FA}" presName="text" presStyleLbl="fgAcc0" presStyleIdx="2" presStyleCnt="3" custScaleX="142669" custLinFactY="9321" custLinFactNeighborX="-458" custLinFactNeighborY="100000">
        <dgm:presLayoutVars>
          <dgm:chPref val="3"/>
        </dgm:presLayoutVars>
      </dgm:prSet>
      <dgm:spPr/>
    </dgm:pt>
    <dgm:pt modelId="{60AD1E3F-6822-4C65-985C-52D161F6646F}" type="pres">
      <dgm:prSet presAssocID="{DEF567D9-D888-49C5-919D-2380C5A643FA}" presName="hierChild2" presStyleCnt="0"/>
      <dgm:spPr/>
    </dgm:pt>
  </dgm:ptLst>
  <dgm:cxnLst>
    <dgm:cxn modelId="{553C0E26-4B1E-40F4-8264-D296E4AB16B2}" type="presOf" srcId="{503CAA48-54EF-4875-A283-889F773C79BE}" destId="{2AAF230B-C35C-4479-B1D9-6C25E623B958}" srcOrd="0" destOrd="0" presId="urn:microsoft.com/office/officeart/2005/8/layout/hierarchy1#1"/>
    <dgm:cxn modelId="{A76C8232-26E2-4894-9166-55E293549987}" type="presOf" srcId="{DEF567D9-D888-49C5-919D-2380C5A643FA}" destId="{91161256-5E82-4D22-AB45-C82FD435A015}" srcOrd="0" destOrd="0" presId="urn:microsoft.com/office/officeart/2005/8/layout/hierarchy1#1"/>
    <dgm:cxn modelId="{0119A937-4D71-4741-8A10-A2C50FE82C86}" srcId="{EE4B8D9C-6E69-4B27-AC0C-B193077E578F}" destId="{0DC87B61-39A7-47D6-A934-A3048E96B204}" srcOrd="0" destOrd="0" parTransId="{A33B9D07-79B4-4A14-8687-6BCA5A032C66}" sibTransId="{B5F725CD-B7BE-4F4F-898A-C237651BC3C2}"/>
    <dgm:cxn modelId="{0F88A55D-DC37-4A67-8912-6FFE16CDC261}" srcId="{98D86241-7AD4-4F74-8693-4C0B2AED54FA}" destId="{503CAA48-54EF-4875-A283-889F773C79BE}" srcOrd="1" destOrd="0" parTransId="{48DC8FE4-590F-4F73-84AF-82F800572645}" sibTransId="{52D5E3AD-7E7C-421B-95B5-6C3B864E35DA}"/>
    <dgm:cxn modelId="{E0984E60-DC15-45CD-9E16-E2D6C85A2B4C}" srcId="{98D86241-7AD4-4F74-8693-4C0B2AED54FA}" destId="{DEF567D9-D888-49C5-919D-2380C5A643FA}" srcOrd="2" destOrd="0" parTransId="{AD98B714-B6EA-49D2-9C2D-2D769E0709D8}" sibTransId="{CAC5A19D-9C0F-4384-B04D-7DBE4F850BB2}"/>
    <dgm:cxn modelId="{03C8EA6E-4325-48BB-B933-2D982DDF2A3B}" srcId="{BFA6787A-7E67-4967-BC82-8C2EDF47654A}" destId="{83A3372C-A842-4C24-93C3-75A5F68E0FEB}" srcOrd="0" destOrd="0" parTransId="{24B5ABFC-7676-4B98-AA88-D30AD32C42B5}" sibTransId="{AE08285F-881D-4134-83C5-9B48CAF0B1C1}"/>
    <dgm:cxn modelId="{0FC6FD55-5836-4C69-9412-FC552230A381}" type="presOf" srcId="{A33B9D07-79B4-4A14-8687-6BCA5A032C66}" destId="{6081C9E1-1879-4338-B685-1D9526316BA1}" srcOrd="0" destOrd="0" presId="urn:microsoft.com/office/officeart/2005/8/layout/hierarchy1#1"/>
    <dgm:cxn modelId="{E58B3E93-4555-4F24-BA0A-3564EDD935FD}" type="presOf" srcId="{BFA6787A-7E67-4967-BC82-8C2EDF47654A}" destId="{C473E2F0-290C-47D0-81FB-0E4CDC27B852}" srcOrd="0" destOrd="0" presId="urn:microsoft.com/office/officeart/2005/8/layout/hierarchy1#1"/>
    <dgm:cxn modelId="{E3B33B9A-C11F-40D0-9098-B90DCEC84D1A}" srcId="{BFA6787A-7E67-4967-BC82-8C2EDF47654A}" destId="{CBFB0F6C-68B3-4038-94CC-E321F507C70E}" srcOrd="1" destOrd="0" parTransId="{AC8BBAE5-AA20-4871-B325-AC5923F3E2AC}" sibTransId="{5466F673-5BDE-4212-8322-AE409D430A20}"/>
    <dgm:cxn modelId="{B98E5A9B-0D14-4B12-9CA1-56109AFD6B88}" type="presOf" srcId="{24B5ABFC-7676-4B98-AA88-D30AD32C42B5}" destId="{B04EFB48-A52F-4BA1-90C7-D0E42029703C}" srcOrd="0" destOrd="0" presId="urn:microsoft.com/office/officeart/2005/8/layout/hierarchy1#1"/>
    <dgm:cxn modelId="{DCAAC5A5-8F05-40E0-B029-0D0F7D778F9E}" srcId="{98D86241-7AD4-4F74-8693-4C0B2AED54FA}" destId="{4626E07A-BDDD-4024-AEC8-D89FAA8E34AA}" srcOrd="0" destOrd="0" parTransId="{46F8B99F-814F-4067-92A0-D49C7ECE79EC}" sibTransId="{756C5980-6721-4874-B73E-F0710056C287}"/>
    <dgm:cxn modelId="{88E547B6-74A6-4C3C-9D04-335365F4EBBA}" srcId="{4626E07A-BDDD-4024-AEC8-D89FAA8E34AA}" destId="{BFA6787A-7E67-4967-BC82-8C2EDF47654A}" srcOrd="0" destOrd="0" parTransId="{EF3DFB71-CE73-46B4-92E4-3092BF618802}" sibTransId="{55826FCA-6836-454D-84C9-3514E0C4BE94}"/>
    <dgm:cxn modelId="{BA6763BD-1BA1-4BA0-8D77-B124BD3A96BA}" type="presOf" srcId="{4626E07A-BDDD-4024-AEC8-D89FAA8E34AA}" destId="{09AFECA1-EF48-4C82-ACFA-048EBC44D483}" srcOrd="0" destOrd="0" presId="urn:microsoft.com/office/officeart/2005/8/layout/hierarchy1#1"/>
    <dgm:cxn modelId="{0873A5BE-F382-42A1-8AE3-87D2AD8C1474}" type="presOf" srcId="{98D86241-7AD4-4F74-8693-4C0B2AED54FA}" destId="{062EE665-D391-4F17-9CA2-C193CA2C6AF6}" srcOrd="0" destOrd="0" presId="urn:microsoft.com/office/officeart/2005/8/layout/hierarchy1#1"/>
    <dgm:cxn modelId="{0FCC04BF-BAAF-4018-BC75-8E5E877F2F33}" type="presOf" srcId="{CBFB0F6C-68B3-4038-94CC-E321F507C70E}" destId="{BCFBD6D8-1B5F-4BC5-8CC1-C9DB8F4A85F7}" srcOrd="0" destOrd="0" presId="urn:microsoft.com/office/officeart/2005/8/layout/hierarchy1#1"/>
    <dgm:cxn modelId="{9B992EC4-A271-4E51-AB76-562AF42069A4}" srcId="{4626E07A-BDDD-4024-AEC8-D89FAA8E34AA}" destId="{EE4B8D9C-6E69-4B27-AC0C-B193077E578F}" srcOrd="1" destOrd="0" parTransId="{00CC281F-4794-45B5-9D53-B525B763BCDB}" sibTransId="{A4FC6755-000C-41D8-B282-345DF6446ED3}"/>
    <dgm:cxn modelId="{FB8882CB-14D2-4DC1-9406-9DA39A2250BC}" type="presOf" srcId="{00CC281F-4794-45B5-9D53-B525B763BCDB}" destId="{18B506AB-955B-471E-980B-17D407D136D1}" srcOrd="0" destOrd="0" presId="urn:microsoft.com/office/officeart/2005/8/layout/hierarchy1#1"/>
    <dgm:cxn modelId="{64D1DACC-623C-4B33-A637-19114164EA76}" type="presOf" srcId="{EE4B8D9C-6E69-4B27-AC0C-B193077E578F}" destId="{CA8FE248-9CE5-4B61-A3C3-7C42D227235B}" srcOrd="0" destOrd="0" presId="urn:microsoft.com/office/officeart/2005/8/layout/hierarchy1#1"/>
    <dgm:cxn modelId="{DFE603D0-489C-4FFB-85B9-EE0E8B246DB2}" type="presOf" srcId="{83A3372C-A842-4C24-93C3-75A5F68E0FEB}" destId="{D4580894-B58D-481A-A3C5-A333834FE100}" srcOrd="0" destOrd="0" presId="urn:microsoft.com/office/officeart/2005/8/layout/hierarchy1#1"/>
    <dgm:cxn modelId="{8A7F3DE5-B9DB-4EAB-9770-F7425E3E4D97}" type="presOf" srcId="{AC8BBAE5-AA20-4871-B325-AC5923F3E2AC}" destId="{0F95DDFC-F5CC-4E9D-A036-C554BDFC79E2}" srcOrd="0" destOrd="0" presId="urn:microsoft.com/office/officeart/2005/8/layout/hierarchy1#1"/>
    <dgm:cxn modelId="{EE53B7E8-BB50-4DF8-A9F7-4B5A23F78EEB}" type="presOf" srcId="{EF3DFB71-CE73-46B4-92E4-3092BF618802}" destId="{5C0C9476-B6EF-4E8D-91E8-F2378043F883}" srcOrd="0" destOrd="0" presId="urn:microsoft.com/office/officeart/2005/8/layout/hierarchy1#1"/>
    <dgm:cxn modelId="{F868A5F1-2C9B-43FF-B19B-0728EE5A46E6}" type="presOf" srcId="{0DC87B61-39A7-47D6-A934-A3048E96B204}" destId="{A7D883CF-F239-425A-A268-FEB3688A7E27}" srcOrd="0" destOrd="0" presId="urn:microsoft.com/office/officeart/2005/8/layout/hierarchy1#1"/>
    <dgm:cxn modelId="{AAB6BDAB-5F76-471C-88B9-0F9CBC2F9E7E}" type="presParOf" srcId="{062EE665-D391-4F17-9CA2-C193CA2C6AF6}" destId="{3DD163B6-ACEE-47AE-A596-780D14E34752}" srcOrd="0" destOrd="0" presId="urn:microsoft.com/office/officeart/2005/8/layout/hierarchy1#1"/>
    <dgm:cxn modelId="{96B7988B-980C-47FA-91F3-9B44984AD2DC}" type="presParOf" srcId="{3DD163B6-ACEE-47AE-A596-780D14E34752}" destId="{CEAA7C21-FD6E-4C34-A87B-F18C3B66B10B}" srcOrd="0" destOrd="0" presId="urn:microsoft.com/office/officeart/2005/8/layout/hierarchy1#1"/>
    <dgm:cxn modelId="{60C5E51B-A619-4535-9F51-05E62326038C}" type="presParOf" srcId="{CEAA7C21-FD6E-4C34-A87B-F18C3B66B10B}" destId="{F6DAB331-B98B-4512-8AD5-8687DF4B4238}" srcOrd="0" destOrd="0" presId="urn:microsoft.com/office/officeart/2005/8/layout/hierarchy1#1"/>
    <dgm:cxn modelId="{DED30DC9-30A7-481C-AFF7-CF8BEF4D523A}" type="presParOf" srcId="{CEAA7C21-FD6E-4C34-A87B-F18C3B66B10B}" destId="{09AFECA1-EF48-4C82-ACFA-048EBC44D483}" srcOrd="1" destOrd="0" presId="urn:microsoft.com/office/officeart/2005/8/layout/hierarchy1#1"/>
    <dgm:cxn modelId="{3F911C97-1C68-4696-865D-2F3E539DCF16}" type="presParOf" srcId="{3DD163B6-ACEE-47AE-A596-780D14E34752}" destId="{9C859CF9-A803-4707-87E2-F80135C83170}" srcOrd="1" destOrd="0" presId="urn:microsoft.com/office/officeart/2005/8/layout/hierarchy1#1"/>
    <dgm:cxn modelId="{161A2267-97E5-4F90-8246-E11400F8FE2A}" type="presParOf" srcId="{9C859CF9-A803-4707-87E2-F80135C83170}" destId="{5C0C9476-B6EF-4E8D-91E8-F2378043F883}" srcOrd="0" destOrd="0" presId="urn:microsoft.com/office/officeart/2005/8/layout/hierarchy1#1"/>
    <dgm:cxn modelId="{8996094A-FBB7-458E-925F-58971021587C}" type="presParOf" srcId="{9C859CF9-A803-4707-87E2-F80135C83170}" destId="{5AAC49C6-25C7-47E1-872F-78FCA6C60B13}" srcOrd="1" destOrd="0" presId="urn:microsoft.com/office/officeart/2005/8/layout/hierarchy1#1"/>
    <dgm:cxn modelId="{AC6A0FF0-22C6-49BF-9495-F3E72FDED409}" type="presParOf" srcId="{5AAC49C6-25C7-47E1-872F-78FCA6C60B13}" destId="{A6BB7D4E-65BD-4E1F-A822-67FF509266EC}" srcOrd="0" destOrd="0" presId="urn:microsoft.com/office/officeart/2005/8/layout/hierarchy1#1"/>
    <dgm:cxn modelId="{590A84FA-EFE4-4BD9-B18F-A359570028BC}" type="presParOf" srcId="{A6BB7D4E-65BD-4E1F-A822-67FF509266EC}" destId="{C78760BC-3A17-467F-BF66-3DA4E6BD7512}" srcOrd="0" destOrd="0" presId="urn:microsoft.com/office/officeart/2005/8/layout/hierarchy1#1"/>
    <dgm:cxn modelId="{A20D7C17-CA8B-4DE8-96C4-70982606AB42}" type="presParOf" srcId="{A6BB7D4E-65BD-4E1F-A822-67FF509266EC}" destId="{C473E2F0-290C-47D0-81FB-0E4CDC27B852}" srcOrd="1" destOrd="0" presId="urn:microsoft.com/office/officeart/2005/8/layout/hierarchy1#1"/>
    <dgm:cxn modelId="{10B519F7-9651-4550-A1E0-7C75B0D9BF55}" type="presParOf" srcId="{5AAC49C6-25C7-47E1-872F-78FCA6C60B13}" destId="{337E5911-863F-444D-B691-D81AFD927AF7}" srcOrd="1" destOrd="0" presId="urn:microsoft.com/office/officeart/2005/8/layout/hierarchy1#1"/>
    <dgm:cxn modelId="{B981885C-9422-4B45-ACEA-B7D3C6648E61}" type="presParOf" srcId="{337E5911-863F-444D-B691-D81AFD927AF7}" destId="{B04EFB48-A52F-4BA1-90C7-D0E42029703C}" srcOrd="0" destOrd="0" presId="urn:microsoft.com/office/officeart/2005/8/layout/hierarchy1#1"/>
    <dgm:cxn modelId="{A1C0ADCE-EB1A-4A58-AD80-A861AD569F1F}" type="presParOf" srcId="{337E5911-863F-444D-B691-D81AFD927AF7}" destId="{58FF7FC5-F0EF-4B35-8F0F-1213AD5B1018}" srcOrd="1" destOrd="0" presId="urn:microsoft.com/office/officeart/2005/8/layout/hierarchy1#1"/>
    <dgm:cxn modelId="{DA03BBEF-4322-49A6-93ED-C271FF2C9031}" type="presParOf" srcId="{58FF7FC5-F0EF-4B35-8F0F-1213AD5B1018}" destId="{FE6DCC59-E8AA-4299-8D93-90B4743A34F0}" srcOrd="0" destOrd="0" presId="urn:microsoft.com/office/officeart/2005/8/layout/hierarchy1#1"/>
    <dgm:cxn modelId="{7DFB2874-3E63-480F-8548-FCAED56D04B1}" type="presParOf" srcId="{FE6DCC59-E8AA-4299-8D93-90B4743A34F0}" destId="{6792BC53-496D-48EF-8BD4-403019FB4D1D}" srcOrd="0" destOrd="0" presId="urn:microsoft.com/office/officeart/2005/8/layout/hierarchy1#1"/>
    <dgm:cxn modelId="{658AF17E-22B7-4B8A-AAAD-609773A74307}" type="presParOf" srcId="{FE6DCC59-E8AA-4299-8D93-90B4743A34F0}" destId="{D4580894-B58D-481A-A3C5-A333834FE100}" srcOrd="1" destOrd="0" presId="urn:microsoft.com/office/officeart/2005/8/layout/hierarchy1#1"/>
    <dgm:cxn modelId="{AC083223-48A0-4D18-999D-6DCEC031B64C}" type="presParOf" srcId="{58FF7FC5-F0EF-4B35-8F0F-1213AD5B1018}" destId="{B774302E-69E8-4B71-9EA7-498B1BD0C4AC}" srcOrd="1" destOrd="0" presId="urn:microsoft.com/office/officeart/2005/8/layout/hierarchy1#1"/>
    <dgm:cxn modelId="{5FE1B61F-BE69-4319-A720-323A2D17378A}" type="presParOf" srcId="{337E5911-863F-444D-B691-D81AFD927AF7}" destId="{0F95DDFC-F5CC-4E9D-A036-C554BDFC79E2}" srcOrd="2" destOrd="0" presId="urn:microsoft.com/office/officeart/2005/8/layout/hierarchy1#1"/>
    <dgm:cxn modelId="{54422A6A-68BF-402C-9FFA-24BDC9ABB638}" type="presParOf" srcId="{337E5911-863F-444D-B691-D81AFD927AF7}" destId="{533F561B-45D5-452E-A294-EFAED3AA9D00}" srcOrd="3" destOrd="0" presId="urn:microsoft.com/office/officeart/2005/8/layout/hierarchy1#1"/>
    <dgm:cxn modelId="{C2181A8F-8517-4B48-9A42-B7E583303F5A}" type="presParOf" srcId="{533F561B-45D5-452E-A294-EFAED3AA9D00}" destId="{7943C984-E35A-465B-9E8C-6316E0BC975D}" srcOrd="0" destOrd="0" presId="urn:microsoft.com/office/officeart/2005/8/layout/hierarchy1#1"/>
    <dgm:cxn modelId="{1B32409B-19BA-41F5-9224-24B416901332}" type="presParOf" srcId="{7943C984-E35A-465B-9E8C-6316E0BC975D}" destId="{119F7CB5-2C05-4DF2-86A1-C40DAA8CBC49}" srcOrd="0" destOrd="0" presId="urn:microsoft.com/office/officeart/2005/8/layout/hierarchy1#1"/>
    <dgm:cxn modelId="{EA6A813B-F520-49F3-BAAD-6EB1C59F6DF5}" type="presParOf" srcId="{7943C984-E35A-465B-9E8C-6316E0BC975D}" destId="{BCFBD6D8-1B5F-4BC5-8CC1-C9DB8F4A85F7}" srcOrd="1" destOrd="0" presId="urn:microsoft.com/office/officeart/2005/8/layout/hierarchy1#1"/>
    <dgm:cxn modelId="{B6AC6D74-41CB-4297-8F9E-E879E884221C}" type="presParOf" srcId="{533F561B-45D5-452E-A294-EFAED3AA9D00}" destId="{7790E2F5-12E1-4574-BF7C-02F0BBF50083}" srcOrd="1" destOrd="0" presId="urn:microsoft.com/office/officeart/2005/8/layout/hierarchy1#1"/>
    <dgm:cxn modelId="{0D4BAEF5-C445-47E1-AE6D-CBC7B3658E24}" type="presParOf" srcId="{9C859CF9-A803-4707-87E2-F80135C83170}" destId="{18B506AB-955B-471E-980B-17D407D136D1}" srcOrd="2" destOrd="0" presId="urn:microsoft.com/office/officeart/2005/8/layout/hierarchy1#1"/>
    <dgm:cxn modelId="{79C8F78E-0231-45F4-923B-58FDBC067266}" type="presParOf" srcId="{9C859CF9-A803-4707-87E2-F80135C83170}" destId="{46FEDA47-E02D-4217-9DF5-452E96BA6F1A}" srcOrd="3" destOrd="0" presId="urn:microsoft.com/office/officeart/2005/8/layout/hierarchy1#1"/>
    <dgm:cxn modelId="{E76ABB5D-8D64-4337-87B7-E66B9E306A27}" type="presParOf" srcId="{46FEDA47-E02D-4217-9DF5-452E96BA6F1A}" destId="{5A12E44C-D0D6-414E-886E-D4A90CA43C9C}" srcOrd="0" destOrd="0" presId="urn:microsoft.com/office/officeart/2005/8/layout/hierarchy1#1"/>
    <dgm:cxn modelId="{EAB8F296-2C78-495B-B0AE-4EFD6A2F17DF}" type="presParOf" srcId="{5A12E44C-D0D6-414E-886E-D4A90CA43C9C}" destId="{68A613FF-503B-465D-ACE2-457AFCA76A93}" srcOrd="0" destOrd="0" presId="urn:microsoft.com/office/officeart/2005/8/layout/hierarchy1#1"/>
    <dgm:cxn modelId="{3C19DB75-CFDD-493A-9A77-B2F9737607AA}" type="presParOf" srcId="{5A12E44C-D0D6-414E-886E-D4A90CA43C9C}" destId="{CA8FE248-9CE5-4B61-A3C3-7C42D227235B}" srcOrd="1" destOrd="0" presId="urn:microsoft.com/office/officeart/2005/8/layout/hierarchy1#1"/>
    <dgm:cxn modelId="{7B94A2D3-F033-4B18-86E7-FCF75F6B34C7}" type="presParOf" srcId="{46FEDA47-E02D-4217-9DF5-452E96BA6F1A}" destId="{9A01981C-C97C-47D2-9AD3-C408BBED8C96}" srcOrd="1" destOrd="0" presId="urn:microsoft.com/office/officeart/2005/8/layout/hierarchy1#1"/>
    <dgm:cxn modelId="{BFEA9A7E-0AAA-466D-86BB-8EE26ADF16DA}" type="presParOf" srcId="{9A01981C-C97C-47D2-9AD3-C408BBED8C96}" destId="{6081C9E1-1879-4338-B685-1D9526316BA1}" srcOrd="0" destOrd="0" presId="urn:microsoft.com/office/officeart/2005/8/layout/hierarchy1#1"/>
    <dgm:cxn modelId="{EDE48D49-F695-4B24-932A-FB5D1EDF63A1}" type="presParOf" srcId="{9A01981C-C97C-47D2-9AD3-C408BBED8C96}" destId="{BB53073C-ACF7-4287-840A-A55FFF537C94}" srcOrd="1" destOrd="0" presId="urn:microsoft.com/office/officeart/2005/8/layout/hierarchy1#1"/>
    <dgm:cxn modelId="{20FE003F-D12F-49E5-831E-AA85286DBA83}" type="presParOf" srcId="{BB53073C-ACF7-4287-840A-A55FFF537C94}" destId="{046B6C2F-928F-452F-AAB1-596FAC98D762}" srcOrd="0" destOrd="0" presId="urn:microsoft.com/office/officeart/2005/8/layout/hierarchy1#1"/>
    <dgm:cxn modelId="{65185E09-17BE-4279-AFD7-C91D47946BF8}" type="presParOf" srcId="{046B6C2F-928F-452F-AAB1-596FAC98D762}" destId="{5ABC7BB0-7BB1-4638-9031-C1398128070C}" srcOrd="0" destOrd="0" presId="urn:microsoft.com/office/officeart/2005/8/layout/hierarchy1#1"/>
    <dgm:cxn modelId="{90A4C0FE-C8E0-4EAB-9B6C-847A49F0E14D}" type="presParOf" srcId="{046B6C2F-928F-452F-AAB1-596FAC98D762}" destId="{A7D883CF-F239-425A-A268-FEB3688A7E27}" srcOrd="1" destOrd="0" presId="urn:microsoft.com/office/officeart/2005/8/layout/hierarchy1#1"/>
    <dgm:cxn modelId="{5ACE66EC-B861-47C9-B3E1-CCF35B22D0E0}" type="presParOf" srcId="{BB53073C-ACF7-4287-840A-A55FFF537C94}" destId="{7D2964AE-5F90-4A77-B4E1-2D6142016824}" srcOrd="1" destOrd="0" presId="urn:microsoft.com/office/officeart/2005/8/layout/hierarchy1#1"/>
    <dgm:cxn modelId="{5E468479-4C26-4BBE-94C4-421E660FA7AB}" type="presParOf" srcId="{062EE665-D391-4F17-9CA2-C193CA2C6AF6}" destId="{513C3DF8-4379-4245-9708-FF73C73DF3E1}" srcOrd="1" destOrd="0" presId="urn:microsoft.com/office/officeart/2005/8/layout/hierarchy1#1"/>
    <dgm:cxn modelId="{7A7CB67C-E781-4B33-9DB3-035EEE1D024D}" type="presParOf" srcId="{513C3DF8-4379-4245-9708-FF73C73DF3E1}" destId="{886D50C0-B0CE-4E68-B86E-271FB1B70D00}" srcOrd="0" destOrd="0" presId="urn:microsoft.com/office/officeart/2005/8/layout/hierarchy1#1"/>
    <dgm:cxn modelId="{F4024F01-FC60-494F-B545-919F017A10C7}" type="presParOf" srcId="{886D50C0-B0CE-4E68-B86E-271FB1B70D00}" destId="{57A9EE24-DB24-452C-8C7E-5F362D6F9F4B}" srcOrd="0" destOrd="0" presId="urn:microsoft.com/office/officeart/2005/8/layout/hierarchy1#1"/>
    <dgm:cxn modelId="{6E9EDD1B-D956-4646-B81E-2E3B14ED4740}" type="presParOf" srcId="{886D50C0-B0CE-4E68-B86E-271FB1B70D00}" destId="{2AAF230B-C35C-4479-B1D9-6C25E623B958}" srcOrd="1" destOrd="0" presId="urn:microsoft.com/office/officeart/2005/8/layout/hierarchy1#1"/>
    <dgm:cxn modelId="{A9EB3F40-029D-478C-9A67-C68F0EEDD3AA}" type="presParOf" srcId="{513C3DF8-4379-4245-9708-FF73C73DF3E1}" destId="{2396B43D-85A2-41DC-A24E-A777735EBCB2}" srcOrd="1" destOrd="0" presId="urn:microsoft.com/office/officeart/2005/8/layout/hierarchy1#1"/>
    <dgm:cxn modelId="{B4474B80-B3E6-4A83-8976-5F6DBDA5DE12}" type="presParOf" srcId="{062EE665-D391-4F17-9CA2-C193CA2C6AF6}" destId="{4C3778B8-587E-4742-8C99-B05FC19BBEDF}" srcOrd="2" destOrd="0" presId="urn:microsoft.com/office/officeart/2005/8/layout/hierarchy1#1"/>
    <dgm:cxn modelId="{D4E48CF3-D441-4D84-AE4A-B71136ADF419}" type="presParOf" srcId="{4C3778B8-587E-4742-8C99-B05FC19BBEDF}" destId="{A2C62009-4CD3-4332-AD75-1B6E5BC990EE}" srcOrd="0" destOrd="0" presId="urn:microsoft.com/office/officeart/2005/8/layout/hierarchy1#1"/>
    <dgm:cxn modelId="{3E079D2D-D42C-47D2-80B0-4137745A83B2}" type="presParOf" srcId="{A2C62009-4CD3-4332-AD75-1B6E5BC990EE}" destId="{48CD0040-C46C-4AE8-B9FA-329753A5998E}" srcOrd="0" destOrd="0" presId="urn:microsoft.com/office/officeart/2005/8/layout/hierarchy1#1"/>
    <dgm:cxn modelId="{B15F5CEA-D41D-4E27-8F71-F67D0283783D}" type="presParOf" srcId="{A2C62009-4CD3-4332-AD75-1B6E5BC990EE}" destId="{91161256-5E82-4D22-AB45-C82FD435A015}" srcOrd="1" destOrd="0" presId="urn:microsoft.com/office/officeart/2005/8/layout/hierarchy1#1"/>
    <dgm:cxn modelId="{96C3E446-F63B-4668-9ACC-92326E12EFE7}" type="presParOf" srcId="{4C3778B8-587E-4742-8C99-B05FC19BBEDF}" destId="{60AD1E3F-6822-4C65-985C-52D161F6646F}" srcOrd="1" destOrd="0" presId="urn:microsoft.com/office/officeart/2005/8/layout/hierarchy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3.xml><?xml version="1.0" encoding="utf-8"?>
<dgm:dataModel xmlns:dgm="http://schemas.openxmlformats.org/drawingml/2006/diagram" xmlns:a="http://schemas.openxmlformats.org/drawingml/2006/main">
  <dgm:ptLst>
    <dgm:pt modelId="{1A940925-20B9-444E-B433-44D60620EE7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F59CA463-62DA-423B-BD19-4723AF52476B}">
      <dgm:prSet phldrT="[文本]" custT="1"/>
      <dgm:spPr/>
      <dgm:t>
        <a:bodyPr/>
        <a:lstStyle/>
        <a:p>
          <a:r>
            <a:rPr lang="zh-CN" altLang="en-US" sz="4000" b="1" dirty="0"/>
            <a:t>三国</a:t>
          </a:r>
          <a:r>
            <a:rPr lang="zh-CN" altLang="en-US" sz="2800" dirty="0">
              <a:solidFill>
                <a:srgbClr val="FFFF00"/>
              </a:solidFill>
            </a:rPr>
            <a:t>（</a:t>
          </a:r>
          <a:r>
            <a:rPr lang="zh-CN" altLang="en-US" sz="2800" b="1" dirty="0">
              <a:solidFill>
                <a:srgbClr val="FFFF00"/>
              </a:solidFill>
            </a:rPr>
            <a:t>魏蜀吴</a:t>
          </a:r>
          <a:r>
            <a:rPr lang="zh-CN" altLang="en-US" sz="2800" dirty="0">
              <a:solidFill>
                <a:srgbClr val="FFFF00"/>
              </a:solidFill>
            </a:rPr>
            <a:t>）</a:t>
          </a:r>
          <a:endParaRPr lang="zh-CN" altLang="en-US" sz="2800" b="1" dirty="0">
            <a:solidFill>
              <a:srgbClr val="FFFF00"/>
            </a:solidFill>
          </a:endParaRPr>
        </a:p>
      </dgm:t>
    </dgm:pt>
    <dgm:pt modelId="{2705F0F8-0AAE-4E88-95A0-F1168350A8B8}" type="parTrans" cxnId="{D0F388CA-7D88-4925-B782-8B4A068B29BE}">
      <dgm:prSet/>
      <dgm:spPr/>
      <dgm:t>
        <a:bodyPr/>
        <a:lstStyle/>
        <a:p>
          <a:endParaRPr lang="zh-CN" altLang="en-US"/>
        </a:p>
      </dgm:t>
    </dgm:pt>
    <dgm:pt modelId="{CD892C0A-E184-4647-920C-3A021DD59CEB}" type="sibTrans" cxnId="{D0F388CA-7D88-4925-B782-8B4A068B29BE}">
      <dgm:prSet/>
      <dgm:spPr/>
      <dgm:t>
        <a:bodyPr/>
        <a:lstStyle/>
        <a:p>
          <a:endParaRPr lang="zh-CN" altLang="en-US"/>
        </a:p>
      </dgm:t>
    </dgm:pt>
    <dgm:pt modelId="{882CB7DA-D5FB-40B1-9F3C-321B3C35A72F}">
      <dgm:prSet phldrT="[文本]" custT="1"/>
      <dgm:spPr/>
      <dgm:t>
        <a:bodyPr/>
        <a:lstStyle/>
        <a:p>
          <a:r>
            <a:rPr lang="zh-CN" altLang="en-US" sz="3600" b="1" dirty="0"/>
            <a:t>两晋</a:t>
          </a:r>
          <a:r>
            <a:rPr lang="zh-CN" altLang="en-US" sz="2400" b="1" dirty="0">
              <a:solidFill>
                <a:srgbClr val="FFFF00"/>
              </a:solidFill>
            </a:rPr>
            <a:t>（西晋东晋）</a:t>
          </a:r>
        </a:p>
      </dgm:t>
    </dgm:pt>
    <dgm:pt modelId="{D65AA8EA-1929-4619-B7C9-C2697A85ECAE}" type="parTrans" cxnId="{C2FCFF11-DFF6-4C7B-B4F5-19A4F3F18CF6}">
      <dgm:prSet/>
      <dgm:spPr/>
      <dgm:t>
        <a:bodyPr/>
        <a:lstStyle/>
        <a:p>
          <a:endParaRPr lang="zh-CN" altLang="en-US"/>
        </a:p>
      </dgm:t>
    </dgm:pt>
    <dgm:pt modelId="{7281A9DE-12BB-4838-A136-63CB30B8FA67}" type="sibTrans" cxnId="{C2FCFF11-DFF6-4C7B-B4F5-19A4F3F18CF6}">
      <dgm:prSet/>
      <dgm:spPr/>
      <dgm:t>
        <a:bodyPr/>
        <a:lstStyle/>
        <a:p>
          <a:endParaRPr lang="zh-CN" altLang="en-US"/>
        </a:p>
      </dgm:t>
    </dgm:pt>
    <dgm:pt modelId="{F2D90EDD-A8BD-4BDA-8E6F-52E3664BF0A5}">
      <dgm:prSet phldrT="[文本]" custT="1"/>
      <dgm:spPr/>
      <dgm:t>
        <a:bodyPr/>
        <a:lstStyle/>
        <a:p>
          <a:r>
            <a:rPr lang="zh-CN" altLang="en-US" sz="4000" b="1" dirty="0"/>
            <a:t>南北朝</a:t>
          </a:r>
          <a:endParaRPr lang="zh-CN" altLang="en-US" sz="2400" dirty="0"/>
        </a:p>
      </dgm:t>
    </dgm:pt>
    <dgm:pt modelId="{6B61004A-32D9-4F2D-BB19-231AC710FF59}" type="parTrans" cxnId="{C6F66950-64D6-42D0-808B-466B0D4F82ED}">
      <dgm:prSet/>
      <dgm:spPr/>
      <dgm:t>
        <a:bodyPr/>
        <a:lstStyle/>
        <a:p>
          <a:endParaRPr lang="zh-CN" altLang="en-US"/>
        </a:p>
      </dgm:t>
    </dgm:pt>
    <dgm:pt modelId="{6B7CB6AF-6B7D-4DE4-B551-025364D4E5D8}" type="sibTrans" cxnId="{C6F66950-64D6-42D0-808B-466B0D4F82ED}">
      <dgm:prSet/>
      <dgm:spPr/>
      <dgm:t>
        <a:bodyPr/>
        <a:lstStyle/>
        <a:p>
          <a:endParaRPr lang="zh-CN" altLang="en-US"/>
        </a:p>
      </dgm:t>
    </dgm:pt>
    <dgm:pt modelId="{9F1B216F-B056-4BF1-BA88-DA45871C5981}" type="pres">
      <dgm:prSet presAssocID="{1A940925-20B9-444E-B433-44D60620EE70}" presName="CompostProcess" presStyleCnt="0">
        <dgm:presLayoutVars>
          <dgm:dir/>
          <dgm:resizeHandles val="exact"/>
        </dgm:presLayoutVars>
      </dgm:prSet>
      <dgm:spPr/>
    </dgm:pt>
    <dgm:pt modelId="{FEF0C00B-1004-41BF-80DF-A978B3BA035A}" type="pres">
      <dgm:prSet presAssocID="{1A940925-20B9-444E-B433-44D60620EE70}" presName="arrow" presStyleLbl="bgShp" presStyleIdx="0" presStyleCnt="1"/>
      <dgm:spPr/>
    </dgm:pt>
    <dgm:pt modelId="{F18C87F3-B7E4-44D3-982F-FE9887CC39A8}" type="pres">
      <dgm:prSet presAssocID="{1A940925-20B9-444E-B433-44D60620EE70}" presName="linearProcess" presStyleCnt="0"/>
      <dgm:spPr/>
    </dgm:pt>
    <dgm:pt modelId="{9AD28700-AAA8-469C-AA3F-60F05F74D967}" type="pres">
      <dgm:prSet presAssocID="{F59CA463-62DA-423B-BD19-4723AF52476B}" presName="textNode" presStyleLbl="node1" presStyleIdx="0" presStyleCnt="3">
        <dgm:presLayoutVars>
          <dgm:bulletEnabled val="1"/>
        </dgm:presLayoutVars>
      </dgm:prSet>
      <dgm:spPr/>
    </dgm:pt>
    <dgm:pt modelId="{ADF743A4-F464-4CBF-ABDB-F79FA083AEC4}" type="pres">
      <dgm:prSet presAssocID="{CD892C0A-E184-4647-920C-3A021DD59CEB}" presName="sibTrans" presStyleCnt="0"/>
      <dgm:spPr/>
    </dgm:pt>
    <dgm:pt modelId="{DEE6127F-9FCD-4F6E-A234-FC77E5935A6D}" type="pres">
      <dgm:prSet presAssocID="{882CB7DA-D5FB-40B1-9F3C-321B3C35A72F}" presName="textNode" presStyleLbl="node1" presStyleIdx="1" presStyleCnt="3">
        <dgm:presLayoutVars>
          <dgm:bulletEnabled val="1"/>
        </dgm:presLayoutVars>
      </dgm:prSet>
      <dgm:spPr/>
    </dgm:pt>
    <dgm:pt modelId="{C1411291-1207-4B57-9281-688E0C7D6C0E}" type="pres">
      <dgm:prSet presAssocID="{7281A9DE-12BB-4838-A136-63CB30B8FA67}" presName="sibTrans" presStyleCnt="0"/>
      <dgm:spPr/>
    </dgm:pt>
    <dgm:pt modelId="{6943BB77-C15F-4D17-9FF0-AED874E6ECF6}" type="pres">
      <dgm:prSet presAssocID="{F2D90EDD-A8BD-4BDA-8E6F-52E3664BF0A5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C2FCFF11-DFF6-4C7B-B4F5-19A4F3F18CF6}" srcId="{1A940925-20B9-444E-B433-44D60620EE70}" destId="{882CB7DA-D5FB-40B1-9F3C-321B3C35A72F}" srcOrd="1" destOrd="0" parTransId="{D65AA8EA-1929-4619-B7C9-C2697A85ECAE}" sibTransId="{7281A9DE-12BB-4838-A136-63CB30B8FA67}"/>
    <dgm:cxn modelId="{DA9A2329-A0DC-489C-9F49-556D54A8B4D9}" type="presOf" srcId="{F59CA463-62DA-423B-BD19-4723AF52476B}" destId="{9AD28700-AAA8-469C-AA3F-60F05F74D967}" srcOrd="0" destOrd="0" presId="urn:microsoft.com/office/officeart/2005/8/layout/hProcess9"/>
    <dgm:cxn modelId="{8282B73C-A7D6-4853-AB87-CFCF46C13586}" type="presOf" srcId="{F2D90EDD-A8BD-4BDA-8E6F-52E3664BF0A5}" destId="{6943BB77-C15F-4D17-9FF0-AED874E6ECF6}" srcOrd="0" destOrd="0" presId="urn:microsoft.com/office/officeart/2005/8/layout/hProcess9"/>
    <dgm:cxn modelId="{A7E89B61-A285-4C95-A204-05BA03FB9A22}" type="presOf" srcId="{882CB7DA-D5FB-40B1-9F3C-321B3C35A72F}" destId="{DEE6127F-9FCD-4F6E-A234-FC77E5935A6D}" srcOrd="0" destOrd="0" presId="urn:microsoft.com/office/officeart/2005/8/layout/hProcess9"/>
    <dgm:cxn modelId="{C6F66950-64D6-42D0-808B-466B0D4F82ED}" srcId="{1A940925-20B9-444E-B433-44D60620EE70}" destId="{F2D90EDD-A8BD-4BDA-8E6F-52E3664BF0A5}" srcOrd="2" destOrd="0" parTransId="{6B61004A-32D9-4F2D-BB19-231AC710FF59}" sibTransId="{6B7CB6AF-6B7D-4DE4-B551-025364D4E5D8}"/>
    <dgm:cxn modelId="{BFECB8B6-7B35-4D57-B970-F3D1BF3810F5}" type="presOf" srcId="{1A940925-20B9-444E-B433-44D60620EE70}" destId="{9F1B216F-B056-4BF1-BA88-DA45871C5981}" srcOrd="0" destOrd="0" presId="urn:microsoft.com/office/officeart/2005/8/layout/hProcess9"/>
    <dgm:cxn modelId="{D0F388CA-7D88-4925-B782-8B4A068B29BE}" srcId="{1A940925-20B9-444E-B433-44D60620EE70}" destId="{F59CA463-62DA-423B-BD19-4723AF52476B}" srcOrd="0" destOrd="0" parTransId="{2705F0F8-0AAE-4E88-95A0-F1168350A8B8}" sibTransId="{CD892C0A-E184-4647-920C-3A021DD59CEB}"/>
    <dgm:cxn modelId="{920600BC-A3CF-4EF5-BD92-EC7DBC1E76BF}" type="presParOf" srcId="{9F1B216F-B056-4BF1-BA88-DA45871C5981}" destId="{FEF0C00B-1004-41BF-80DF-A978B3BA035A}" srcOrd="0" destOrd="0" presId="urn:microsoft.com/office/officeart/2005/8/layout/hProcess9"/>
    <dgm:cxn modelId="{A5BC7E40-01C0-476C-A023-C14110A2FD8B}" type="presParOf" srcId="{9F1B216F-B056-4BF1-BA88-DA45871C5981}" destId="{F18C87F3-B7E4-44D3-982F-FE9887CC39A8}" srcOrd="1" destOrd="0" presId="urn:microsoft.com/office/officeart/2005/8/layout/hProcess9"/>
    <dgm:cxn modelId="{37BA107A-12D0-4B10-B9B9-7CA1CD2F6C7E}" type="presParOf" srcId="{F18C87F3-B7E4-44D3-982F-FE9887CC39A8}" destId="{9AD28700-AAA8-469C-AA3F-60F05F74D967}" srcOrd="0" destOrd="0" presId="urn:microsoft.com/office/officeart/2005/8/layout/hProcess9"/>
    <dgm:cxn modelId="{D64B29E2-5B04-4A22-9760-44CDC1528FA9}" type="presParOf" srcId="{F18C87F3-B7E4-44D3-982F-FE9887CC39A8}" destId="{ADF743A4-F464-4CBF-ABDB-F79FA083AEC4}" srcOrd="1" destOrd="0" presId="urn:microsoft.com/office/officeart/2005/8/layout/hProcess9"/>
    <dgm:cxn modelId="{F06A790F-12ED-4389-A26A-40F0AC993580}" type="presParOf" srcId="{F18C87F3-B7E4-44D3-982F-FE9887CC39A8}" destId="{DEE6127F-9FCD-4F6E-A234-FC77E5935A6D}" srcOrd="2" destOrd="0" presId="urn:microsoft.com/office/officeart/2005/8/layout/hProcess9"/>
    <dgm:cxn modelId="{5BF59521-6638-4814-A4C7-C2EA4B3E7B2A}" type="presParOf" srcId="{F18C87F3-B7E4-44D3-982F-FE9887CC39A8}" destId="{C1411291-1207-4B57-9281-688E0C7D6C0E}" srcOrd="3" destOrd="0" presId="urn:microsoft.com/office/officeart/2005/8/layout/hProcess9"/>
    <dgm:cxn modelId="{D86EF4D4-164B-450A-B13C-8C36DBC9E5B7}" type="presParOf" srcId="{F18C87F3-B7E4-44D3-982F-FE9887CC39A8}" destId="{6943BB77-C15F-4D17-9FF0-AED874E6ECF6}" srcOrd="4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4.xml><?xml version="1.0" encoding="utf-8"?>
<dgm:dataModel xmlns:dgm="http://schemas.openxmlformats.org/drawingml/2006/diagram" xmlns:a="http://schemas.openxmlformats.org/drawingml/2006/main">
  <dgm:ptLst>
    <dgm:pt modelId="{224ADDF5-8541-41A9-965D-7B721C62272D}" type="doc">
      <dgm:prSet loTypeId="urn:microsoft.com/office/officeart/2005/8/layout/hierarchy4" loCatId="hierarchy" qsTypeId="urn:microsoft.com/office/officeart/2005/8/quickstyle/3d1#3" qsCatId="3D" csTypeId="urn:microsoft.com/office/officeart/2005/8/colors/accent1_2#21" csCatId="accent1" phldr="1"/>
      <dgm:spPr/>
      <dgm:t>
        <a:bodyPr/>
        <a:lstStyle/>
        <a:p>
          <a:endParaRPr lang="zh-CN" altLang="en-US"/>
        </a:p>
      </dgm:t>
    </dgm:pt>
    <dgm:pt modelId="{E2CA2FF6-5D9C-44D2-86D3-3FAD3EC20A91}">
      <dgm:prSet phldrT="[文本]"/>
      <dgm:spPr/>
      <dgm:t>
        <a:bodyPr/>
        <a:lstStyle/>
        <a:p>
          <a:r>
            <a:rPr lang="zh-CN" altLang="en-US" b="1" dirty="0">
              <a:solidFill>
                <a:srgbClr val="FFFF5D"/>
              </a:solidFill>
            </a:rPr>
            <a:t>一、政治与经济 </a:t>
          </a:r>
          <a:r>
            <a:rPr lang="en-US" altLang="zh-CN" b="1" dirty="0">
              <a:solidFill>
                <a:srgbClr val="FFFF5D"/>
              </a:solidFill>
            </a:rPr>
            <a:t>· </a:t>
          </a:r>
          <a:r>
            <a:rPr lang="zh-CN" altLang="en-US" b="1" dirty="0">
              <a:solidFill>
                <a:srgbClr val="FFFF5D"/>
              </a:solidFill>
            </a:rPr>
            <a:t>三国</a:t>
          </a:r>
        </a:p>
      </dgm:t>
    </dgm:pt>
    <dgm:pt modelId="{513CD0A1-30F7-45D7-B5E1-4A9DB0CA8236}" type="parTrans" cxnId="{CDA525FA-3EAC-4CC6-B8F6-6E4935CCC548}">
      <dgm:prSet/>
      <dgm:spPr/>
      <dgm:t>
        <a:bodyPr/>
        <a:lstStyle/>
        <a:p>
          <a:endParaRPr lang="zh-CN" altLang="en-US"/>
        </a:p>
      </dgm:t>
    </dgm:pt>
    <dgm:pt modelId="{4E9103DA-3074-40AF-A966-79CB923EE8DD}" type="sibTrans" cxnId="{CDA525FA-3EAC-4CC6-B8F6-6E4935CCC548}">
      <dgm:prSet/>
      <dgm:spPr/>
      <dgm:t>
        <a:bodyPr/>
        <a:lstStyle/>
        <a:p>
          <a:endParaRPr lang="zh-CN" altLang="en-US"/>
        </a:p>
      </dgm:t>
    </dgm:pt>
    <dgm:pt modelId="{40D3F114-C3B4-4870-8373-71A06C976239}">
      <dgm:prSet phldrT="[文本]" custT="1"/>
      <dgm:spPr/>
      <dgm:t>
        <a:bodyPr/>
        <a:lstStyle/>
        <a:p>
          <a:r>
            <a:rPr lang="zh-CN" altLang="en-US" sz="4000" b="1" dirty="0"/>
            <a:t>官渡大战 </a:t>
          </a:r>
          <a:r>
            <a:rPr lang="en-US" altLang="zh-CN" sz="4000" b="1" dirty="0"/>
            <a:t>/ </a:t>
          </a:r>
          <a:r>
            <a:rPr lang="zh-CN" altLang="en-US" sz="4000" b="1" dirty="0"/>
            <a:t>赤壁大战</a:t>
          </a:r>
        </a:p>
      </dgm:t>
    </dgm:pt>
    <dgm:pt modelId="{FDAE282C-848A-4034-BD1D-69FCED7AFEBC}" type="parTrans" cxnId="{3CA0221D-CEC7-4522-AE90-2D1A4F144391}">
      <dgm:prSet/>
      <dgm:spPr/>
      <dgm:t>
        <a:bodyPr/>
        <a:lstStyle/>
        <a:p>
          <a:endParaRPr lang="zh-CN" altLang="en-US"/>
        </a:p>
      </dgm:t>
    </dgm:pt>
    <dgm:pt modelId="{6720931A-61DB-441D-B78E-D10D08E4CBCE}" type="sibTrans" cxnId="{3CA0221D-CEC7-4522-AE90-2D1A4F144391}">
      <dgm:prSet/>
      <dgm:spPr/>
      <dgm:t>
        <a:bodyPr/>
        <a:lstStyle/>
        <a:p>
          <a:endParaRPr lang="zh-CN" altLang="en-US"/>
        </a:p>
      </dgm:t>
    </dgm:pt>
    <dgm:pt modelId="{2EA10889-F936-432F-A498-87FBB24B0777}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FFFF00"/>
              </a:solidFill>
            </a:rPr>
            <a:t>蜀锦</a:t>
          </a:r>
        </a:p>
      </dgm:t>
    </dgm:pt>
    <dgm:pt modelId="{461B7EC4-0F6B-4B45-8594-3AE0C779F890}" type="parTrans" cxnId="{C24287EA-7556-457D-9AE1-9EE00449983E}">
      <dgm:prSet/>
      <dgm:spPr/>
      <dgm:t>
        <a:bodyPr/>
        <a:lstStyle/>
        <a:p>
          <a:endParaRPr lang="zh-CN" altLang="en-US"/>
        </a:p>
      </dgm:t>
    </dgm:pt>
    <dgm:pt modelId="{8C0688C8-7213-4F27-ACF4-FCFF5B9A2D8A}" type="sibTrans" cxnId="{C24287EA-7556-457D-9AE1-9EE00449983E}">
      <dgm:prSet/>
      <dgm:spPr/>
      <dgm:t>
        <a:bodyPr/>
        <a:lstStyle/>
        <a:p>
          <a:endParaRPr lang="zh-CN" altLang="en-US"/>
        </a:p>
      </dgm:t>
    </dgm:pt>
    <dgm:pt modelId="{86D922D2-29BE-4327-8628-A4FB45935CBD}">
      <dgm:prSet phldrT="[文本]" custT="1"/>
      <dgm:spPr/>
      <dgm:t>
        <a:bodyPr/>
        <a:lstStyle/>
        <a:p>
          <a:r>
            <a:rPr lang="zh-CN" altLang="en-US" sz="2400" b="1" dirty="0">
              <a:solidFill>
                <a:srgbClr val="FFFF00"/>
              </a:solidFill>
            </a:rPr>
            <a:t>魏国经济恢复与发展</a:t>
          </a:r>
        </a:p>
      </dgm:t>
    </dgm:pt>
    <dgm:pt modelId="{5C95AAF0-184C-42C5-BD55-C01DE4C3712F}" type="parTrans" cxnId="{3C6E61F0-61C3-44F7-AFF1-F9B2A648D4C6}">
      <dgm:prSet/>
      <dgm:spPr/>
      <dgm:t>
        <a:bodyPr/>
        <a:lstStyle/>
        <a:p>
          <a:endParaRPr lang="zh-CN" altLang="en-US"/>
        </a:p>
      </dgm:t>
    </dgm:pt>
    <dgm:pt modelId="{DAC12038-3E9F-4DFB-9927-1615B575AF7B}" type="sibTrans" cxnId="{3C6E61F0-61C3-44F7-AFF1-F9B2A648D4C6}">
      <dgm:prSet/>
      <dgm:spPr/>
      <dgm:t>
        <a:bodyPr/>
        <a:lstStyle/>
        <a:p>
          <a:endParaRPr lang="zh-CN" altLang="en-US"/>
        </a:p>
      </dgm:t>
    </dgm:pt>
    <dgm:pt modelId="{6A6F4C36-9D94-4EC1-9023-3F4D016D569A}">
      <dgm:prSet phldrT="[文本]"/>
      <dgm:spPr/>
      <dgm:t>
        <a:bodyPr/>
        <a:lstStyle/>
        <a:p>
          <a:r>
            <a:rPr lang="zh-CN" altLang="en-US" b="1" dirty="0"/>
            <a:t>九品中正制</a:t>
          </a:r>
        </a:p>
      </dgm:t>
    </dgm:pt>
    <dgm:pt modelId="{A0B6DAF0-8809-446A-B62C-514EA03449EC}" type="parTrans" cxnId="{DE812EF1-15AE-436E-A2E9-419D92DA04E0}">
      <dgm:prSet/>
      <dgm:spPr/>
      <dgm:t>
        <a:bodyPr/>
        <a:lstStyle/>
        <a:p>
          <a:endParaRPr lang="zh-CN" altLang="en-US"/>
        </a:p>
      </dgm:t>
    </dgm:pt>
    <dgm:pt modelId="{C71D938E-B5B5-40B8-9328-EC26AAA43C98}" type="sibTrans" cxnId="{DE812EF1-15AE-436E-A2E9-419D92DA04E0}">
      <dgm:prSet/>
      <dgm:spPr/>
      <dgm:t>
        <a:bodyPr/>
        <a:lstStyle/>
        <a:p>
          <a:endParaRPr lang="zh-CN" altLang="en-US"/>
        </a:p>
      </dgm:t>
    </dgm:pt>
    <dgm:pt modelId="{F29A5122-5D1B-4DF7-A0C5-C94792AC4888}">
      <dgm:prSet phldrT="[文本]" custT="1"/>
      <dgm:spPr/>
      <dgm:t>
        <a:bodyPr/>
        <a:lstStyle/>
        <a:p>
          <a:pPr algn="r"/>
          <a:r>
            <a:rPr lang="zh-CN" altLang="en-US" sz="2400" b="1" dirty="0">
              <a:solidFill>
                <a:srgbClr val="FFFF00"/>
              </a:solidFill>
            </a:rPr>
            <a:t>          吴国造船业与卫温到达台湾</a:t>
          </a:r>
        </a:p>
      </dgm:t>
    </dgm:pt>
    <dgm:pt modelId="{4CB9C80B-226B-4E88-A324-38CAFC5A4D2D}" type="parTrans" cxnId="{45A6006D-18AC-4245-B5CB-A2AD96184FB9}">
      <dgm:prSet/>
      <dgm:spPr/>
      <dgm:t>
        <a:bodyPr/>
        <a:lstStyle/>
        <a:p>
          <a:endParaRPr lang="zh-CN" altLang="en-US"/>
        </a:p>
      </dgm:t>
    </dgm:pt>
    <dgm:pt modelId="{BAE46262-FEA8-452B-BEE7-2DB80A3B879A}" type="sibTrans" cxnId="{45A6006D-18AC-4245-B5CB-A2AD96184FB9}">
      <dgm:prSet/>
      <dgm:spPr/>
      <dgm:t>
        <a:bodyPr/>
        <a:lstStyle/>
        <a:p>
          <a:endParaRPr lang="zh-CN" altLang="en-US"/>
        </a:p>
      </dgm:t>
    </dgm:pt>
    <dgm:pt modelId="{8B24E4B6-1AC0-4E8B-A1F0-2C56EFD7123B}" type="pres">
      <dgm:prSet presAssocID="{224ADDF5-8541-41A9-965D-7B721C62272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E19F53A-3B74-4F82-BA62-BD004154254C}" type="pres">
      <dgm:prSet presAssocID="{E2CA2FF6-5D9C-44D2-86D3-3FAD3EC20A91}" presName="vertOne" presStyleCnt="0"/>
      <dgm:spPr/>
    </dgm:pt>
    <dgm:pt modelId="{A3952B04-7913-48D4-8537-82F47BE30214}" type="pres">
      <dgm:prSet presAssocID="{E2CA2FF6-5D9C-44D2-86D3-3FAD3EC20A91}" presName="txOne" presStyleLbl="node0" presStyleIdx="0" presStyleCnt="1">
        <dgm:presLayoutVars>
          <dgm:chPref val="3"/>
        </dgm:presLayoutVars>
      </dgm:prSet>
      <dgm:spPr/>
    </dgm:pt>
    <dgm:pt modelId="{BC2D57DE-5400-4DEE-8902-7D2EE1AFF69D}" type="pres">
      <dgm:prSet presAssocID="{E2CA2FF6-5D9C-44D2-86D3-3FAD3EC20A91}" presName="parTransOne" presStyleCnt="0"/>
      <dgm:spPr/>
    </dgm:pt>
    <dgm:pt modelId="{873F2C0A-1F78-427F-BC1B-8ADA010A7206}" type="pres">
      <dgm:prSet presAssocID="{E2CA2FF6-5D9C-44D2-86D3-3FAD3EC20A91}" presName="horzOne" presStyleCnt="0"/>
      <dgm:spPr/>
    </dgm:pt>
    <dgm:pt modelId="{1AC32230-A8C6-453B-A347-D24192C1FF8B}" type="pres">
      <dgm:prSet presAssocID="{40D3F114-C3B4-4870-8373-71A06C976239}" presName="vertTwo" presStyleCnt="0"/>
      <dgm:spPr/>
    </dgm:pt>
    <dgm:pt modelId="{11B9E354-310B-4B3B-AABD-CECE79473319}" type="pres">
      <dgm:prSet presAssocID="{40D3F114-C3B4-4870-8373-71A06C976239}" presName="txTwo" presStyleLbl="node2" presStyleIdx="0" presStyleCnt="2" custLinFactNeighborX="53032" custLinFactNeighborY="5454">
        <dgm:presLayoutVars>
          <dgm:chPref val="3"/>
        </dgm:presLayoutVars>
      </dgm:prSet>
      <dgm:spPr/>
    </dgm:pt>
    <dgm:pt modelId="{3BDF788A-0469-47B8-B7EB-6C28017FDBFB}" type="pres">
      <dgm:prSet presAssocID="{40D3F114-C3B4-4870-8373-71A06C976239}" presName="parTransTwo" presStyleCnt="0"/>
      <dgm:spPr/>
    </dgm:pt>
    <dgm:pt modelId="{459A7D53-A0AB-4F0A-97AB-DC6E62405859}" type="pres">
      <dgm:prSet presAssocID="{40D3F114-C3B4-4870-8373-71A06C976239}" presName="horzTwo" presStyleCnt="0"/>
      <dgm:spPr/>
    </dgm:pt>
    <dgm:pt modelId="{5CA20043-E105-4B8A-A746-7B20DDE28309}" type="pres">
      <dgm:prSet presAssocID="{2EA10889-F936-432F-A498-87FBB24B0777}" presName="vertThree" presStyleCnt="0"/>
      <dgm:spPr/>
    </dgm:pt>
    <dgm:pt modelId="{AA3CE0A4-E15C-4118-B821-AD1245B58F89}" type="pres">
      <dgm:prSet presAssocID="{2EA10889-F936-432F-A498-87FBB24B0777}" presName="txThree" presStyleLbl="node3" presStyleIdx="0" presStyleCnt="3">
        <dgm:presLayoutVars>
          <dgm:chPref val="3"/>
        </dgm:presLayoutVars>
      </dgm:prSet>
      <dgm:spPr/>
    </dgm:pt>
    <dgm:pt modelId="{2E453F52-8EE5-4E05-965F-1C3312ADA639}" type="pres">
      <dgm:prSet presAssocID="{2EA10889-F936-432F-A498-87FBB24B0777}" presName="horzThree" presStyleCnt="0"/>
      <dgm:spPr/>
    </dgm:pt>
    <dgm:pt modelId="{9B6BA80D-A8FB-41E7-BDB7-D9EB48A51385}" type="pres">
      <dgm:prSet presAssocID="{8C0688C8-7213-4F27-ACF4-FCFF5B9A2D8A}" presName="sibSpaceThree" presStyleCnt="0"/>
      <dgm:spPr/>
    </dgm:pt>
    <dgm:pt modelId="{BAB251FB-3B20-477B-8BFD-2C7444BF3EAB}" type="pres">
      <dgm:prSet presAssocID="{86D922D2-29BE-4327-8628-A4FB45935CBD}" presName="vertThree" presStyleCnt="0"/>
      <dgm:spPr/>
    </dgm:pt>
    <dgm:pt modelId="{76193ACD-503B-4A20-AF77-014E1FEA16B1}" type="pres">
      <dgm:prSet presAssocID="{86D922D2-29BE-4327-8628-A4FB45935CBD}" presName="txThree" presStyleLbl="node3" presStyleIdx="1" presStyleCnt="3" custLinFactNeighborX="4915" custLinFactNeighborY="2369">
        <dgm:presLayoutVars>
          <dgm:chPref val="3"/>
        </dgm:presLayoutVars>
      </dgm:prSet>
      <dgm:spPr/>
    </dgm:pt>
    <dgm:pt modelId="{E6DAE697-A33D-4D55-A8C1-28B748620A94}" type="pres">
      <dgm:prSet presAssocID="{86D922D2-29BE-4327-8628-A4FB45935CBD}" presName="horzThree" presStyleCnt="0"/>
      <dgm:spPr/>
    </dgm:pt>
    <dgm:pt modelId="{05AF9C1E-E9C6-49D1-8CD5-5B7D24D0F9A3}" type="pres">
      <dgm:prSet presAssocID="{6720931A-61DB-441D-B78E-D10D08E4CBCE}" presName="sibSpaceTwo" presStyleCnt="0"/>
      <dgm:spPr/>
    </dgm:pt>
    <dgm:pt modelId="{87EF3228-286A-47AD-8984-21DA140C1A2E}" type="pres">
      <dgm:prSet presAssocID="{6A6F4C36-9D94-4EC1-9023-3F4D016D569A}" presName="vertTwo" presStyleCnt="0"/>
      <dgm:spPr/>
    </dgm:pt>
    <dgm:pt modelId="{366A3EA7-EA34-4483-9B42-684EADEEFF09}" type="pres">
      <dgm:prSet presAssocID="{6A6F4C36-9D94-4EC1-9023-3F4D016D569A}" presName="txTwo" presStyleLbl="node2" presStyleIdx="1" presStyleCnt="2" custLinFactX="-100000" custLinFactNeighborX="-121747" custLinFactNeighborY="-5454">
        <dgm:presLayoutVars>
          <dgm:chPref val="3"/>
        </dgm:presLayoutVars>
      </dgm:prSet>
      <dgm:spPr/>
    </dgm:pt>
    <dgm:pt modelId="{F02201D2-E6C6-4889-8B47-D0181F0FFA65}" type="pres">
      <dgm:prSet presAssocID="{6A6F4C36-9D94-4EC1-9023-3F4D016D569A}" presName="parTransTwo" presStyleCnt="0"/>
      <dgm:spPr/>
    </dgm:pt>
    <dgm:pt modelId="{BEF04EDD-B328-4A32-AC7E-B67F67249F83}" type="pres">
      <dgm:prSet presAssocID="{6A6F4C36-9D94-4EC1-9023-3F4D016D569A}" presName="horzTwo" presStyleCnt="0"/>
      <dgm:spPr/>
    </dgm:pt>
    <dgm:pt modelId="{8D5160A7-3035-4FF0-8305-2993DEA61ABF}" type="pres">
      <dgm:prSet presAssocID="{F29A5122-5D1B-4DF7-A0C5-C94792AC4888}" presName="vertThree" presStyleCnt="0"/>
      <dgm:spPr/>
    </dgm:pt>
    <dgm:pt modelId="{B545367A-A2D3-4147-AB4E-5ACC83A5E0E5}" type="pres">
      <dgm:prSet presAssocID="{F29A5122-5D1B-4DF7-A0C5-C94792AC4888}" presName="txThree" presStyleLbl="node3" presStyleIdx="2" presStyleCnt="3">
        <dgm:presLayoutVars>
          <dgm:chPref val="3"/>
        </dgm:presLayoutVars>
      </dgm:prSet>
      <dgm:spPr/>
    </dgm:pt>
    <dgm:pt modelId="{799EDB35-90A8-40E1-B230-55403F4C7095}" type="pres">
      <dgm:prSet presAssocID="{F29A5122-5D1B-4DF7-A0C5-C94792AC4888}" presName="horzThree" presStyleCnt="0"/>
      <dgm:spPr/>
    </dgm:pt>
  </dgm:ptLst>
  <dgm:cxnLst>
    <dgm:cxn modelId="{FDD44200-526B-4E59-818E-030F098A8121}" type="presOf" srcId="{224ADDF5-8541-41A9-965D-7B721C62272D}" destId="{8B24E4B6-1AC0-4E8B-A1F0-2C56EFD7123B}" srcOrd="0" destOrd="0" presId="urn:microsoft.com/office/officeart/2005/8/layout/hierarchy4"/>
    <dgm:cxn modelId="{3CA0221D-CEC7-4522-AE90-2D1A4F144391}" srcId="{E2CA2FF6-5D9C-44D2-86D3-3FAD3EC20A91}" destId="{40D3F114-C3B4-4870-8373-71A06C976239}" srcOrd="0" destOrd="0" parTransId="{FDAE282C-848A-4034-BD1D-69FCED7AFEBC}" sibTransId="{6720931A-61DB-441D-B78E-D10D08E4CBCE}"/>
    <dgm:cxn modelId="{AA184925-2A36-4898-B6CD-82A6D4531F07}" type="presOf" srcId="{6A6F4C36-9D94-4EC1-9023-3F4D016D569A}" destId="{366A3EA7-EA34-4483-9B42-684EADEEFF09}" srcOrd="0" destOrd="0" presId="urn:microsoft.com/office/officeart/2005/8/layout/hierarchy4"/>
    <dgm:cxn modelId="{4170DD37-0E89-4416-AC9F-C91072750CB8}" type="presOf" srcId="{F29A5122-5D1B-4DF7-A0C5-C94792AC4888}" destId="{B545367A-A2D3-4147-AB4E-5ACC83A5E0E5}" srcOrd="0" destOrd="0" presId="urn:microsoft.com/office/officeart/2005/8/layout/hierarchy4"/>
    <dgm:cxn modelId="{6B863E68-1F89-4765-B939-FC07993C1333}" type="presOf" srcId="{40D3F114-C3B4-4870-8373-71A06C976239}" destId="{11B9E354-310B-4B3B-AABD-CECE79473319}" srcOrd="0" destOrd="0" presId="urn:microsoft.com/office/officeart/2005/8/layout/hierarchy4"/>
    <dgm:cxn modelId="{454F3369-55D9-46D1-932A-245FC4F022CA}" type="presOf" srcId="{86D922D2-29BE-4327-8628-A4FB45935CBD}" destId="{76193ACD-503B-4A20-AF77-014E1FEA16B1}" srcOrd="0" destOrd="0" presId="urn:microsoft.com/office/officeart/2005/8/layout/hierarchy4"/>
    <dgm:cxn modelId="{45A6006D-18AC-4245-B5CB-A2AD96184FB9}" srcId="{6A6F4C36-9D94-4EC1-9023-3F4D016D569A}" destId="{F29A5122-5D1B-4DF7-A0C5-C94792AC4888}" srcOrd="0" destOrd="0" parTransId="{4CB9C80B-226B-4E88-A324-38CAFC5A4D2D}" sibTransId="{BAE46262-FEA8-452B-BEE7-2DB80A3B879A}"/>
    <dgm:cxn modelId="{583A137A-54B2-4D5F-862B-AF5D3096456F}" type="presOf" srcId="{2EA10889-F936-432F-A498-87FBB24B0777}" destId="{AA3CE0A4-E15C-4118-B821-AD1245B58F89}" srcOrd="0" destOrd="0" presId="urn:microsoft.com/office/officeart/2005/8/layout/hierarchy4"/>
    <dgm:cxn modelId="{9248E3E6-492F-49A5-8B01-BAD4C915C55C}" type="presOf" srcId="{E2CA2FF6-5D9C-44D2-86D3-3FAD3EC20A91}" destId="{A3952B04-7913-48D4-8537-82F47BE30214}" srcOrd="0" destOrd="0" presId="urn:microsoft.com/office/officeart/2005/8/layout/hierarchy4"/>
    <dgm:cxn modelId="{C24287EA-7556-457D-9AE1-9EE00449983E}" srcId="{40D3F114-C3B4-4870-8373-71A06C976239}" destId="{2EA10889-F936-432F-A498-87FBB24B0777}" srcOrd="0" destOrd="0" parTransId="{461B7EC4-0F6B-4B45-8594-3AE0C779F890}" sibTransId="{8C0688C8-7213-4F27-ACF4-FCFF5B9A2D8A}"/>
    <dgm:cxn modelId="{3C6E61F0-61C3-44F7-AFF1-F9B2A648D4C6}" srcId="{40D3F114-C3B4-4870-8373-71A06C976239}" destId="{86D922D2-29BE-4327-8628-A4FB45935CBD}" srcOrd="1" destOrd="0" parTransId="{5C95AAF0-184C-42C5-BD55-C01DE4C3712F}" sibTransId="{DAC12038-3E9F-4DFB-9927-1615B575AF7B}"/>
    <dgm:cxn modelId="{DE812EF1-15AE-436E-A2E9-419D92DA04E0}" srcId="{E2CA2FF6-5D9C-44D2-86D3-3FAD3EC20A91}" destId="{6A6F4C36-9D94-4EC1-9023-3F4D016D569A}" srcOrd="1" destOrd="0" parTransId="{A0B6DAF0-8809-446A-B62C-514EA03449EC}" sibTransId="{C71D938E-B5B5-40B8-9328-EC26AAA43C98}"/>
    <dgm:cxn modelId="{CDA525FA-3EAC-4CC6-B8F6-6E4935CCC548}" srcId="{224ADDF5-8541-41A9-965D-7B721C62272D}" destId="{E2CA2FF6-5D9C-44D2-86D3-3FAD3EC20A91}" srcOrd="0" destOrd="0" parTransId="{513CD0A1-30F7-45D7-B5E1-4A9DB0CA8236}" sibTransId="{4E9103DA-3074-40AF-A966-79CB923EE8DD}"/>
    <dgm:cxn modelId="{61023C69-33BB-43D9-BB59-ABD5EED8FF4C}" type="presParOf" srcId="{8B24E4B6-1AC0-4E8B-A1F0-2C56EFD7123B}" destId="{FE19F53A-3B74-4F82-BA62-BD004154254C}" srcOrd="0" destOrd="0" presId="urn:microsoft.com/office/officeart/2005/8/layout/hierarchy4"/>
    <dgm:cxn modelId="{98701930-839A-44B4-BA64-DC43050AF13C}" type="presParOf" srcId="{FE19F53A-3B74-4F82-BA62-BD004154254C}" destId="{A3952B04-7913-48D4-8537-82F47BE30214}" srcOrd="0" destOrd="0" presId="urn:microsoft.com/office/officeart/2005/8/layout/hierarchy4"/>
    <dgm:cxn modelId="{F244D8AA-D026-4307-9185-1BE6C5F70795}" type="presParOf" srcId="{FE19F53A-3B74-4F82-BA62-BD004154254C}" destId="{BC2D57DE-5400-4DEE-8902-7D2EE1AFF69D}" srcOrd="1" destOrd="0" presId="urn:microsoft.com/office/officeart/2005/8/layout/hierarchy4"/>
    <dgm:cxn modelId="{D0EE329B-D084-4085-96CF-7915A3387913}" type="presParOf" srcId="{FE19F53A-3B74-4F82-BA62-BD004154254C}" destId="{873F2C0A-1F78-427F-BC1B-8ADA010A7206}" srcOrd="2" destOrd="0" presId="urn:microsoft.com/office/officeart/2005/8/layout/hierarchy4"/>
    <dgm:cxn modelId="{7B3E5EA0-5EFE-4817-A36A-D4441C0C266A}" type="presParOf" srcId="{873F2C0A-1F78-427F-BC1B-8ADA010A7206}" destId="{1AC32230-A8C6-453B-A347-D24192C1FF8B}" srcOrd="0" destOrd="0" presId="urn:microsoft.com/office/officeart/2005/8/layout/hierarchy4"/>
    <dgm:cxn modelId="{960376E3-8F7F-4BEA-8EAC-C55D085A80AF}" type="presParOf" srcId="{1AC32230-A8C6-453B-A347-D24192C1FF8B}" destId="{11B9E354-310B-4B3B-AABD-CECE79473319}" srcOrd="0" destOrd="0" presId="urn:microsoft.com/office/officeart/2005/8/layout/hierarchy4"/>
    <dgm:cxn modelId="{B18B7624-651A-46FA-816F-5D3220247A04}" type="presParOf" srcId="{1AC32230-A8C6-453B-A347-D24192C1FF8B}" destId="{3BDF788A-0469-47B8-B7EB-6C28017FDBFB}" srcOrd="1" destOrd="0" presId="urn:microsoft.com/office/officeart/2005/8/layout/hierarchy4"/>
    <dgm:cxn modelId="{DB894F26-B2D1-4C29-AC1A-ACE2215307CF}" type="presParOf" srcId="{1AC32230-A8C6-453B-A347-D24192C1FF8B}" destId="{459A7D53-A0AB-4F0A-97AB-DC6E62405859}" srcOrd="2" destOrd="0" presId="urn:microsoft.com/office/officeart/2005/8/layout/hierarchy4"/>
    <dgm:cxn modelId="{77C6190E-7F1F-4919-9FE8-B29D13F77587}" type="presParOf" srcId="{459A7D53-A0AB-4F0A-97AB-DC6E62405859}" destId="{5CA20043-E105-4B8A-A746-7B20DDE28309}" srcOrd="0" destOrd="0" presId="urn:microsoft.com/office/officeart/2005/8/layout/hierarchy4"/>
    <dgm:cxn modelId="{C2B0F30E-018B-4324-98CF-85249C865A6E}" type="presParOf" srcId="{5CA20043-E105-4B8A-A746-7B20DDE28309}" destId="{AA3CE0A4-E15C-4118-B821-AD1245B58F89}" srcOrd="0" destOrd="0" presId="urn:microsoft.com/office/officeart/2005/8/layout/hierarchy4"/>
    <dgm:cxn modelId="{323B4A4B-0EB9-4BAF-ADEA-EF9D37F91746}" type="presParOf" srcId="{5CA20043-E105-4B8A-A746-7B20DDE28309}" destId="{2E453F52-8EE5-4E05-965F-1C3312ADA639}" srcOrd="1" destOrd="0" presId="urn:microsoft.com/office/officeart/2005/8/layout/hierarchy4"/>
    <dgm:cxn modelId="{FC0BA0BA-C4BB-4EFB-A811-EF5AF273DD47}" type="presParOf" srcId="{459A7D53-A0AB-4F0A-97AB-DC6E62405859}" destId="{9B6BA80D-A8FB-41E7-BDB7-D9EB48A51385}" srcOrd="1" destOrd="0" presId="urn:microsoft.com/office/officeart/2005/8/layout/hierarchy4"/>
    <dgm:cxn modelId="{756A6962-4875-4394-8DE5-A557AFF85098}" type="presParOf" srcId="{459A7D53-A0AB-4F0A-97AB-DC6E62405859}" destId="{BAB251FB-3B20-477B-8BFD-2C7444BF3EAB}" srcOrd="2" destOrd="0" presId="urn:microsoft.com/office/officeart/2005/8/layout/hierarchy4"/>
    <dgm:cxn modelId="{2F3BDCEB-1965-459F-8D0B-BE112560583B}" type="presParOf" srcId="{BAB251FB-3B20-477B-8BFD-2C7444BF3EAB}" destId="{76193ACD-503B-4A20-AF77-014E1FEA16B1}" srcOrd="0" destOrd="0" presId="urn:microsoft.com/office/officeart/2005/8/layout/hierarchy4"/>
    <dgm:cxn modelId="{FD9576D3-D522-4DF9-9B02-32EA9A4C5C9C}" type="presParOf" srcId="{BAB251FB-3B20-477B-8BFD-2C7444BF3EAB}" destId="{E6DAE697-A33D-4D55-A8C1-28B748620A94}" srcOrd="1" destOrd="0" presId="urn:microsoft.com/office/officeart/2005/8/layout/hierarchy4"/>
    <dgm:cxn modelId="{A889D6DB-7190-4CBF-B17D-57CF3EAB777D}" type="presParOf" srcId="{873F2C0A-1F78-427F-BC1B-8ADA010A7206}" destId="{05AF9C1E-E9C6-49D1-8CD5-5B7D24D0F9A3}" srcOrd="1" destOrd="0" presId="urn:microsoft.com/office/officeart/2005/8/layout/hierarchy4"/>
    <dgm:cxn modelId="{DF8E9351-1587-490B-BF3D-80E1955BEAC5}" type="presParOf" srcId="{873F2C0A-1F78-427F-BC1B-8ADA010A7206}" destId="{87EF3228-286A-47AD-8984-21DA140C1A2E}" srcOrd="2" destOrd="0" presId="urn:microsoft.com/office/officeart/2005/8/layout/hierarchy4"/>
    <dgm:cxn modelId="{936AB807-8C4A-4670-B4B2-39AD1FD40915}" type="presParOf" srcId="{87EF3228-286A-47AD-8984-21DA140C1A2E}" destId="{366A3EA7-EA34-4483-9B42-684EADEEFF09}" srcOrd="0" destOrd="0" presId="urn:microsoft.com/office/officeart/2005/8/layout/hierarchy4"/>
    <dgm:cxn modelId="{49D95121-E947-44E3-9DD1-0F19B10FFF5A}" type="presParOf" srcId="{87EF3228-286A-47AD-8984-21DA140C1A2E}" destId="{F02201D2-E6C6-4889-8B47-D0181F0FFA65}" srcOrd="1" destOrd="0" presId="urn:microsoft.com/office/officeart/2005/8/layout/hierarchy4"/>
    <dgm:cxn modelId="{60EB5EB3-BE97-4D7B-8DCB-57CBA49DF5D0}" type="presParOf" srcId="{87EF3228-286A-47AD-8984-21DA140C1A2E}" destId="{BEF04EDD-B328-4A32-AC7E-B67F67249F83}" srcOrd="2" destOrd="0" presId="urn:microsoft.com/office/officeart/2005/8/layout/hierarchy4"/>
    <dgm:cxn modelId="{8F40696C-D896-4EBF-83B5-2A164DB83211}" type="presParOf" srcId="{BEF04EDD-B328-4A32-AC7E-B67F67249F83}" destId="{8D5160A7-3035-4FF0-8305-2993DEA61ABF}" srcOrd="0" destOrd="0" presId="urn:microsoft.com/office/officeart/2005/8/layout/hierarchy4"/>
    <dgm:cxn modelId="{0AB4EDB1-88D1-47F0-BB96-1D4A63FC5537}" type="presParOf" srcId="{8D5160A7-3035-4FF0-8305-2993DEA61ABF}" destId="{B545367A-A2D3-4147-AB4E-5ACC83A5E0E5}" srcOrd="0" destOrd="0" presId="urn:microsoft.com/office/officeart/2005/8/layout/hierarchy4"/>
    <dgm:cxn modelId="{3FA86D99-AE0B-41E3-B91B-2CF789BB3957}" type="presParOf" srcId="{8D5160A7-3035-4FF0-8305-2993DEA61ABF}" destId="{799EDB35-90A8-40E1-B230-55403F4C7095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5.xml><?xml version="1.0" encoding="utf-8"?>
<dgm:dataModel xmlns:dgm="http://schemas.openxmlformats.org/drawingml/2006/diagram" xmlns:a="http://schemas.openxmlformats.org/drawingml/2006/main">
  <dgm:ptLst>
    <dgm:pt modelId="{B5BB2165-0371-432C-B6D2-4414FA2A0D4D}" type="doc">
      <dgm:prSet loTypeId="urn:microsoft.com/office/officeart/2005/8/layout/hList3" loCatId="list" qsTypeId="urn:microsoft.com/office/officeart/2005/8/quickstyle/simple3#7" qsCatId="simple" csTypeId="urn:microsoft.com/office/officeart/2005/8/colors/accent1_2#22" csCatId="accent1" phldr="1"/>
      <dgm:spPr/>
      <dgm:t>
        <a:bodyPr/>
        <a:lstStyle/>
        <a:p>
          <a:endParaRPr lang="zh-CN" altLang="en-US"/>
        </a:p>
      </dgm:t>
    </dgm:pt>
    <dgm:pt modelId="{E85312C3-AF22-43D2-AC22-1F6CF2A8D2CC}">
      <dgm:prSet phldrT="[文本]"/>
      <dgm:spPr/>
      <dgm:t>
        <a:bodyPr/>
        <a:lstStyle/>
        <a:p>
          <a:r>
            <a:rPr lang="zh-CN" altLang="en-US" b="1"/>
            <a:t>一、政治与经济 </a:t>
          </a:r>
          <a:r>
            <a:rPr lang="en-US" altLang="zh-CN" b="1"/>
            <a:t>· </a:t>
          </a:r>
          <a:r>
            <a:rPr lang="zh-CN" altLang="en-US" b="1"/>
            <a:t>两晋</a:t>
          </a:r>
          <a:endParaRPr lang="zh-CN" altLang="en-US" b="1" dirty="0"/>
        </a:p>
      </dgm:t>
    </dgm:pt>
    <dgm:pt modelId="{15870D36-AD4E-490D-B8B3-45168262E0B8}" type="par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135CCDEF-0460-41F3-9BCB-70772E2FF891}" type="sib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673E3EE9-B880-496A-B300-066C2E62D4CE}">
      <dgm:prSet phldrT="[文本]"/>
      <dgm:spPr/>
      <dgm:t>
        <a:bodyPr/>
        <a:lstStyle/>
        <a:p>
          <a:r>
            <a:rPr lang="zh-CN" altLang="en-US" b="1" dirty="0"/>
            <a:t>八王之乱</a:t>
          </a:r>
        </a:p>
      </dgm:t>
    </dgm:pt>
    <dgm:pt modelId="{7C80A1D7-0419-4B9E-9F14-4D798A5760FA}" type="par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B8262DD2-7A1D-40DA-9966-519D7BEBCDF4}" type="sib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6D8AA660-BC8E-40EC-BDB6-680AA7AB8900}">
      <dgm:prSet phldrT="[文本]"/>
      <dgm:spPr/>
      <dgm:t>
        <a:bodyPr/>
        <a:lstStyle/>
        <a:p>
          <a:r>
            <a:rPr lang="zh-CN" altLang="en-US" b="1" dirty="0"/>
            <a:t>淝水之战</a:t>
          </a:r>
        </a:p>
      </dgm:t>
    </dgm:pt>
    <dgm:pt modelId="{B2EDE7D0-3A5B-4846-AA6A-666D5317502D}" type="par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FEED1444-D43E-4D2A-9863-566FE81155A9}" type="sib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5A741AD4-5B5E-4ED0-BB86-907C6AFABB91}" type="pres">
      <dgm:prSet presAssocID="{B5BB2165-0371-432C-B6D2-4414FA2A0D4D}" presName="composite" presStyleCnt="0">
        <dgm:presLayoutVars>
          <dgm:chMax val="1"/>
          <dgm:dir/>
          <dgm:resizeHandles val="exact"/>
        </dgm:presLayoutVars>
      </dgm:prSet>
      <dgm:spPr/>
    </dgm:pt>
    <dgm:pt modelId="{604DA08A-4D83-432A-BF3E-8B8467782F24}" type="pres">
      <dgm:prSet presAssocID="{E85312C3-AF22-43D2-AC22-1F6CF2A8D2CC}" presName="roof" presStyleLbl="dkBgShp" presStyleIdx="0" presStyleCnt="2" custLinFactNeighborY="-2479"/>
      <dgm:spPr/>
    </dgm:pt>
    <dgm:pt modelId="{F0DBBB72-B64A-4DDE-AB58-FDF4920EFFB6}" type="pres">
      <dgm:prSet presAssocID="{E85312C3-AF22-43D2-AC22-1F6CF2A8D2CC}" presName="pillars" presStyleCnt="0"/>
      <dgm:spPr/>
    </dgm:pt>
    <dgm:pt modelId="{4E314D04-898D-4098-BE7A-AEAEB1D3BA46}" type="pres">
      <dgm:prSet presAssocID="{E85312C3-AF22-43D2-AC22-1F6CF2A8D2CC}" presName="pillar1" presStyleLbl="node1" presStyleIdx="0" presStyleCnt="2">
        <dgm:presLayoutVars>
          <dgm:bulletEnabled val="1"/>
        </dgm:presLayoutVars>
      </dgm:prSet>
      <dgm:spPr/>
    </dgm:pt>
    <dgm:pt modelId="{B7B6CA0B-EB77-4F0D-99AB-178F381DF8D6}" type="pres">
      <dgm:prSet presAssocID="{6D8AA660-BC8E-40EC-BDB6-680AA7AB8900}" presName="pillarX" presStyleLbl="node1" presStyleIdx="1" presStyleCnt="2">
        <dgm:presLayoutVars>
          <dgm:bulletEnabled val="1"/>
        </dgm:presLayoutVars>
      </dgm:prSet>
      <dgm:spPr/>
    </dgm:pt>
    <dgm:pt modelId="{24465832-2183-4DCB-97EC-144EFB1D97CA}" type="pres">
      <dgm:prSet presAssocID="{E85312C3-AF22-43D2-AC22-1F6CF2A8D2CC}" presName="base" presStyleLbl="dkBgShp" presStyleIdx="1" presStyleCnt="2"/>
      <dgm:spPr/>
    </dgm:pt>
  </dgm:ptLst>
  <dgm:cxnLst>
    <dgm:cxn modelId="{10FD5414-BEE2-4073-804C-979170D79213}" srcId="{B5BB2165-0371-432C-B6D2-4414FA2A0D4D}" destId="{E85312C3-AF22-43D2-AC22-1F6CF2A8D2CC}" srcOrd="0" destOrd="0" parTransId="{15870D36-AD4E-490D-B8B3-45168262E0B8}" sibTransId="{135CCDEF-0460-41F3-9BCB-70772E2FF891}"/>
    <dgm:cxn modelId="{1A3DB81B-1290-44AD-8A24-AA2D6E43C185}" type="presOf" srcId="{673E3EE9-B880-496A-B300-066C2E62D4CE}" destId="{4E314D04-898D-4098-BE7A-AEAEB1D3BA46}" srcOrd="0" destOrd="0" presId="urn:microsoft.com/office/officeart/2005/8/layout/hList3"/>
    <dgm:cxn modelId="{83C85F4B-C001-4D90-8EC3-4F1DFE5263F5}" type="presOf" srcId="{E85312C3-AF22-43D2-AC22-1F6CF2A8D2CC}" destId="{604DA08A-4D83-432A-BF3E-8B8467782F24}" srcOrd="0" destOrd="0" presId="urn:microsoft.com/office/officeart/2005/8/layout/hList3"/>
    <dgm:cxn modelId="{3058C97E-AEEF-4AE4-B74F-273B32E59879}" srcId="{E85312C3-AF22-43D2-AC22-1F6CF2A8D2CC}" destId="{673E3EE9-B880-496A-B300-066C2E62D4CE}" srcOrd="0" destOrd="0" parTransId="{7C80A1D7-0419-4B9E-9F14-4D798A5760FA}" sibTransId="{B8262DD2-7A1D-40DA-9966-519D7BEBCDF4}"/>
    <dgm:cxn modelId="{DBBFE1BA-E03F-48CB-8738-D4A38601C153}" type="presOf" srcId="{B5BB2165-0371-432C-B6D2-4414FA2A0D4D}" destId="{5A741AD4-5B5E-4ED0-BB86-907C6AFABB91}" srcOrd="0" destOrd="0" presId="urn:microsoft.com/office/officeart/2005/8/layout/hList3"/>
    <dgm:cxn modelId="{83E9ECD4-58F3-49F1-9953-4D39DC3A204A}" type="presOf" srcId="{6D8AA660-BC8E-40EC-BDB6-680AA7AB8900}" destId="{B7B6CA0B-EB77-4F0D-99AB-178F381DF8D6}" srcOrd="0" destOrd="0" presId="urn:microsoft.com/office/officeart/2005/8/layout/hList3"/>
    <dgm:cxn modelId="{EDC656DC-971C-4D69-A8D7-D8475B94AE48}" srcId="{E85312C3-AF22-43D2-AC22-1F6CF2A8D2CC}" destId="{6D8AA660-BC8E-40EC-BDB6-680AA7AB8900}" srcOrd="1" destOrd="0" parTransId="{B2EDE7D0-3A5B-4846-AA6A-666D5317502D}" sibTransId="{FEED1444-D43E-4D2A-9863-566FE81155A9}"/>
    <dgm:cxn modelId="{F85F369A-A02A-4C02-B516-98BC4BF3BA94}" type="presParOf" srcId="{5A741AD4-5B5E-4ED0-BB86-907C6AFABB91}" destId="{604DA08A-4D83-432A-BF3E-8B8467782F24}" srcOrd="0" destOrd="0" presId="urn:microsoft.com/office/officeart/2005/8/layout/hList3"/>
    <dgm:cxn modelId="{5BE97995-15AB-4C19-B261-E6F0700E930C}" type="presParOf" srcId="{5A741AD4-5B5E-4ED0-BB86-907C6AFABB91}" destId="{F0DBBB72-B64A-4DDE-AB58-FDF4920EFFB6}" srcOrd="1" destOrd="0" presId="urn:microsoft.com/office/officeart/2005/8/layout/hList3"/>
    <dgm:cxn modelId="{1E13D4CC-2AB7-46E3-9A16-40D904CA7411}" type="presParOf" srcId="{F0DBBB72-B64A-4DDE-AB58-FDF4920EFFB6}" destId="{4E314D04-898D-4098-BE7A-AEAEB1D3BA46}" srcOrd="0" destOrd="0" presId="urn:microsoft.com/office/officeart/2005/8/layout/hList3"/>
    <dgm:cxn modelId="{BC6F0A97-93D4-490C-90CD-0CD9FD35FDD2}" type="presParOf" srcId="{F0DBBB72-B64A-4DDE-AB58-FDF4920EFFB6}" destId="{B7B6CA0B-EB77-4F0D-99AB-178F381DF8D6}" srcOrd="1" destOrd="0" presId="urn:microsoft.com/office/officeart/2005/8/layout/hList3"/>
    <dgm:cxn modelId="{852A8929-6C2C-4F00-82E8-20998FF57266}" type="presParOf" srcId="{5A741AD4-5B5E-4ED0-BB86-907C6AFABB91}" destId="{24465832-2183-4DCB-97EC-144EFB1D97C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6.xml><?xml version="1.0" encoding="utf-8"?>
<dgm:dataModel xmlns:dgm="http://schemas.openxmlformats.org/drawingml/2006/diagram" xmlns:a="http://schemas.openxmlformats.org/drawingml/2006/main">
  <dgm:ptLst>
    <dgm:pt modelId="{B5BB2165-0371-432C-B6D2-4414FA2A0D4D}" type="doc">
      <dgm:prSet loTypeId="urn:microsoft.com/office/officeart/2005/8/layout/hList3" loCatId="list" qsTypeId="urn:microsoft.com/office/officeart/2005/8/quickstyle/3d1#4" qsCatId="3D" csTypeId="urn:microsoft.com/office/officeart/2005/8/colors/accent1_2#23" csCatId="accent1" phldr="1"/>
      <dgm:spPr/>
      <dgm:t>
        <a:bodyPr/>
        <a:lstStyle/>
        <a:p>
          <a:endParaRPr lang="zh-CN" altLang="en-US"/>
        </a:p>
      </dgm:t>
    </dgm:pt>
    <dgm:pt modelId="{E85312C3-AF22-43D2-AC22-1F6CF2A8D2CC}">
      <dgm:prSet phldrT="[文本]"/>
      <dgm:spPr/>
      <dgm:t>
        <a:bodyPr/>
        <a:lstStyle/>
        <a:p>
          <a:r>
            <a:rPr lang="zh-CN" altLang="en-US" b="1" dirty="0">
              <a:solidFill>
                <a:srgbClr val="3F3E09"/>
              </a:solidFill>
            </a:rPr>
            <a:t>一、政治与经济 </a:t>
          </a:r>
          <a:r>
            <a:rPr lang="en-US" altLang="zh-CN" b="1" dirty="0">
              <a:solidFill>
                <a:srgbClr val="3F3E09"/>
              </a:solidFill>
            </a:rPr>
            <a:t>· </a:t>
          </a:r>
          <a:r>
            <a:rPr lang="zh-CN" altLang="en-US" b="1" dirty="0">
              <a:solidFill>
                <a:srgbClr val="3F3E09"/>
              </a:solidFill>
            </a:rPr>
            <a:t>南北朝</a:t>
          </a:r>
        </a:p>
      </dgm:t>
    </dgm:pt>
    <dgm:pt modelId="{15870D36-AD4E-490D-B8B3-45168262E0B8}" type="par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135CCDEF-0460-41F3-9BCB-70772E2FF891}" type="sib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673E3EE9-B880-496A-B300-066C2E62D4CE}">
      <dgm:prSet phldrT="[文本]"/>
      <dgm:spPr/>
      <dgm:t>
        <a:bodyPr/>
        <a:lstStyle/>
        <a:p>
          <a:r>
            <a:rPr lang="zh-CN" altLang="en-US" b="1" dirty="0"/>
            <a:t>北魏孝文帝改革</a:t>
          </a:r>
        </a:p>
      </dgm:t>
    </dgm:pt>
    <dgm:pt modelId="{7C80A1D7-0419-4B9E-9F14-4D798A5760FA}" type="par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B8262DD2-7A1D-40DA-9966-519D7BEBCDF4}" type="sib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6D8AA660-BC8E-40EC-BDB6-680AA7AB8900}">
      <dgm:prSet phldrT="[文本]"/>
      <dgm:spPr/>
      <dgm:t>
        <a:bodyPr/>
        <a:lstStyle/>
        <a:p>
          <a:r>
            <a:rPr lang="zh-CN" altLang="en-US" b="1" dirty="0"/>
            <a:t>开发江南</a:t>
          </a:r>
        </a:p>
      </dgm:t>
    </dgm:pt>
    <dgm:pt modelId="{B2EDE7D0-3A5B-4846-AA6A-666D5317502D}" type="par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FEED1444-D43E-4D2A-9863-566FE81155A9}" type="sib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5A741AD4-5B5E-4ED0-BB86-907C6AFABB91}" type="pres">
      <dgm:prSet presAssocID="{B5BB2165-0371-432C-B6D2-4414FA2A0D4D}" presName="composite" presStyleCnt="0">
        <dgm:presLayoutVars>
          <dgm:chMax val="1"/>
          <dgm:dir/>
          <dgm:resizeHandles val="exact"/>
        </dgm:presLayoutVars>
      </dgm:prSet>
      <dgm:spPr/>
    </dgm:pt>
    <dgm:pt modelId="{604DA08A-4D83-432A-BF3E-8B8467782F24}" type="pres">
      <dgm:prSet presAssocID="{E85312C3-AF22-43D2-AC22-1F6CF2A8D2CC}" presName="roof" presStyleLbl="dkBgShp" presStyleIdx="0" presStyleCnt="2" custLinFactNeighborY="-2479"/>
      <dgm:spPr/>
    </dgm:pt>
    <dgm:pt modelId="{F0DBBB72-B64A-4DDE-AB58-FDF4920EFFB6}" type="pres">
      <dgm:prSet presAssocID="{E85312C3-AF22-43D2-AC22-1F6CF2A8D2CC}" presName="pillars" presStyleCnt="0"/>
      <dgm:spPr/>
    </dgm:pt>
    <dgm:pt modelId="{4E314D04-898D-4098-BE7A-AEAEB1D3BA46}" type="pres">
      <dgm:prSet presAssocID="{E85312C3-AF22-43D2-AC22-1F6CF2A8D2CC}" presName="pillar1" presStyleLbl="node1" presStyleIdx="0" presStyleCnt="2" custScaleX="159480">
        <dgm:presLayoutVars>
          <dgm:bulletEnabled val="1"/>
        </dgm:presLayoutVars>
      </dgm:prSet>
      <dgm:spPr/>
    </dgm:pt>
    <dgm:pt modelId="{B7B6CA0B-EB77-4F0D-99AB-178F381DF8D6}" type="pres">
      <dgm:prSet presAssocID="{6D8AA660-BC8E-40EC-BDB6-680AA7AB8900}" presName="pillarX" presStyleLbl="node1" presStyleIdx="1" presStyleCnt="2">
        <dgm:presLayoutVars>
          <dgm:bulletEnabled val="1"/>
        </dgm:presLayoutVars>
      </dgm:prSet>
      <dgm:spPr/>
    </dgm:pt>
    <dgm:pt modelId="{24465832-2183-4DCB-97EC-144EFB1D97CA}" type="pres">
      <dgm:prSet presAssocID="{E85312C3-AF22-43D2-AC22-1F6CF2A8D2CC}" presName="base" presStyleLbl="dkBgShp" presStyleIdx="1" presStyleCnt="2"/>
      <dgm:spPr/>
    </dgm:pt>
  </dgm:ptLst>
  <dgm:cxnLst>
    <dgm:cxn modelId="{10FD5414-BEE2-4073-804C-979170D79213}" srcId="{B5BB2165-0371-432C-B6D2-4414FA2A0D4D}" destId="{E85312C3-AF22-43D2-AC22-1F6CF2A8D2CC}" srcOrd="0" destOrd="0" parTransId="{15870D36-AD4E-490D-B8B3-45168262E0B8}" sibTransId="{135CCDEF-0460-41F3-9BCB-70772E2FF891}"/>
    <dgm:cxn modelId="{1A3DB81B-1290-44AD-8A24-AA2D6E43C185}" type="presOf" srcId="{673E3EE9-B880-496A-B300-066C2E62D4CE}" destId="{4E314D04-898D-4098-BE7A-AEAEB1D3BA46}" srcOrd="0" destOrd="0" presId="urn:microsoft.com/office/officeart/2005/8/layout/hList3"/>
    <dgm:cxn modelId="{83C85F4B-C001-4D90-8EC3-4F1DFE5263F5}" type="presOf" srcId="{E85312C3-AF22-43D2-AC22-1F6CF2A8D2CC}" destId="{604DA08A-4D83-432A-BF3E-8B8467782F24}" srcOrd="0" destOrd="0" presId="urn:microsoft.com/office/officeart/2005/8/layout/hList3"/>
    <dgm:cxn modelId="{3058C97E-AEEF-4AE4-B74F-273B32E59879}" srcId="{E85312C3-AF22-43D2-AC22-1F6CF2A8D2CC}" destId="{673E3EE9-B880-496A-B300-066C2E62D4CE}" srcOrd="0" destOrd="0" parTransId="{7C80A1D7-0419-4B9E-9F14-4D798A5760FA}" sibTransId="{B8262DD2-7A1D-40DA-9966-519D7BEBCDF4}"/>
    <dgm:cxn modelId="{DBBFE1BA-E03F-48CB-8738-D4A38601C153}" type="presOf" srcId="{B5BB2165-0371-432C-B6D2-4414FA2A0D4D}" destId="{5A741AD4-5B5E-4ED0-BB86-907C6AFABB91}" srcOrd="0" destOrd="0" presId="urn:microsoft.com/office/officeart/2005/8/layout/hList3"/>
    <dgm:cxn modelId="{83E9ECD4-58F3-49F1-9953-4D39DC3A204A}" type="presOf" srcId="{6D8AA660-BC8E-40EC-BDB6-680AA7AB8900}" destId="{B7B6CA0B-EB77-4F0D-99AB-178F381DF8D6}" srcOrd="0" destOrd="0" presId="urn:microsoft.com/office/officeart/2005/8/layout/hList3"/>
    <dgm:cxn modelId="{EDC656DC-971C-4D69-A8D7-D8475B94AE48}" srcId="{E85312C3-AF22-43D2-AC22-1F6CF2A8D2CC}" destId="{6D8AA660-BC8E-40EC-BDB6-680AA7AB8900}" srcOrd="1" destOrd="0" parTransId="{B2EDE7D0-3A5B-4846-AA6A-666D5317502D}" sibTransId="{FEED1444-D43E-4D2A-9863-566FE81155A9}"/>
    <dgm:cxn modelId="{F85F369A-A02A-4C02-B516-98BC4BF3BA94}" type="presParOf" srcId="{5A741AD4-5B5E-4ED0-BB86-907C6AFABB91}" destId="{604DA08A-4D83-432A-BF3E-8B8467782F24}" srcOrd="0" destOrd="0" presId="urn:microsoft.com/office/officeart/2005/8/layout/hList3"/>
    <dgm:cxn modelId="{5BE97995-15AB-4C19-B261-E6F0700E930C}" type="presParOf" srcId="{5A741AD4-5B5E-4ED0-BB86-907C6AFABB91}" destId="{F0DBBB72-B64A-4DDE-AB58-FDF4920EFFB6}" srcOrd="1" destOrd="0" presId="urn:microsoft.com/office/officeart/2005/8/layout/hList3"/>
    <dgm:cxn modelId="{1E13D4CC-2AB7-46E3-9A16-40D904CA7411}" type="presParOf" srcId="{F0DBBB72-B64A-4DDE-AB58-FDF4920EFFB6}" destId="{4E314D04-898D-4098-BE7A-AEAEB1D3BA46}" srcOrd="0" destOrd="0" presId="urn:microsoft.com/office/officeart/2005/8/layout/hList3"/>
    <dgm:cxn modelId="{BC6F0A97-93D4-490C-90CD-0CD9FD35FDD2}" type="presParOf" srcId="{F0DBBB72-B64A-4DDE-AB58-FDF4920EFFB6}" destId="{B7B6CA0B-EB77-4F0D-99AB-178F381DF8D6}" srcOrd="1" destOrd="0" presId="urn:microsoft.com/office/officeart/2005/8/layout/hList3"/>
    <dgm:cxn modelId="{852A8929-6C2C-4F00-82E8-20998FF57266}" type="presParOf" srcId="{5A741AD4-5B5E-4ED0-BB86-907C6AFABB91}" destId="{24465832-2183-4DCB-97EC-144EFB1D97C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7.xml><?xml version="1.0" encoding="utf-8"?>
<dgm:dataModel xmlns:dgm="http://schemas.openxmlformats.org/drawingml/2006/diagram" xmlns:a="http://schemas.openxmlformats.org/drawingml/2006/main">
  <dgm:ptLst>
    <dgm:pt modelId="{B5BB2165-0371-432C-B6D2-4414FA2A0D4D}" type="doc">
      <dgm:prSet loTypeId="urn:microsoft.com/office/officeart/2005/8/layout/hList3" loCatId="list" qsTypeId="urn:microsoft.com/office/officeart/2005/8/quickstyle/simple2#2" qsCatId="simple" csTypeId="urn:microsoft.com/office/officeart/2005/8/colors/accent1_2#24" csCatId="accent1" phldr="1"/>
      <dgm:spPr/>
      <dgm:t>
        <a:bodyPr/>
        <a:lstStyle/>
        <a:p>
          <a:endParaRPr lang="zh-CN" altLang="en-US"/>
        </a:p>
      </dgm:t>
    </dgm:pt>
    <dgm:pt modelId="{E85312C3-AF22-43D2-AC22-1F6CF2A8D2CC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二、科学技术</a:t>
          </a:r>
        </a:p>
      </dgm:t>
    </dgm:pt>
    <dgm:pt modelId="{15870D36-AD4E-490D-B8B3-45168262E0B8}" type="par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135CCDEF-0460-41F3-9BCB-70772E2FF891}" type="sib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673E3EE9-B880-496A-B300-066C2E62D4CE}">
      <dgm:prSet phldrT="[文本]"/>
      <dgm:spPr/>
      <dgm:t>
        <a:bodyPr/>
        <a:lstStyle/>
        <a:p>
          <a:r>
            <a:rPr lang="zh-CN" altLang="en-US" b="1" dirty="0"/>
            <a:t>祖冲之和</a:t>
          </a:r>
          <a:r>
            <a:rPr lang="zh-CN" altLang="en-US" b="1" dirty="0">
              <a:solidFill>
                <a:srgbClr val="FFFF00"/>
              </a:solidFill>
            </a:rPr>
            <a:t>圆周率</a:t>
          </a:r>
        </a:p>
      </dgm:t>
    </dgm:pt>
    <dgm:pt modelId="{7C80A1D7-0419-4B9E-9F14-4D798A5760FA}" type="par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B8262DD2-7A1D-40DA-9966-519D7BEBCDF4}" type="sib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559C5AC7-0143-4F36-A569-725BD5F30ACB}">
      <dgm:prSet phldrT="[文本]"/>
      <dgm:spPr/>
      <dgm:t>
        <a:bodyPr/>
        <a:lstStyle/>
        <a:p>
          <a:r>
            <a:rPr lang="zh-CN" altLang="en-US" b="1" dirty="0"/>
            <a:t>郦道元的</a:t>
          </a:r>
          <a:r>
            <a:rPr lang="en-US" altLang="zh-CN" b="1" dirty="0">
              <a:solidFill>
                <a:srgbClr val="FFFF00"/>
              </a:solidFill>
            </a:rPr>
            <a:t>《</a:t>
          </a:r>
          <a:r>
            <a:rPr lang="zh-CN" altLang="en-US" b="1" dirty="0">
              <a:solidFill>
                <a:srgbClr val="FFFF00"/>
              </a:solidFill>
            </a:rPr>
            <a:t>水经注</a:t>
          </a:r>
          <a:r>
            <a:rPr lang="en-US" altLang="zh-CN" b="1" dirty="0">
              <a:solidFill>
                <a:srgbClr val="FFFF00"/>
              </a:solidFill>
            </a:rPr>
            <a:t>》</a:t>
          </a:r>
          <a:endParaRPr lang="zh-CN" altLang="en-US" b="1" dirty="0">
            <a:solidFill>
              <a:srgbClr val="FFFF00"/>
            </a:solidFill>
          </a:endParaRPr>
        </a:p>
      </dgm:t>
    </dgm:pt>
    <dgm:pt modelId="{47093E67-A7D5-464D-B7B8-B599E9D6F06B}" type="parTrans" cxnId="{428000B5-5E6B-4C61-BCC0-B737E77095B7}">
      <dgm:prSet/>
      <dgm:spPr/>
      <dgm:t>
        <a:bodyPr/>
        <a:lstStyle/>
        <a:p>
          <a:endParaRPr lang="zh-CN" altLang="en-US"/>
        </a:p>
      </dgm:t>
    </dgm:pt>
    <dgm:pt modelId="{CFB25B2F-DB6A-40C4-A7A6-FA3993FC455A}" type="sibTrans" cxnId="{428000B5-5E6B-4C61-BCC0-B737E77095B7}">
      <dgm:prSet/>
      <dgm:spPr/>
      <dgm:t>
        <a:bodyPr/>
        <a:lstStyle/>
        <a:p>
          <a:endParaRPr lang="zh-CN" altLang="en-US"/>
        </a:p>
      </dgm:t>
    </dgm:pt>
    <dgm:pt modelId="{CC30EB69-CA39-4D1D-AF69-0B0936A51F66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灌钢法</a:t>
          </a:r>
        </a:p>
      </dgm:t>
    </dgm:pt>
    <dgm:pt modelId="{FEC1FC4B-28B5-44F9-AB1E-1724322628E1}" type="parTrans" cxnId="{48AE38A2-190C-4E07-834A-51B100B47A01}">
      <dgm:prSet/>
      <dgm:spPr/>
      <dgm:t>
        <a:bodyPr/>
        <a:lstStyle/>
        <a:p>
          <a:endParaRPr lang="zh-CN" altLang="en-US"/>
        </a:p>
      </dgm:t>
    </dgm:pt>
    <dgm:pt modelId="{D1A87F9C-0A31-4018-B3A0-3EFDB0C50F39}" type="sibTrans" cxnId="{48AE38A2-190C-4E07-834A-51B100B47A01}">
      <dgm:prSet/>
      <dgm:spPr/>
      <dgm:t>
        <a:bodyPr/>
        <a:lstStyle/>
        <a:p>
          <a:endParaRPr lang="zh-CN" altLang="en-US"/>
        </a:p>
      </dgm:t>
    </dgm:pt>
    <dgm:pt modelId="{6D8AA660-BC8E-40EC-BDB6-680AA7AB8900}">
      <dgm:prSet phldrT="[文本]" custT="1"/>
      <dgm:spPr/>
      <dgm:t>
        <a:bodyPr/>
        <a:lstStyle/>
        <a:p>
          <a:r>
            <a:rPr lang="zh-CN" altLang="en-US" b="1" dirty="0"/>
            <a:t>贾思勰的</a:t>
          </a:r>
          <a:endParaRPr lang="en-US" altLang="zh-CN" b="1" dirty="0"/>
        </a:p>
        <a:p>
          <a:r>
            <a:rPr lang="en-US" altLang="zh-CN" b="1" dirty="0">
              <a:solidFill>
                <a:srgbClr val="FFFF00"/>
              </a:solidFill>
            </a:rPr>
            <a:t>《</a:t>
          </a:r>
          <a:r>
            <a:rPr lang="zh-CN" altLang="en-US" b="1" dirty="0">
              <a:solidFill>
                <a:srgbClr val="FFFF00"/>
              </a:solidFill>
            </a:rPr>
            <a:t>齐民要术</a:t>
          </a:r>
          <a:r>
            <a:rPr lang="en-US" altLang="zh-CN" b="1" dirty="0">
              <a:solidFill>
                <a:srgbClr val="FFFF00"/>
              </a:solidFill>
            </a:rPr>
            <a:t>》</a:t>
          </a:r>
          <a:endParaRPr lang="zh-CN" altLang="en-US" b="1" dirty="0">
            <a:solidFill>
              <a:srgbClr val="FFFF00"/>
            </a:solidFill>
          </a:endParaRPr>
        </a:p>
      </dgm:t>
    </dgm:pt>
    <dgm:pt modelId="{B2EDE7D0-3A5B-4846-AA6A-666D5317502D}" type="par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FEED1444-D43E-4D2A-9863-566FE81155A9}" type="sib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5A741AD4-5B5E-4ED0-BB86-907C6AFABB91}" type="pres">
      <dgm:prSet presAssocID="{B5BB2165-0371-432C-B6D2-4414FA2A0D4D}" presName="composite" presStyleCnt="0">
        <dgm:presLayoutVars>
          <dgm:chMax val="1"/>
          <dgm:dir/>
          <dgm:resizeHandles val="exact"/>
        </dgm:presLayoutVars>
      </dgm:prSet>
      <dgm:spPr/>
    </dgm:pt>
    <dgm:pt modelId="{604DA08A-4D83-432A-BF3E-8B8467782F24}" type="pres">
      <dgm:prSet presAssocID="{E85312C3-AF22-43D2-AC22-1F6CF2A8D2CC}" presName="roof" presStyleLbl="dkBgShp" presStyleIdx="0" presStyleCnt="2" custLinFactNeighborY="-2479"/>
      <dgm:spPr/>
    </dgm:pt>
    <dgm:pt modelId="{F0DBBB72-B64A-4DDE-AB58-FDF4920EFFB6}" type="pres">
      <dgm:prSet presAssocID="{E85312C3-AF22-43D2-AC22-1F6CF2A8D2CC}" presName="pillars" presStyleCnt="0"/>
      <dgm:spPr/>
    </dgm:pt>
    <dgm:pt modelId="{4E314D04-898D-4098-BE7A-AEAEB1D3BA46}" type="pres">
      <dgm:prSet presAssocID="{E85312C3-AF22-43D2-AC22-1F6CF2A8D2CC}" presName="pillar1" presStyleLbl="node1" presStyleIdx="0" presStyleCnt="4" custScaleX="101026">
        <dgm:presLayoutVars>
          <dgm:bulletEnabled val="1"/>
        </dgm:presLayoutVars>
      </dgm:prSet>
      <dgm:spPr/>
    </dgm:pt>
    <dgm:pt modelId="{338A8E18-0919-4CD5-8521-25969068D24E}" type="pres">
      <dgm:prSet presAssocID="{559C5AC7-0143-4F36-A569-725BD5F30ACB}" presName="pillarX" presStyleLbl="node1" presStyleIdx="1" presStyleCnt="4" custScaleX="88367">
        <dgm:presLayoutVars>
          <dgm:bulletEnabled val="1"/>
        </dgm:presLayoutVars>
      </dgm:prSet>
      <dgm:spPr/>
    </dgm:pt>
    <dgm:pt modelId="{B7B6CA0B-EB77-4F0D-99AB-178F381DF8D6}" type="pres">
      <dgm:prSet presAssocID="{6D8AA660-BC8E-40EC-BDB6-680AA7AB8900}" presName="pillarX" presStyleLbl="node1" presStyleIdx="2" presStyleCnt="4" custScaleX="117915">
        <dgm:presLayoutVars>
          <dgm:bulletEnabled val="1"/>
        </dgm:presLayoutVars>
      </dgm:prSet>
      <dgm:spPr/>
    </dgm:pt>
    <dgm:pt modelId="{04C6961C-C197-41A0-8304-3AE4ED93D910}" type="pres">
      <dgm:prSet presAssocID="{CC30EB69-CA39-4D1D-AF69-0B0936A51F66}" presName="pillarX" presStyleLbl="node1" presStyleIdx="3" presStyleCnt="4">
        <dgm:presLayoutVars>
          <dgm:bulletEnabled val="1"/>
        </dgm:presLayoutVars>
      </dgm:prSet>
      <dgm:spPr/>
    </dgm:pt>
    <dgm:pt modelId="{24465832-2183-4DCB-97EC-144EFB1D97CA}" type="pres">
      <dgm:prSet presAssocID="{E85312C3-AF22-43D2-AC22-1F6CF2A8D2CC}" presName="base" presStyleLbl="dkBgShp" presStyleIdx="1" presStyleCnt="2"/>
      <dgm:spPr/>
    </dgm:pt>
  </dgm:ptLst>
  <dgm:cxnLst>
    <dgm:cxn modelId="{10FD5414-BEE2-4073-804C-979170D79213}" srcId="{B5BB2165-0371-432C-B6D2-4414FA2A0D4D}" destId="{E85312C3-AF22-43D2-AC22-1F6CF2A8D2CC}" srcOrd="0" destOrd="0" parTransId="{15870D36-AD4E-490D-B8B3-45168262E0B8}" sibTransId="{135CCDEF-0460-41F3-9BCB-70772E2FF891}"/>
    <dgm:cxn modelId="{1A3DB81B-1290-44AD-8A24-AA2D6E43C185}" type="presOf" srcId="{673E3EE9-B880-496A-B300-066C2E62D4CE}" destId="{4E314D04-898D-4098-BE7A-AEAEB1D3BA46}" srcOrd="0" destOrd="0" presId="urn:microsoft.com/office/officeart/2005/8/layout/hList3"/>
    <dgm:cxn modelId="{A33A2636-90A2-40D8-8196-A595B73ED53B}" type="presOf" srcId="{559C5AC7-0143-4F36-A569-725BD5F30ACB}" destId="{338A8E18-0919-4CD5-8521-25969068D24E}" srcOrd="0" destOrd="0" presId="urn:microsoft.com/office/officeart/2005/8/layout/hList3"/>
    <dgm:cxn modelId="{83C85F4B-C001-4D90-8EC3-4F1DFE5263F5}" type="presOf" srcId="{E85312C3-AF22-43D2-AC22-1F6CF2A8D2CC}" destId="{604DA08A-4D83-432A-BF3E-8B8467782F24}" srcOrd="0" destOrd="0" presId="urn:microsoft.com/office/officeart/2005/8/layout/hList3"/>
    <dgm:cxn modelId="{3058C97E-AEEF-4AE4-B74F-273B32E59879}" srcId="{E85312C3-AF22-43D2-AC22-1F6CF2A8D2CC}" destId="{673E3EE9-B880-496A-B300-066C2E62D4CE}" srcOrd="0" destOrd="0" parTransId="{7C80A1D7-0419-4B9E-9F14-4D798A5760FA}" sibTransId="{B8262DD2-7A1D-40DA-9966-519D7BEBCDF4}"/>
    <dgm:cxn modelId="{48AE38A2-190C-4E07-834A-51B100B47A01}" srcId="{E85312C3-AF22-43D2-AC22-1F6CF2A8D2CC}" destId="{CC30EB69-CA39-4D1D-AF69-0B0936A51F66}" srcOrd="3" destOrd="0" parTransId="{FEC1FC4B-28B5-44F9-AB1E-1724322628E1}" sibTransId="{D1A87F9C-0A31-4018-B3A0-3EFDB0C50F39}"/>
    <dgm:cxn modelId="{428000B5-5E6B-4C61-BCC0-B737E77095B7}" srcId="{E85312C3-AF22-43D2-AC22-1F6CF2A8D2CC}" destId="{559C5AC7-0143-4F36-A569-725BD5F30ACB}" srcOrd="1" destOrd="0" parTransId="{47093E67-A7D5-464D-B7B8-B599E9D6F06B}" sibTransId="{CFB25B2F-DB6A-40C4-A7A6-FA3993FC455A}"/>
    <dgm:cxn modelId="{DBBFE1BA-E03F-48CB-8738-D4A38601C153}" type="presOf" srcId="{B5BB2165-0371-432C-B6D2-4414FA2A0D4D}" destId="{5A741AD4-5B5E-4ED0-BB86-907C6AFABB91}" srcOrd="0" destOrd="0" presId="urn:microsoft.com/office/officeart/2005/8/layout/hList3"/>
    <dgm:cxn modelId="{70AB90BB-8761-456E-89AD-4C1DB76B4F2C}" type="presOf" srcId="{CC30EB69-CA39-4D1D-AF69-0B0936A51F66}" destId="{04C6961C-C197-41A0-8304-3AE4ED93D910}" srcOrd="0" destOrd="0" presId="urn:microsoft.com/office/officeart/2005/8/layout/hList3"/>
    <dgm:cxn modelId="{83E9ECD4-58F3-49F1-9953-4D39DC3A204A}" type="presOf" srcId="{6D8AA660-BC8E-40EC-BDB6-680AA7AB8900}" destId="{B7B6CA0B-EB77-4F0D-99AB-178F381DF8D6}" srcOrd="0" destOrd="0" presId="urn:microsoft.com/office/officeart/2005/8/layout/hList3"/>
    <dgm:cxn modelId="{EDC656DC-971C-4D69-A8D7-D8475B94AE48}" srcId="{E85312C3-AF22-43D2-AC22-1F6CF2A8D2CC}" destId="{6D8AA660-BC8E-40EC-BDB6-680AA7AB8900}" srcOrd="2" destOrd="0" parTransId="{B2EDE7D0-3A5B-4846-AA6A-666D5317502D}" sibTransId="{FEED1444-D43E-4D2A-9863-566FE81155A9}"/>
    <dgm:cxn modelId="{F85F369A-A02A-4C02-B516-98BC4BF3BA94}" type="presParOf" srcId="{5A741AD4-5B5E-4ED0-BB86-907C6AFABB91}" destId="{604DA08A-4D83-432A-BF3E-8B8467782F24}" srcOrd="0" destOrd="0" presId="urn:microsoft.com/office/officeart/2005/8/layout/hList3"/>
    <dgm:cxn modelId="{5BE97995-15AB-4C19-B261-E6F0700E930C}" type="presParOf" srcId="{5A741AD4-5B5E-4ED0-BB86-907C6AFABB91}" destId="{F0DBBB72-B64A-4DDE-AB58-FDF4920EFFB6}" srcOrd="1" destOrd="0" presId="urn:microsoft.com/office/officeart/2005/8/layout/hList3"/>
    <dgm:cxn modelId="{1E13D4CC-2AB7-46E3-9A16-40D904CA7411}" type="presParOf" srcId="{F0DBBB72-B64A-4DDE-AB58-FDF4920EFFB6}" destId="{4E314D04-898D-4098-BE7A-AEAEB1D3BA46}" srcOrd="0" destOrd="0" presId="urn:microsoft.com/office/officeart/2005/8/layout/hList3"/>
    <dgm:cxn modelId="{7BD2BB71-FE51-41BD-ACD4-0E047245F60D}" type="presParOf" srcId="{F0DBBB72-B64A-4DDE-AB58-FDF4920EFFB6}" destId="{338A8E18-0919-4CD5-8521-25969068D24E}" srcOrd="1" destOrd="0" presId="urn:microsoft.com/office/officeart/2005/8/layout/hList3"/>
    <dgm:cxn modelId="{BC6F0A97-93D4-490C-90CD-0CD9FD35FDD2}" type="presParOf" srcId="{F0DBBB72-B64A-4DDE-AB58-FDF4920EFFB6}" destId="{B7B6CA0B-EB77-4F0D-99AB-178F381DF8D6}" srcOrd="2" destOrd="0" presId="urn:microsoft.com/office/officeart/2005/8/layout/hList3"/>
    <dgm:cxn modelId="{0EF6E656-F695-4751-B96D-030F8D4B34FC}" type="presParOf" srcId="{F0DBBB72-B64A-4DDE-AB58-FDF4920EFFB6}" destId="{04C6961C-C197-41A0-8304-3AE4ED93D910}" srcOrd="3" destOrd="0" presId="urn:microsoft.com/office/officeart/2005/8/layout/hList3"/>
    <dgm:cxn modelId="{852A8929-6C2C-4F00-82E8-20998FF57266}" type="presParOf" srcId="{5A741AD4-5B5E-4ED0-BB86-907C6AFABB91}" destId="{24465832-2183-4DCB-97EC-144EFB1D97C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8.xml><?xml version="1.0" encoding="utf-8"?>
<dgm:dataModel xmlns:dgm="http://schemas.openxmlformats.org/drawingml/2006/diagram" xmlns:a="http://schemas.openxmlformats.org/drawingml/2006/main">
  <dgm:ptLst>
    <dgm:pt modelId="{B5BB2165-0371-432C-B6D2-4414FA2A0D4D}" type="doc">
      <dgm:prSet loTypeId="urn:microsoft.com/office/officeart/2005/8/layout/hList3" loCatId="list" qsTypeId="urn:microsoft.com/office/officeart/2005/8/quickstyle/3d7#3" qsCatId="3D" csTypeId="urn:microsoft.com/office/officeart/2005/8/colors/accent1_2#25" csCatId="accent1" phldr="1"/>
      <dgm:spPr/>
      <dgm:t>
        <a:bodyPr/>
        <a:lstStyle/>
        <a:p>
          <a:endParaRPr lang="zh-CN" altLang="en-US"/>
        </a:p>
      </dgm:t>
    </dgm:pt>
    <dgm:pt modelId="{E85312C3-AF22-43D2-AC22-1F6CF2A8D2CC}">
      <dgm:prSet phldrT="[文本]"/>
      <dgm:spPr/>
      <dgm:t>
        <a:bodyPr/>
        <a:lstStyle/>
        <a:p>
          <a:r>
            <a:rPr lang="zh-CN" altLang="en-US" b="1" dirty="0"/>
            <a:t>三、哲学</a:t>
          </a:r>
        </a:p>
      </dgm:t>
    </dgm:pt>
    <dgm:pt modelId="{15870D36-AD4E-490D-B8B3-45168262E0B8}" type="par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135CCDEF-0460-41F3-9BCB-70772E2FF891}" type="sib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6D8AA660-BC8E-40EC-BDB6-680AA7AB8900}">
      <dgm:prSet phldrT="[文本]"/>
      <dgm:spPr/>
      <dgm:t>
        <a:bodyPr/>
        <a:lstStyle/>
        <a:p>
          <a:r>
            <a:rPr lang="zh-CN" altLang="en-US" b="1" dirty="0"/>
            <a:t>范缜与</a:t>
          </a:r>
          <a:r>
            <a:rPr lang="en-US" altLang="zh-CN" b="1" dirty="0"/>
            <a:t>《</a:t>
          </a:r>
          <a:r>
            <a:rPr lang="zh-CN" altLang="en-US" b="1" dirty="0"/>
            <a:t>神灭论</a:t>
          </a:r>
          <a:r>
            <a:rPr lang="en-US" altLang="zh-CN" b="1" dirty="0"/>
            <a:t>》</a:t>
          </a:r>
          <a:endParaRPr lang="zh-CN" altLang="en-US" b="1" dirty="0"/>
        </a:p>
      </dgm:t>
    </dgm:pt>
    <dgm:pt modelId="{B2EDE7D0-3A5B-4846-AA6A-666D5317502D}" type="par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FEED1444-D43E-4D2A-9863-566FE81155A9}" type="sib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5A741AD4-5B5E-4ED0-BB86-907C6AFABB91}" type="pres">
      <dgm:prSet presAssocID="{B5BB2165-0371-432C-B6D2-4414FA2A0D4D}" presName="composite" presStyleCnt="0">
        <dgm:presLayoutVars>
          <dgm:chMax val="1"/>
          <dgm:dir/>
          <dgm:resizeHandles val="exact"/>
        </dgm:presLayoutVars>
      </dgm:prSet>
      <dgm:spPr/>
    </dgm:pt>
    <dgm:pt modelId="{604DA08A-4D83-432A-BF3E-8B8467782F24}" type="pres">
      <dgm:prSet presAssocID="{E85312C3-AF22-43D2-AC22-1F6CF2A8D2CC}" presName="roof" presStyleLbl="dkBgShp" presStyleIdx="0" presStyleCnt="2" custLinFactNeighborY="-2479"/>
      <dgm:spPr/>
    </dgm:pt>
    <dgm:pt modelId="{F0DBBB72-B64A-4DDE-AB58-FDF4920EFFB6}" type="pres">
      <dgm:prSet presAssocID="{E85312C3-AF22-43D2-AC22-1F6CF2A8D2CC}" presName="pillars" presStyleCnt="0"/>
      <dgm:spPr/>
    </dgm:pt>
    <dgm:pt modelId="{4E314D04-898D-4098-BE7A-AEAEB1D3BA46}" type="pres">
      <dgm:prSet presAssocID="{E85312C3-AF22-43D2-AC22-1F6CF2A8D2CC}" presName="pillar1" presStyleLbl="node1" presStyleIdx="0" presStyleCnt="1">
        <dgm:presLayoutVars>
          <dgm:bulletEnabled val="1"/>
        </dgm:presLayoutVars>
      </dgm:prSet>
      <dgm:spPr/>
    </dgm:pt>
    <dgm:pt modelId="{24465832-2183-4DCB-97EC-144EFB1D97CA}" type="pres">
      <dgm:prSet presAssocID="{E85312C3-AF22-43D2-AC22-1F6CF2A8D2CC}" presName="base" presStyleLbl="dkBgShp" presStyleIdx="1" presStyleCnt="2"/>
      <dgm:spPr/>
    </dgm:pt>
  </dgm:ptLst>
  <dgm:cxnLst>
    <dgm:cxn modelId="{10FD5414-BEE2-4073-804C-979170D79213}" srcId="{B5BB2165-0371-432C-B6D2-4414FA2A0D4D}" destId="{E85312C3-AF22-43D2-AC22-1F6CF2A8D2CC}" srcOrd="0" destOrd="0" parTransId="{15870D36-AD4E-490D-B8B3-45168262E0B8}" sibTransId="{135CCDEF-0460-41F3-9BCB-70772E2FF891}"/>
    <dgm:cxn modelId="{83C85F4B-C001-4D90-8EC3-4F1DFE5263F5}" type="presOf" srcId="{E85312C3-AF22-43D2-AC22-1F6CF2A8D2CC}" destId="{604DA08A-4D83-432A-BF3E-8B8467782F24}" srcOrd="0" destOrd="0" presId="urn:microsoft.com/office/officeart/2005/8/layout/hList3"/>
    <dgm:cxn modelId="{A2980B99-B878-4425-AAB3-C17879A0802D}" type="presOf" srcId="{6D8AA660-BC8E-40EC-BDB6-680AA7AB8900}" destId="{4E314D04-898D-4098-BE7A-AEAEB1D3BA46}" srcOrd="0" destOrd="0" presId="urn:microsoft.com/office/officeart/2005/8/layout/hList3"/>
    <dgm:cxn modelId="{DBBFE1BA-E03F-48CB-8738-D4A38601C153}" type="presOf" srcId="{B5BB2165-0371-432C-B6D2-4414FA2A0D4D}" destId="{5A741AD4-5B5E-4ED0-BB86-907C6AFABB91}" srcOrd="0" destOrd="0" presId="urn:microsoft.com/office/officeart/2005/8/layout/hList3"/>
    <dgm:cxn modelId="{EDC656DC-971C-4D69-A8D7-D8475B94AE48}" srcId="{E85312C3-AF22-43D2-AC22-1F6CF2A8D2CC}" destId="{6D8AA660-BC8E-40EC-BDB6-680AA7AB8900}" srcOrd="0" destOrd="0" parTransId="{B2EDE7D0-3A5B-4846-AA6A-666D5317502D}" sibTransId="{FEED1444-D43E-4D2A-9863-566FE81155A9}"/>
    <dgm:cxn modelId="{F85F369A-A02A-4C02-B516-98BC4BF3BA94}" type="presParOf" srcId="{5A741AD4-5B5E-4ED0-BB86-907C6AFABB91}" destId="{604DA08A-4D83-432A-BF3E-8B8467782F24}" srcOrd="0" destOrd="0" presId="urn:microsoft.com/office/officeart/2005/8/layout/hList3"/>
    <dgm:cxn modelId="{5BE97995-15AB-4C19-B261-E6F0700E930C}" type="presParOf" srcId="{5A741AD4-5B5E-4ED0-BB86-907C6AFABB91}" destId="{F0DBBB72-B64A-4DDE-AB58-FDF4920EFFB6}" srcOrd="1" destOrd="0" presId="urn:microsoft.com/office/officeart/2005/8/layout/hList3"/>
    <dgm:cxn modelId="{1E13D4CC-2AB7-46E3-9A16-40D904CA7411}" type="presParOf" srcId="{F0DBBB72-B64A-4DDE-AB58-FDF4920EFFB6}" destId="{4E314D04-898D-4098-BE7A-AEAEB1D3BA46}" srcOrd="0" destOrd="0" presId="urn:microsoft.com/office/officeart/2005/8/layout/hList3"/>
    <dgm:cxn modelId="{852A8929-6C2C-4F00-82E8-20998FF57266}" type="presParOf" srcId="{5A741AD4-5B5E-4ED0-BB86-907C6AFABB91}" destId="{24465832-2183-4DCB-97EC-144EFB1D97C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9.xml><?xml version="1.0" encoding="utf-8"?>
<dgm:dataModel xmlns:dgm="http://schemas.openxmlformats.org/drawingml/2006/diagram" xmlns:a="http://schemas.openxmlformats.org/drawingml/2006/main">
  <dgm:ptLst>
    <dgm:pt modelId="{B5BB2165-0371-432C-B6D2-4414FA2A0D4D}" type="doc">
      <dgm:prSet loTypeId="urn:microsoft.com/office/officeart/2005/8/layout/hList3" loCatId="list" qsTypeId="urn:microsoft.com/office/officeart/2005/8/quickstyle/3d4#2" qsCatId="3D" csTypeId="urn:microsoft.com/office/officeart/2005/8/colors/accent1_2#26" csCatId="accent1" phldr="1"/>
      <dgm:spPr/>
      <dgm:t>
        <a:bodyPr/>
        <a:lstStyle/>
        <a:p>
          <a:endParaRPr lang="zh-CN" altLang="en-US"/>
        </a:p>
      </dgm:t>
    </dgm:pt>
    <dgm:pt modelId="{E85312C3-AF22-43D2-AC22-1F6CF2A8D2CC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四、文学</a:t>
          </a:r>
        </a:p>
      </dgm:t>
    </dgm:pt>
    <dgm:pt modelId="{15870D36-AD4E-490D-B8B3-45168262E0B8}" type="par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135CCDEF-0460-41F3-9BCB-70772E2FF891}" type="sib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673E3EE9-B880-496A-B300-066C2E62D4CE}">
      <dgm:prSet phldrT="[文本]" custT="1"/>
      <dgm:spPr/>
      <dgm:t>
        <a:bodyPr/>
        <a:lstStyle/>
        <a:p>
          <a:pPr algn="l"/>
          <a:r>
            <a:rPr lang="zh-CN" altLang="en-US" sz="3000" b="1" dirty="0">
              <a:solidFill>
                <a:srgbClr val="FFFF00"/>
              </a:solidFill>
            </a:rPr>
            <a:t>建安诗人</a:t>
          </a:r>
          <a:r>
            <a:rPr lang="zh-CN" altLang="en-US" sz="3000" b="1" dirty="0"/>
            <a:t>：  </a:t>
          </a:r>
          <a:r>
            <a:rPr lang="zh-CN" altLang="en-US" sz="2800" b="1" dirty="0"/>
            <a:t>“三曹”“建安七子”蔡琰</a:t>
          </a:r>
        </a:p>
      </dgm:t>
    </dgm:pt>
    <dgm:pt modelId="{7C80A1D7-0419-4B9E-9F14-4D798A5760FA}" type="par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B8262DD2-7A1D-40DA-9966-519D7BEBCDF4}" type="sib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559C5AC7-0143-4F36-A569-725BD5F30ACB}">
      <dgm:prSet phldrT="[文本]" custT="1"/>
      <dgm:spPr/>
      <dgm:t>
        <a:bodyPr/>
        <a:lstStyle/>
        <a:p>
          <a:r>
            <a:rPr lang="zh-CN" altLang="en-US" sz="3200" b="1" dirty="0"/>
            <a:t>谢灵运</a:t>
          </a:r>
          <a:endParaRPr lang="en-US" altLang="zh-CN" sz="3200" b="1" dirty="0"/>
        </a:p>
        <a:p>
          <a:r>
            <a:rPr lang="zh-CN" altLang="en-US" sz="3200" b="1" dirty="0">
              <a:solidFill>
                <a:srgbClr val="FFFF00"/>
              </a:solidFill>
            </a:rPr>
            <a:t>山水诗</a:t>
          </a:r>
        </a:p>
      </dgm:t>
    </dgm:pt>
    <dgm:pt modelId="{47093E67-A7D5-464D-B7B8-B599E9D6F06B}" type="parTrans" cxnId="{428000B5-5E6B-4C61-BCC0-B737E77095B7}">
      <dgm:prSet/>
      <dgm:spPr/>
      <dgm:t>
        <a:bodyPr/>
        <a:lstStyle/>
        <a:p>
          <a:endParaRPr lang="zh-CN" altLang="en-US"/>
        </a:p>
      </dgm:t>
    </dgm:pt>
    <dgm:pt modelId="{CFB25B2F-DB6A-40C4-A7A6-FA3993FC455A}" type="sibTrans" cxnId="{428000B5-5E6B-4C61-BCC0-B737E77095B7}">
      <dgm:prSet/>
      <dgm:spPr/>
      <dgm:t>
        <a:bodyPr/>
        <a:lstStyle/>
        <a:p>
          <a:endParaRPr lang="zh-CN" altLang="en-US"/>
        </a:p>
      </dgm:t>
    </dgm:pt>
    <dgm:pt modelId="{CC30EB69-CA39-4D1D-AF69-0B0936A51F66}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FFFF00"/>
              </a:solidFill>
            </a:rPr>
            <a:t>北朝民歌</a:t>
          </a:r>
          <a:r>
            <a:rPr lang="zh-CN" altLang="en-US" sz="3200" b="1" dirty="0"/>
            <a:t>：</a:t>
          </a:r>
          <a:r>
            <a:rPr lang="en-US" altLang="zh-CN" sz="3200" b="1" dirty="0"/>
            <a:t>《</a:t>
          </a:r>
          <a:r>
            <a:rPr lang="zh-CN" altLang="en-US" sz="3200" b="1" dirty="0"/>
            <a:t>木兰辞</a:t>
          </a:r>
          <a:r>
            <a:rPr lang="en-US" altLang="zh-CN" sz="3200" b="1" dirty="0"/>
            <a:t>》《</a:t>
          </a:r>
          <a:r>
            <a:rPr lang="zh-CN" altLang="en-US" sz="3200" b="1" dirty="0"/>
            <a:t>孔雀东南飞</a:t>
          </a:r>
          <a:r>
            <a:rPr lang="en-US" altLang="zh-CN" sz="3200" b="1" dirty="0"/>
            <a:t>》</a:t>
          </a:r>
          <a:endParaRPr lang="zh-CN" altLang="en-US" sz="3200" b="1" dirty="0"/>
        </a:p>
      </dgm:t>
    </dgm:pt>
    <dgm:pt modelId="{FEC1FC4B-28B5-44F9-AB1E-1724322628E1}" type="parTrans" cxnId="{48AE38A2-190C-4E07-834A-51B100B47A01}">
      <dgm:prSet/>
      <dgm:spPr/>
      <dgm:t>
        <a:bodyPr/>
        <a:lstStyle/>
        <a:p>
          <a:endParaRPr lang="zh-CN" altLang="en-US"/>
        </a:p>
      </dgm:t>
    </dgm:pt>
    <dgm:pt modelId="{D1A87F9C-0A31-4018-B3A0-3EFDB0C50F39}" type="sibTrans" cxnId="{48AE38A2-190C-4E07-834A-51B100B47A01}">
      <dgm:prSet/>
      <dgm:spPr/>
      <dgm:t>
        <a:bodyPr/>
        <a:lstStyle/>
        <a:p>
          <a:endParaRPr lang="zh-CN" altLang="en-US"/>
        </a:p>
      </dgm:t>
    </dgm:pt>
    <dgm:pt modelId="{6D8AA660-BC8E-40EC-BDB6-680AA7AB8900}">
      <dgm:prSet phldrT="[文本]" custT="1"/>
      <dgm:spPr/>
      <dgm:t>
        <a:bodyPr/>
        <a:lstStyle/>
        <a:p>
          <a:r>
            <a:rPr lang="zh-CN" altLang="en-US" sz="3200" b="1" dirty="0"/>
            <a:t>陶渊明</a:t>
          </a:r>
          <a:endParaRPr lang="en-US" altLang="zh-CN" sz="3200" b="1" dirty="0"/>
        </a:p>
        <a:p>
          <a:r>
            <a:rPr lang="zh-CN" altLang="en-US" sz="3200" b="1" dirty="0">
              <a:solidFill>
                <a:srgbClr val="FFFF00"/>
              </a:solidFill>
            </a:rPr>
            <a:t>田园诗</a:t>
          </a:r>
        </a:p>
      </dgm:t>
    </dgm:pt>
    <dgm:pt modelId="{B2EDE7D0-3A5B-4846-AA6A-666D5317502D}" type="par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FEED1444-D43E-4D2A-9863-566FE81155A9}" type="sib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5A741AD4-5B5E-4ED0-BB86-907C6AFABB91}" type="pres">
      <dgm:prSet presAssocID="{B5BB2165-0371-432C-B6D2-4414FA2A0D4D}" presName="composite" presStyleCnt="0">
        <dgm:presLayoutVars>
          <dgm:chMax val="1"/>
          <dgm:dir/>
          <dgm:resizeHandles val="exact"/>
        </dgm:presLayoutVars>
      </dgm:prSet>
      <dgm:spPr/>
    </dgm:pt>
    <dgm:pt modelId="{604DA08A-4D83-432A-BF3E-8B8467782F24}" type="pres">
      <dgm:prSet presAssocID="{E85312C3-AF22-43D2-AC22-1F6CF2A8D2CC}" presName="roof" presStyleLbl="dkBgShp" presStyleIdx="0" presStyleCnt="2" custLinFactNeighborY="-2479"/>
      <dgm:spPr/>
    </dgm:pt>
    <dgm:pt modelId="{F0DBBB72-B64A-4DDE-AB58-FDF4920EFFB6}" type="pres">
      <dgm:prSet presAssocID="{E85312C3-AF22-43D2-AC22-1F6CF2A8D2CC}" presName="pillars" presStyleCnt="0"/>
      <dgm:spPr/>
    </dgm:pt>
    <dgm:pt modelId="{4E314D04-898D-4098-BE7A-AEAEB1D3BA46}" type="pres">
      <dgm:prSet presAssocID="{E85312C3-AF22-43D2-AC22-1F6CF2A8D2CC}" presName="pillar1" presStyleLbl="node1" presStyleIdx="0" presStyleCnt="4" custScaleX="101026">
        <dgm:presLayoutVars>
          <dgm:bulletEnabled val="1"/>
        </dgm:presLayoutVars>
      </dgm:prSet>
      <dgm:spPr/>
    </dgm:pt>
    <dgm:pt modelId="{338A8E18-0919-4CD5-8521-25969068D24E}" type="pres">
      <dgm:prSet presAssocID="{559C5AC7-0143-4F36-A569-725BD5F30ACB}" presName="pillarX" presStyleLbl="node1" presStyleIdx="1" presStyleCnt="4" custScaleX="88367">
        <dgm:presLayoutVars>
          <dgm:bulletEnabled val="1"/>
        </dgm:presLayoutVars>
      </dgm:prSet>
      <dgm:spPr/>
    </dgm:pt>
    <dgm:pt modelId="{B7B6CA0B-EB77-4F0D-99AB-178F381DF8D6}" type="pres">
      <dgm:prSet presAssocID="{6D8AA660-BC8E-40EC-BDB6-680AA7AB8900}" presName="pillarX" presStyleLbl="node1" presStyleIdx="2" presStyleCnt="4" custScaleX="87094">
        <dgm:presLayoutVars>
          <dgm:bulletEnabled val="1"/>
        </dgm:presLayoutVars>
      </dgm:prSet>
      <dgm:spPr/>
    </dgm:pt>
    <dgm:pt modelId="{04C6961C-C197-41A0-8304-3AE4ED93D910}" type="pres">
      <dgm:prSet presAssocID="{CC30EB69-CA39-4D1D-AF69-0B0936A51F66}" presName="pillarX" presStyleLbl="node1" presStyleIdx="3" presStyleCnt="4" custScaleX="117972">
        <dgm:presLayoutVars>
          <dgm:bulletEnabled val="1"/>
        </dgm:presLayoutVars>
      </dgm:prSet>
      <dgm:spPr/>
    </dgm:pt>
    <dgm:pt modelId="{24465832-2183-4DCB-97EC-144EFB1D97CA}" type="pres">
      <dgm:prSet presAssocID="{E85312C3-AF22-43D2-AC22-1F6CF2A8D2CC}" presName="base" presStyleLbl="dkBgShp" presStyleIdx="1" presStyleCnt="2"/>
      <dgm:spPr/>
    </dgm:pt>
  </dgm:ptLst>
  <dgm:cxnLst>
    <dgm:cxn modelId="{10FD5414-BEE2-4073-804C-979170D79213}" srcId="{B5BB2165-0371-432C-B6D2-4414FA2A0D4D}" destId="{E85312C3-AF22-43D2-AC22-1F6CF2A8D2CC}" srcOrd="0" destOrd="0" parTransId="{15870D36-AD4E-490D-B8B3-45168262E0B8}" sibTransId="{135CCDEF-0460-41F3-9BCB-70772E2FF891}"/>
    <dgm:cxn modelId="{1A3DB81B-1290-44AD-8A24-AA2D6E43C185}" type="presOf" srcId="{673E3EE9-B880-496A-B300-066C2E62D4CE}" destId="{4E314D04-898D-4098-BE7A-AEAEB1D3BA46}" srcOrd="0" destOrd="0" presId="urn:microsoft.com/office/officeart/2005/8/layout/hList3"/>
    <dgm:cxn modelId="{A33A2636-90A2-40D8-8196-A595B73ED53B}" type="presOf" srcId="{559C5AC7-0143-4F36-A569-725BD5F30ACB}" destId="{338A8E18-0919-4CD5-8521-25969068D24E}" srcOrd="0" destOrd="0" presId="urn:microsoft.com/office/officeart/2005/8/layout/hList3"/>
    <dgm:cxn modelId="{83C85F4B-C001-4D90-8EC3-4F1DFE5263F5}" type="presOf" srcId="{E85312C3-AF22-43D2-AC22-1F6CF2A8D2CC}" destId="{604DA08A-4D83-432A-BF3E-8B8467782F24}" srcOrd="0" destOrd="0" presId="urn:microsoft.com/office/officeart/2005/8/layout/hList3"/>
    <dgm:cxn modelId="{3058C97E-AEEF-4AE4-B74F-273B32E59879}" srcId="{E85312C3-AF22-43D2-AC22-1F6CF2A8D2CC}" destId="{673E3EE9-B880-496A-B300-066C2E62D4CE}" srcOrd="0" destOrd="0" parTransId="{7C80A1D7-0419-4B9E-9F14-4D798A5760FA}" sibTransId="{B8262DD2-7A1D-40DA-9966-519D7BEBCDF4}"/>
    <dgm:cxn modelId="{48AE38A2-190C-4E07-834A-51B100B47A01}" srcId="{E85312C3-AF22-43D2-AC22-1F6CF2A8D2CC}" destId="{CC30EB69-CA39-4D1D-AF69-0B0936A51F66}" srcOrd="3" destOrd="0" parTransId="{FEC1FC4B-28B5-44F9-AB1E-1724322628E1}" sibTransId="{D1A87F9C-0A31-4018-B3A0-3EFDB0C50F39}"/>
    <dgm:cxn modelId="{428000B5-5E6B-4C61-BCC0-B737E77095B7}" srcId="{E85312C3-AF22-43D2-AC22-1F6CF2A8D2CC}" destId="{559C5AC7-0143-4F36-A569-725BD5F30ACB}" srcOrd="1" destOrd="0" parTransId="{47093E67-A7D5-464D-B7B8-B599E9D6F06B}" sibTransId="{CFB25B2F-DB6A-40C4-A7A6-FA3993FC455A}"/>
    <dgm:cxn modelId="{DBBFE1BA-E03F-48CB-8738-D4A38601C153}" type="presOf" srcId="{B5BB2165-0371-432C-B6D2-4414FA2A0D4D}" destId="{5A741AD4-5B5E-4ED0-BB86-907C6AFABB91}" srcOrd="0" destOrd="0" presId="urn:microsoft.com/office/officeart/2005/8/layout/hList3"/>
    <dgm:cxn modelId="{70AB90BB-8761-456E-89AD-4C1DB76B4F2C}" type="presOf" srcId="{CC30EB69-CA39-4D1D-AF69-0B0936A51F66}" destId="{04C6961C-C197-41A0-8304-3AE4ED93D910}" srcOrd="0" destOrd="0" presId="urn:microsoft.com/office/officeart/2005/8/layout/hList3"/>
    <dgm:cxn modelId="{83E9ECD4-58F3-49F1-9953-4D39DC3A204A}" type="presOf" srcId="{6D8AA660-BC8E-40EC-BDB6-680AA7AB8900}" destId="{B7B6CA0B-EB77-4F0D-99AB-178F381DF8D6}" srcOrd="0" destOrd="0" presId="urn:microsoft.com/office/officeart/2005/8/layout/hList3"/>
    <dgm:cxn modelId="{EDC656DC-971C-4D69-A8D7-D8475B94AE48}" srcId="{E85312C3-AF22-43D2-AC22-1F6CF2A8D2CC}" destId="{6D8AA660-BC8E-40EC-BDB6-680AA7AB8900}" srcOrd="2" destOrd="0" parTransId="{B2EDE7D0-3A5B-4846-AA6A-666D5317502D}" sibTransId="{FEED1444-D43E-4D2A-9863-566FE81155A9}"/>
    <dgm:cxn modelId="{F85F369A-A02A-4C02-B516-98BC4BF3BA94}" type="presParOf" srcId="{5A741AD4-5B5E-4ED0-BB86-907C6AFABB91}" destId="{604DA08A-4D83-432A-BF3E-8B8467782F24}" srcOrd="0" destOrd="0" presId="urn:microsoft.com/office/officeart/2005/8/layout/hList3"/>
    <dgm:cxn modelId="{5BE97995-15AB-4C19-B261-E6F0700E930C}" type="presParOf" srcId="{5A741AD4-5B5E-4ED0-BB86-907C6AFABB91}" destId="{F0DBBB72-B64A-4DDE-AB58-FDF4920EFFB6}" srcOrd="1" destOrd="0" presId="urn:microsoft.com/office/officeart/2005/8/layout/hList3"/>
    <dgm:cxn modelId="{1E13D4CC-2AB7-46E3-9A16-40D904CA7411}" type="presParOf" srcId="{F0DBBB72-B64A-4DDE-AB58-FDF4920EFFB6}" destId="{4E314D04-898D-4098-BE7A-AEAEB1D3BA46}" srcOrd="0" destOrd="0" presId="urn:microsoft.com/office/officeart/2005/8/layout/hList3"/>
    <dgm:cxn modelId="{7BD2BB71-FE51-41BD-ACD4-0E047245F60D}" type="presParOf" srcId="{F0DBBB72-B64A-4DDE-AB58-FDF4920EFFB6}" destId="{338A8E18-0919-4CD5-8521-25969068D24E}" srcOrd="1" destOrd="0" presId="urn:microsoft.com/office/officeart/2005/8/layout/hList3"/>
    <dgm:cxn modelId="{BC6F0A97-93D4-490C-90CD-0CD9FD35FDD2}" type="presParOf" srcId="{F0DBBB72-B64A-4DDE-AB58-FDF4920EFFB6}" destId="{B7B6CA0B-EB77-4F0D-99AB-178F381DF8D6}" srcOrd="2" destOrd="0" presId="urn:microsoft.com/office/officeart/2005/8/layout/hList3"/>
    <dgm:cxn modelId="{0EF6E656-F695-4751-B96D-030F8D4B34FC}" type="presParOf" srcId="{F0DBBB72-B64A-4DDE-AB58-FDF4920EFFB6}" destId="{04C6961C-C197-41A0-8304-3AE4ED93D910}" srcOrd="3" destOrd="0" presId="urn:microsoft.com/office/officeart/2005/8/layout/hList3"/>
    <dgm:cxn modelId="{852A8929-6C2C-4F00-82E8-20998FF57266}" type="presParOf" srcId="{5A741AD4-5B5E-4ED0-BB86-907C6AFABB91}" destId="{24465832-2183-4DCB-97EC-144EFB1D97C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2EBF53A5-4C32-46C0-B746-36759BC140CA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6B95CB6B-01C8-42B9-AACB-BDE1C35B205D}">
      <dgm:prSet phldrT="[文本]"/>
      <dgm:spPr/>
      <dgm:t>
        <a:bodyPr/>
        <a:lstStyle/>
        <a:p>
          <a:r>
            <a:rPr lang="zh-CN" altLang="en-US" dirty="0"/>
            <a:t>夏</a:t>
          </a:r>
        </a:p>
      </dgm:t>
    </dgm:pt>
    <dgm:pt modelId="{67AACD43-0D81-4A4F-94E4-1A6D9CAED3D0}" type="parTrans" cxnId="{40BCC350-2CDC-4B41-8EFF-33D117193BDA}">
      <dgm:prSet/>
      <dgm:spPr/>
      <dgm:t>
        <a:bodyPr/>
        <a:lstStyle/>
        <a:p>
          <a:endParaRPr lang="zh-CN" altLang="en-US"/>
        </a:p>
      </dgm:t>
    </dgm:pt>
    <dgm:pt modelId="{A91D39AF-2FE0-47EC-8AF8-8E5F6AC03402}" type="sibTrans" cxnId="{40BCC350-2CDC-4B41-8EFF-33D117193BDA}">
      <dgm:prSet/>
      <dgm:spPr/>
      <dgm:t>
        <a:bodyPr/>
        <a:lstStyle/>
        <a:p>
          <a:endParaRPr lang="zh-CN" altLang="en-US"/>
        </a:p>
      </dgm:t>
    </dgm:pt>
    <dgm:pt modelId="{20623EDB-6192-4FE8-9F5B-F19BAFA56FD6}">
      <dgm:prSet phldrT="[文本]"/>
      <dgm:spPr/>
      <dgm:t>
        <a:bodyPr/>
        <a:lstStyle/>
        <a:p>
          <a:r>
            <a:rPr lang="zh-CN" altLang="en-US" dirty="0"/>
            <a:t>商</a:t>
          </a:r>
        </a:p>
      </dgm:t>
    </dgm:pt>
    <dgm:pt modelId="{46CBD807-D4E8-4E31-8FE0-43231325B74C}" type="parTrans" cxnId="{2371952E-5D8C-42AF-ACD1-7CF68FA2734F}">
      <dgm:prSet/>
      <dgm:spPr/>
      <dgm:t>
        <a:bodyPr/>
        <a:lstStyle/>
        <a:p>
          <a:endParaRPr lang="zh-CN" altLang="en-US"/>
        </a:p>
      </dgm:t>
    </dgm:pt>
    <dgm:pt modelId="{FA69AAFA-3517-4220-B17D-87F06D889EEB}" type="sibTrans" cxnId="{2371952E-5D8C-42AF-ACD1-7CF68FA2734F}">
      <dgm:prSet/>
      <dgm:spPr/>
      <dgm:t>
        <a:bodyPr/>
        <a:lstStyle/>
        <a:p>
          <a:endParaRPr lang="zh-CN" altLang="en-US"/>
        </a:p>
      </dgm:t>
    </dgm:pt>
    <dgm:pt modelId="{1ECF94F3-B43C-4005-9237-88BF13B73EDD}">
      <dgm:prSet phldrT="[文本]"/>
      <dgm:spPr/>
      <dgm:t>
        <a:bodyPr/>
        <a:lstStyle/>
        <a:p>
          <a:r>
            <a:rPr lang="zh-CN" altLang="en-US" dirty="0"/>
            <a:t>西周</a:t>
          </a:r>
        </a:p>
      </dgm:t>
    </dgm:pt>
    <dgm:pt modelId="{5E7A371F-9C89-45C8-9844-7CA3B702938C}" type="parTrans" cxnId="{6F429411-F902-45BE-8B5C-771B06666720}">
      <dgm:prSet/>
      <dgm:spPr/>
      <dgm:t>
        <a:bodyPr/>
        <a:lstStyle/>
        <a:p>
          <a:endParaRPr lang="zh-CN" altLang="en-US"/>
        </a:p>
      </dgm:t>
    </dgm:pt>
    <dgm:pt modelId="{446779E7-47E3-4D3E-9B14-74F7F22F6D25}" type="sibTrans" cxnId="{6F429411-F902-45BE-8B5C-771B06666720}">
      <dgm:prSet/>
      <dgm:spPr/>
      <dgm:t>
        <a:bodyPr/>
        <a:lstStyle/>
        <a:p>
          <a:endParaRPr lang="zh-CN" altLang="en-US"/>
        </a:p>
      </dgm:t>
    </dgm:pt>
    <dgm:pt modelId="{37E02838-DDBD-44B1-9E42-038B32038B5B}">
      <dgm:prSet phldrT="[文本]"/>
      <dgm:spPr/>
      <dgm:t>
        <a:bodyPr/>
        <a:lstStyle/>
        <a:p>
          <a:r>
            <a:rPr lang="zh-CN" altLang="en-US" dirty="0"/>
            <a:t>春秋</a:t>
          </a:r>
        </a:p>
      </dgm:t>
    </dgm:pt>
    <dgm:pt modelId="{A018D96B-257D-4DF5-AB18-15A239B4173C}" type="parTrans" cxnId="{A8F39DD0-DE03-492F-8946-69BBC67E6840}">
      <dgm:prSet/>
      <dgm:spPr/>
      <dgm:t>
        <a:bodyPr/>
        <a:lstStyle/>
        <a:p>
          <a:endParaRPr lang="zh-CN" altLang="en-US"/>
        </a:p>
      </dgm:t>
    </dgm:pt>
    <dgm:pt modelId="{1ECED783-2B47-4FE5-8A63-85471E46E15E}" type="sibTrans" cxnId="{A8F39DD0-DE03-492F-8946-69BBC67E6840}">
      <dgm:prSet/>
      <dgm:spPr/>
      <dgm:t>
        <a:bodyPr/>
        <a:lstStyle/>
        <a:p>
          <a:endParaRPr lang="zh-CN" altLang="en-US"/>
        </a:p>
      </dgm:t>
    </dgm:pt>
    <dgm:pt modelId="{0443C40E-752E-4957-B435-AA4DA4D3E191}">
      <dgm:prSet phldrT="[文本]"/>
      <dgm:spPr/>
      <dgm:t>
        <a:bodyPr/>
        <a:lstStyle/>
        <a:p>
          <a:r>
            <a:rPr lang="zh-CN" altLang="en-US" dirty="0">
              <a:solidFill>
                <a:srgbClr val="FFFF00"/>
              </a:solidFill>
            </a:rPr>
            <a:t>战国</a:t>
          </a:r>
        </a:p>
      </dgm:t>
    </dgm:pt>
    <dgm:pt modelId="{FA76C780-1916-4103-8E98-0652FD05AEC8}" type="parTrans" cxnId="{C32ACDB7-E889-4F82-9F8C-B6980C60AA11}">
      <dgm:prSet/>
      <dgm:spPr/>
      <dgm:t>
        <a:bodyPr/>
        <a:lstStyle/>
        <a:p>
          <a:endParaRPr lang="zh-CN" altLang="en-US"/>
        </a:p>
      </dgm:t>
    </dgm:pt>
    <dgm:pt modelId="{A2188509-F2D0-4EDA-9859-B1CA2BA48E8A}" type="sibTrans" cxnId="{C32ACDB7-E889-4F82-9F8C-B6980C60AA11}">
      <dgm:prSet/>
      <dgm:spPr/>
      <dgm:t>
        <a:bodyPr/>
        <a:lstStyle/>
        <a:p>
          <a:endParaRPr lang="zh-CN" altLang="en-US"/>
        </a:p>
      </dgm:t>
    </dgm:pt>
    <dgm:pt modelId="{CA0EAA62-025D-457D-8DB8-0D85FC3BD430}" type="pres">
      <dgm:prSet presAssocID="{2EBF53A5-4C32-46C0-B746-36759BC140CA}" presName="CompostProcess" presStyleCnt="0">
        <dgm:presLayoutVars>
          <dgm:dir/>
          <dgm:resizeHandles val="exact"/>
        </dgm:presLayoutVars>
      </dgm:prSet>
      <dgm:spPr/>
    </dgm:pt>
    <dgm:pt modelId="{9C68E42D-C87B-4B39-8658-5C7439A6BBE5}" type="pres">
      <dgm:prSet presAssocID="{2EBF53A5-4C32-46C0-B746-36759BC140CA}" presName="arrow" presStyleLbl="bgShp" presStyleIdx="0" presStyleCnt="1"/>
      <dgm:spPr/>
    </dgm:pt>
    <dgm:pt modelId="{7795A0D0-9507-4117-AC3A-77A02C22AC30}" type="pres">
      <dgm:prSet presAssocID="{2EBF53A5-4C32-46C0-B746-36759BC140CA}" presName="linearProcess" presStyleCnt="0"/>
      <dgm:spPr/>
    </dgm:pt>
    <dgm:pt modelId="{445B7612-E139-4CFD-AA3D-F451E891B00D}" type="pres">
      <dgm:prSet presAssocID="{6B95CB6B-01C8-42B9-AACB-BDE1C35B205D}" presName="textNode" presStyleLbl="node1" presStyleIdx="0" presStyleCnt="5">
        <dgm:presLayoutVars>
          <dgm:bulletEnabled val="1"/>
        </dgm:presLayoutVars>
      </dgm:prSet>
      <dgm:spPr/>
    </dgm:pt>
    <dgm:pt modelId="{374FBB64-9C55-4212-94AE-4E3A5C703546}" type="pres">
      <dgm:prSet presAssocID="{A91D39AF-2FE0-47EC-8AF8-8E5F6AC03402}" presName="sibTrans" presStyleCnt="0"/>
      <dgm:spPr/>
    </dgm:pt>
    <dgm:pt modelId="{2310DBA0-BF47-4246-B8B5-4870F4BECB0F}" type="pres">
      <dgm:prSet presAssocID="{20623EDB-6192-4FE8-9F5B-F19BAFA56FD6}" presName="textNode" presStyleLbl="node1" presStyleIdx="1" presStyleCnt="5">
        <dgm:presLayoutVars>
          <dgm:bulletEnabled val="1"/>
        </dgm:presLayoutVars>
      </dgm:prSet>
      <dgm:spPr/>
    </dgm:pt>
    <dgm:pt modelId="{A7011208-5089-4FC0-8474-8FC8848BCD59}" type="pres">
      <dgm:prSet presAssocID="{FA69AAFA-3517-4220-B17D-87F06D889EEB}" presName="sibTrans" presStyleCnt="0"/>
      <dgm:spPr/>
    </dgm:pt>
    <dgm:pt modelId="{6F1047EB-579A-439A-936A-8EE229B67B30}" type="pres">
      <dgm:prSet presAssocID="{1ECF94F3-B43C-4005-9237-88BF13B73EDD}" presName="textNode" presStyleLbl="node1" presStyleIdx="2" presStyleCnt="5">
        <dgm:presLayoutVars>
          <dgm:bulletEnabled val="1"/>
        </dgm:presLayoutVars>
      </dgm:prSet>
      <dgm:spPr/>
    </dgm:pt>
    <dgm:pt modelId="{34816BDF-A716-403B-8B0D-B0C207DDF5A6}" type="pres">
      <dgm:prSet presAssocID="{446779E7-47E3-4D3E-9B14-74F7F22F6D25}" presName="sibTrans" presStyleCnt="0"/>
      <dgm:spPr/>
    </dgm:pt>
    <dgm:pt modelId="{9CE8E9A7-BBCC-4912-AAD5-B26EB8D574C0}" type="pres">
      <dgm:prSet presAssocID="{37E02838-DDBD-44B1-9E42-038B32038B5B}" presName="textNode" presStyleLbl="node1" presStyleIdx="3" presStyleCnt="5">
        <dgm:presLayoutVars>
          <dgm:bulletEnabled val="1"/>
        </dgm:presLayoutVars>
      </dgm:prSet>
      <dgm:spPr/>
    </dgm:pt>
    <dgm:pt modelId="{8CFB3824-9E8F-4355-A573-667E6042232B}" type="pres">
      <dgm:prSet presAssocID="{1ECED783-2B47-4FE5-8A63-85471E46E15E}" presName="sibTrans" presStyleCnt="0"/>
      <dgm:spPr/>
    </dgm:pt>
    <dgm:pt modelId="{DB4AEF0E-E7F8-4E88-8DB0-90ED1DBC7449}" type="pres">
      <dgm:prSet presAssocID="{0443C40E-752E-4957-B435-AA4DA4D3E191}" presName="textNode" presStyleLbl="node1" presStyleIdx="4" presStyleCnt="5">
        <dgm:presLayoutVars>
          <dgm:bulletEnabled val="1"/>
        </dgm:presLayoutVars>
      </dgm:prSet>
      <dgm:spPr/>
    </dgm:pt>
  </dgm:ptLst>
  <dgm:cxnLst>
    <dgm:cxn modelId="{6F429411-F902-45BE-8B5C-771B06666720}" srcId="{2EBF53A5-4C32-46C0-B746-36759BC140CA}" destId="{1ECF94F3-B43C-4005-9237-88BF13B73EDD}" srcOrd="2" destOrd="0" parTransId="{5E7A371F-9C89-45C8-9844-7CA3B702938C}" sibTransId="{446779E7-47E3-4D3E-9B14-74F7F22F6D25}"/>
    <dgm:cxn modelId="{2371952E-5D8C-42AF-ACD1-7CF68FA2734F}" srcId="{2EBF53A5-4C32-46C0-B746-36759BC140CA}" destId="{20623EDB-6192-4FE8-9F5B-F19BAFA56FD6}" srcOrd="1" destOrd="0" parTransId="{46CBD807-D4E8-4E31-8FE0-43231325B74C}" sibTransId="{FA69AAFA-3517-4220-B17D-87F06D889EEB}"/>
    <dgm:cxn modelId="{7343DA3E-A072-4FAD-B3B4-148F68DD8F66}" type="presOf" srcId="{2EBF53A5-4C32-46C0-B746-36759BC140CA}" destId="{CA0EAA62-025D-457D-8DB8-0D85FC3BD430}" srcOrd="0" destOrd="0" presId="urn:microsoft.com/office/officeart/2005/8/layout/hProcess9"/>
    <dgm:cxn modelId="{FC96B045-8106-4163-9D41-369326665A97}" type="presOf" srcId="{0443C40E-752E-4957-B435-AA4DA4D3E191}" destId="{DB4AEF0E-E7F8-4E88-8DB0-90ED1DBC7449}" srcOrd="0" destOrd="0" presId="urn:microsoft.com/office/officeart/2005/8/layout/hProcess9"/>
    <dgm:cxn modelId="{40BCC350-2CDC-4B41-8EFF-33D117193BDA}" srcId="{2EBF53A5-4C32-46C0-B746-36759BC140CA}" destId="{6B95CB6B-01C8-42B9-AACB-BDE1C35B205D}" srcOrd="0" destOrd="0" parTransId="{67AACD43-0D81-4A4F-94E4-1A6D9CAED3D0}" sibTransId="{A91D39AF-2FE0-47EC-8AF8-8E5F6AC03402}"/>
    <dgm:cxn modelId="{B2F1A8A4-EF9D-405A-B31F-FB60672949DF}" type="presOf" srcId="{1ECF94F3-B43C-4005-9237-88BF13B73EDD}" destId="{6F1047EB-579A-439A-936A-8EE229B67B30}" srcOrd="0" destOrd="0" presId="urn:microsoft.com/office/officeart/2005/8/layout/hProcess9"/>
    <dgm:cxn modelId="{68B245B6-6335-4EB5-932A-C40C1ECD303C}" type="presOf" srcId="{6B95CB6B-01C8-42B9-AACB-BDE1C35B205D}" destId="{445B7612-E139-4CFD-AA3D-F451E891B00D}" srcOrd="0" destOrd="0" presId="urn:microsoft.com/office/officeart/2005/8/layout/hProcess9"/>
    <dgm:cxn modelId="{C32ACDB7-E889-4F82-9F8C-B6980C60AA11}" srcId="{2EBF53A5-4C32-46C0-B746-36759BC140CA}" destId="{0443C40E-752E-4957-B435-AA4DA4D3E191}" srcOrd="4" destOrd="0" parTransId="{FA76C780-1916-4103-8E98-0652FD05AEC8}" sibTransId="{A2188509-F2D0-4EDA-9859-B1CA2BA48E8A}"/>
    <dgm:cxn modelId="{9ADA7FCF-E87B-46E2-842F-ACBCF16D718D}" type="presOf" srcId="{20623EDB-6192-4FE8-9F5B-F19BAFA56FD6}" destId="{2310DBA0-BF47-4246-B8B5-4870F4BECB0F}" srcOrd="0" destOrd="0" presId="urn:microsoft.com/office/officeart/2005/8/layout/hProcess9"/>
    <dgm:cxn modelId="{A8F39DD0-DE03-492F-8946-69BBC67E6840}" srcId="{2EBF53A5-4C32-46C0-B746-36759BC140CA}" destId="{37E02838-DDBD-44B1-9E42-038B32038B5B}" srcOrd="3" destOrd="0" parTransId="{A018D96B-257D-4DF5-AB18-15A239B4173C}" sibTransId="{1ECED783-2B47-4FE5-8A63-85471E46E15E}"/>
    <dgm:cxn modelId="{2E2FBFD6-D178-4858-89AC-F953D25A0C0F}" type="presOf" srcId="{37E02838-DDBD-44B1-9E42-038B32038B5B}" destId="{9CE8E9A7-BBCC-4912-AAD5-B26EB8D574C0}" srcOrd="0" destOrd="0" presId="urn:microsoft.com/office/officeart/2005/8/layout/hProcess9"/>
    <dgm:cxn modelId="{45C695AA-C96A-438D-9072-960BA6B2A1EC}" type="presParOf" srcId="{CA0EAA62-025D-457D-8DB8-0D85FC3BD430}" destId="{9C68E42D-C87B-4B39-8658-5C7439A6BBE5}" srcOrd="0" destOrd="0" presId="urn:microsoft.com/office/officeart/2005/8/layout/hProcess9"/>
    <dgm:cxn modelId="{28BD4DF5-0A12-4B03-BBE7-5892EE599F62}" type="presParOf" srcId="{CA0EAA62-025D-457D-8DB8-0D85FC3BD430}" destId="{7795A0D0-9507-4117-AC3A-77A02C22AC30}" srcOrd="1" destOrd="0" presId="urn:microsoft.com/office/officeart/2005/8/layout/hProcess9"/>
    <dgm:cxn modelId="{6E6A582C-DDCD-4A1D-A5EC-FE59E0F19C75}" type="presParOf" srcId="{7795A0D0-9507-4117-AC3A-77A02C22AC30}" destId="{445B7612-E139-4CFD-AA3D-F451E891B00D}" srcOrd="0" destOrd="0" presId="urn:microsoft.com/office/officeart/2005/8/layout/hProcess9"/>
    <dgm:cxn modelId="{212D020B-4517-4556-843A-9362D8D80261}" type="presParOf" srcId="{7795A0D0-9507-4117-AC3A-77A02C22AC30}" destId="{374FBB64-9C55-4212-94AE-4E3A5C703546}" srcOrd="1" destOrd="0" presId="urn:microsoft.com/office/officeart/2005/8/layout/hProcess9"/>
    <dgm:cxn modelId="{EA23DF15-4FC4-4933-82DE-75D44D2349E3}" type="presParOf" srcId="{7795A0D0-9507-4117-AC3A-77A02C22AC30}" destId="{2310DBA0-BF47-4246-B8B5-4870F4BECB0F}" srcOrd="2" destOrd="0" presId="urn:microsoft.com/office/officeart/2005/8/layout/hProcess9"/>
    <dgm:cxn modelId="{0652E3ED-3C33-4CCC-BD04-1B79D8F5234F}" type="presParOf" srcId="{7795A0D0-9507-4117-AC3A-77A02C22AC30}" destId="{A7011208-5089-4FC0-8474-8FC8848BCD59}" srcOrd="3" destOrd="0" presId="urn:microsoft.com/office/officeart/2005/8/layout/hProcess9"/>
    <dgm:cxn modelId="{FC1C72FD-9FB0-4309-85B2-E9FEAC063F15}" type="presParOf" srcId="{7795A0D0-9507-4117-AC3A-77A02C22AC30}" destId="{6F1047EB-579A-439A-936A-8EE229B67B30}" srcOrd="4" destOrd="0" presId="urn:microsoft.com/office/officeart/2005/8/layout/hProcess9"/>
    <dgm:cxn modelId="{87BEE14D-FFF1-44EA-8D4E-D5874E161745}" type="presParOf" srcId="{7795A0D0-9507-4117-AC3A-77A02C22AC30}" destId="{34816BDF-A716-403B-8B0D-B0C207DDF5A6}" srcOrd="5" destOrd="0" presId="urn:microsoft.com/office/officeart/2005/8/layout/hProcess9"/>
    <dgm:cxn modelId="{0CCBF8BD-B421-4536-A9EA-7F5E7C2DD11D}" type="presParOf" srcId="{7795A0D0-9507-4117-AC3A-77A02C22AC30}" destId="{9CE8E9A7-BBCC-4912-AAD5-B26EB8D574C0}" srcOrd="6" destOrd="0" presId="urn:microsoft.com/office/officeart/2005/8/layout/hProcess9"/>
    <dgm:cxn modelId="{D95EE0E5-9A4E-42D4-B6BC-051F6086E877}" type="presParOf" srcId="{7795A0D0-9507-4117-AC3A-77A02C22AC30}" destId="{8CFB3824-9E8F-4355-A573-667E6042232B}" srcOrd="7" destOrd="0" presId="urn:microsoft.com/office/officeart/2005/8/layout/hProcess9"/>
    <dgm:cxn modelId="{359CB749-C58C-4BDE-9BBC-BD3ED5A3C9F4}" type="presParOf" srcId="{7795A0D0-9507-4117-AC3A-77A02C22AC30}" destId="{DB4AEF0E-E7F8-4E88-8DB0-90ED1DBC7449}" srcOrd="8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0.xml><?xml version="1.0" encoding="utf-8"?>
<dgm:dataModel xmlns:dgm="http://schemas.openxmlformats.org/drawingml/2006/diagram" xmlns:a="http://schemas.openxmlformats.org/drawingml/2006/main">
  <dgm:ptLst>
    <dgm:pt modelId="{B5BB2165-0371-432C-B6D2-4414FA2A0D4D}" type="doc">
      <dgm:prSet loTypeId="urn:microsoft.com/office/officeart/2005/8/layout/hList3" loCatId="list" qsTypeId="urn:microsoft.com/office/officeart/2005/8/quickstyle/3d2" qsCatId="3D" csTypeId="urn:microsoft.com/office/officeart/2005/8/colors/accent1_2#27" csCatId="accent1" phldr="1"/>
      <dgm:spPr/>
      <dgm:t>
        <a:bodyPr/>
        <a:lstStyle/>
        <a:p>
          <a:endParaRPr lang="zh-CN" altLang="en-US"/>
        </a:p>
      </dgm:t>
    </dgm:pt>
    <dgm:pt modelId="{E85312C3-AF22-43D2-AC22-1F6CF2A8D2CC}">
      <dgm:prSet phldrT="[文本]"/>
      <dgm:spPr/>
      <dgm:t>
        <a:bodyPr/>
        <a:lstStyle/>
        <a:p>
          <a:r>
            <a:rPr lang="zh-CN" altLang="en-US" b="1"/>
            <a:t>五、艺术</a:t>
          </a:r>
          <a:endParaRPr lang="zh-CN" altLang="en-US" b="1" dirty="0"/>
        </a:p>
      </dgm:t>
    </dgm:pt>
    <dgm:pt modelId="{15870D36-AD4E-490D-B8B3-45168262E0B8}" type="par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135CCDEF-0460-41F3-9BCB-70772E2FF891}" type="sib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673E3EE9-B880-496A-B300-066C2E62D4CE}">
      <dgm:prSet phldrT="[文本]" custT="1"/>
      <dgm:spPr/>
      <dgm:t>
        <a:bodyPr/>
        <a:lstStyle/>
        <a:p>
          <a:pPr algn="ctr"/>
          <a:r>
            <a:rPr lang="zh-CN" altLang="en-US" sz="3000" b="1" dirty="0"/>
            <a:t>  </a:t>
          </a:r>
          <a:r>
            <a:rPr lang="zh-CN" altLang="en-US" sz="3200" b="1" dirty="0">
              <a:solidFill>
                <a:srgbClr val="FFFF00"/>
              </a:solidFill>
            </a:rPr>
            <a:t>王羲之</a:t>
          </a:r>
          <a:endParaRPr lang="en-US" altLang="zh-CN" sz="3200" b="1" dirty="0">
            <a:solidFill>
              <a:srgbClr val="FFFF00"/>
            </a:solidFill>
          </a:endParaRPr>
        </a:p>
        <a:p>
          <a:pPr algn="ctr"/>
          <a:r>
            <a:rPr lang="en-US" altLang="zh-CN" sz="2800" b="1" dirty="0"/>
            <a:t>《</a:t>
          </a:r>
          <a:r>
            <a:rPr lang="zh-CN" altLang="en-US" sz="2800" b="1" dirty="0"/>
            <a:t>兰亭集序</a:t>
          </a:r>
          <a:r>
            <a:rPr lang="en-US" altLang="zh-CN" sz="2800" b="1" dirty="0"/>
            <a:t>》</a:t>
          </a:r>
        </a:p>
        <a:p>
          <a:pPr algn="ctr"/>
          <a:r>
            <a:rPr lang="zh-CN" altLang="en-US" sz="2800" b="1" dirty="0"/>
            <a:t>（书法）</a:t>
          </a:r>
        </a:p>
      </dgm:t>
    </dgm:pt>
    <dgm:pt modelId="{7C80A1D7-0419-4B9E-9F14-4D798A5760FA}" type="par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B8262DD2-7A1D-40DA-9966-519D7BEBCDF4}" type="sib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559C5AC7-0143-4F36-A569-725BD5F30ACB}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FFFF00"/>
              </a:solidFill>
            </a:rPr>
            <a:t>顾恺之</a:t>
          </a:r>
          <a:endParaRPr lang="en-US" altLang="zh-CN" sz="3200" b="1" dirty="0">
            <a:solidFill>
              <a:srgbClr val="FFFF00"/>
            </a:solidFill>
          </a:endParaRPr>
        </a:p>
        <a:p>
          <a:r>
            <a:rPr lang="en-US" altLang="zh-CN" sz="2800" b="1" dirty="0"/>
            <a:t>《</a:t>
          </a:r>
          <a:r>
            <a:rPr lang="zh-CN" altLang="en-US" sz="2800" b="1" dirty="0"/>
            <a:t>女史箴图</a:t>
          </a:r>
          <a:r>
            <a:rPr lang="en-US" altLang="zh-CN" sz="2800" b="1" dirty="0"/>
            <a:t>》</a:t>
          </a:r>
        </a:p>
        <a:p>
          <a:r>
            <a:rPr lang="zh-CN" altLang="en-US" sz="2800" b="1" dirty="0"/>
            <a:t>（绘画）</a:t>
          </a:r>
        </a:p>
      </dgm:t>
    </dgm:pt>
    <dgm:pt modelId="{47093E67-A7D5-464D-B7B8-B599E9D6F06B}" type="parTrans" cxnId="{428000B5-5E6B-4C61-BCC0-B737E77095B7}">
      <dgm:prSet/>
      <dgm:spPr/>
      <dgm:t>
        <a:bodyPr/>
        <a:lstStyle/>
        <a:p>
          <a:endParaRPr lang="zh-CN" altLang="en-US"/>
        </a:p>
      </dgm:t>
    </dgm:pt>
    <dgm:pt modelId="{CFB25B2F-DB6A-40C4-A7A6-FA3993FC455A}" type="sibTrans" cxnId="{428000B5-5E6B-4C61-BCC0-B737E77095B7}">
      <dgm:prSet/>
      <dgm:spPr/>
      <dgm:t>
        <a:bodyPr/>
        <a:lstStyle/>
        <a:p>
          <a:endParaRPr lang="zh-CN" altLang="en-US"/>
        </a:p>
      </dgm:t>
    </dgm:pt>
    <dgm:pt modelId="{CC30EB69-CA39-4D1D-AF69-0B0936A51F66}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FFFF00"/>
              </a:solidFill>
            </a:rPr>
            <a:t>龙门石窟</a:t>
          </a:r>
          <a:endParaRPr lang="en-US" altLang="zh-CN" sz="3200" b="1" dirty="0">
            <a:solidFill>
              <a:srgbClr val="FFFF00"/>
            </a:solidFill>
          </a:endParaRPr>
        </a:p>
        <a:p>
          <a:r>
            <a:rPr lang="zh-CN" altLang="en-US" sz="2400" b="1" dirty="0"/>
            <a:t>世界文化遗产（</a:t>
          </a:r>
          <a:r>
            <a:rPr lang="en-US" altLang="zh-CN" sz="2400" b="1" dirty="0"/>
            <a:t>2000</a:t>
          </a:r>
          <a:r>
            <a:rPr lang="zh-CN" altLang="en-US" sz="2400" b="1" dirty="0"/>
            <a:t>）</a:t>
          </a:r>
        </a:p>
      </dgm:t>
    </dgm:pt>
    <dgm:pt modelId="{FEC1FC4B-28B5-44F9-AB1E-1724322628E1}" type="parTrans" cxnId="{48AE38A2-190C-4E07-834A-51B100B47A01}">
      <dgm:prSet/>
      <dgm:spPr/>
      <dgm:t>
        <a:bodyPr/>
        <a:lstStyle/>
        <a:p>
          <a:endParaRPr lang="zh-CN" altLang="en-US"/>
        </a:p>
      </dgm:t>
    </dgm:pt>
    <dgm:pt modelId="{D1A87F9C-0A31-4018-B3A0-3EFDB0C50F39}" type="sibTrans" cxnId="{48AE38A2-190C-4E07-834A-51B100B47A01}">
      <dgm:prSet/>
      <dgm:spPr/>
      <dgm:t>
        <a:bodyPr/>
        <a:lstStyle/>
        <a:p>
          <a:endParaRPr lang="zh-CN" altLang="en-US"/>
        </a:p>
      </dgm:t>
    </dgm:pt>
    <dgm:pt modelId="{6D8AA660-BC8E-40EC-BDB6-680AA7AB8900}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FFFF00"/>
              </a:solidFill>
            </a:rPr>
            <a:t>云冈石窟</a:t>
          </a:r>
          <a:endParaRPr lang="en-US" altLang="zh-CN" sz="3200" b="1" dirty="0">
            <a:solidFill>
              <a:srgbClr val="FFFF00"/>
            </a:solidFill>
          </a:endParaRPr>
        </a:p>
        <a:p>
          <a:r>
            <a:rPr lang="zh-CN" altLang="en-US" sz="2400" b="1" dirty="0"/>
            <a:t>世界文化遗产（</a:t>
          </a:r>
          <a:r>
            <a:rPr lang="en-US" altLang="zh-CN" sz="2400" b="1" dirty="0"/>
            <a:t>2001</a:t>
          </a:r>
          <a:r>
            <a:rPr lang="zh-CN" altLang="en-US" sz="2400" b="1" dirty="0"/>
            <a:t>）</a:t>
          </a:r>
        </a:p>
      </dgm:t>
    </dgm:pt>
    <dgm:pt modelId="{B2EDE7D0-3A5B-4846-AA6A-666D5317502D}" type="par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FEED1444-D43E-4D2A-9863-566FE81155A9}" type="sib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5A741AD4-5B5E-4ED0-BB86-907C6AFABB91}" type="pres">
      <dgm:prSet presAssocID="{B5BB2165-0371-432C-B6D2-4414FA2A0D4D}" presName="composite" presStyleCnt="0">
        <dgm:presLayoutVars>
          <dgm:chMax val="1"/>
          <dgm:dir/>
          <dgm:resizeHandles val="exact"/>
        </dgm:presLayoutVars>
      </dgm:prSet>
      <dgm:spPr/>
    </dgm:pt>
    <dgm:pt modelId="{604DA08A-4D83-432A-BF3E-8B8467782F24}" type="pres">
      <dgm:prSet presAssocID="{E85312C3-AF22-43D2-AC22-1F6CF2A8D2CC}" presName="roof" presStyleLbl="dkBgShp" presStyleIdx="0" presStyleCnt="2" custLinFactNeighborY="-2479"/>
      <dgm:spPr/>
    </dgm:pt>
    <dgm:pt modelId="{F0DBBB72-B64A-4DDE-AB58-FDF4920EFFB6}" type="pres">
      <dgm:prSet presAssocID="{E85312C3-AF22-43D2-AC22-1F6CF2A8D2CC}" presName="pillars" presStyleCnt="0"/>
      <dgm:spPr/>
    </dgm:pt>
    <dgm:pt modelId="{4E314D04-898D-4098-BE7A-AEAEB1D3BA46}" type="pres">
      <dgm:prSet presAssocID="{E85312C3-AF22-43D2-AC22-1F6CF2A8D2CC}" presName="pillar1" presStyleLbl="node1" presStyleIdx="0" presStyleCnt="4" custScaleX="91023">
        <dgm:presLayoutVars>
          <dgm:bulletEnabled val="1"/>
        </dgm:presLayoutVars>
      </dgm:prSet>
      <dgm:spPr/>
    </dgm:pt>
    <dgm:pt modelId="{338A8E18-0919-4CD5-8521-25969068D24E}" type="pres">
      <dgm:prSet presAssocID="{559C5AC7-0143-4F36-A569-725BD5F30ACB}" presName="pillarX" presStyleLbl="node1" presStyleIdx="1" presStyleCnt="4" custScaleX="88367">
        <dgm:presLayoutVars>
          <dgm:bulletEnabled val="1"/>
        </dgm:presLayoutVars>
      </dgm:prSet>
      <dgm:spPr/>
    </dgm:pt>
    <dgm:pt modelId="{B7B6CA0B-EB77-4F0D-99AB-178F381DF8D6}" type="pres">
      <dgm:prSet presAssocID="{6D8AA660-BC8E-40EC-BDB6-680AA7AB8900}" presName="pillarX" presStyleLbl="node1" presStyleIdx="2" presStyleCnt="4" custScaleX="87094">
        <dgm:presLayoutVars>
          <dgm:bulletEnabled val="1"/>
        </dgm:presLayoutVars>
      </dgm:prSet>
      <dgm:spPr/>
    </dgm:pt>
    <dgm:pt modelId="{04C6961C-C197-41A0-8304-3AE4ED93D910}" type="pres">
      <dgm:prSet presAssocID="{CC30EB69-CA39-4D1D-AF69-0B0936A51F66}" presName="pillarX" presStyleLbl="node1" presStyleIdx="3" presStyleCnt="4" custScaleX="117972">
        <dgm:presLayoutVars>
          <dgm:bulletEnabled val="1"/>
        </dgm:presLayoutVars>
      </dgm:prSet>
      <dgm:spPr/>
    </dgm:pt>
    <dgm:pt modelId="{24465832-2183-4DCB-97EC-144EFB1D97CA}" type="pres">
      <dgm:prSet presAssocID="{E85312C3-AF22-43D2-AC22-1F6CF2A8D2CC}" presName="base" presStyleLbl="dkBgShp" presStyleIdx="1" presStyleCnt="2"/>
      <dgm:spPr/>
    </dgm:pt>
  </dgm:ptLst>
  <dgm:cxnLst>
    <dgm:cxn modelId="{10FD5414-BEE2-4073-804C-979170D79213}" srcId="{B5BB2165-0371-432C-B6D2-4414FA2A0D4D}" destId="{E85312C3-AF22-43D2-AC22-1F6CF2A8D2CC}" srcOrd="0" destOrd="0" parTransId="{15870D36-AD4E-490D-B8B3-45168262E0B8}" sibTransId="{135CCDEF-0460-41F3-9BCB-70772E2FF891}"/>
    <dgm:cxn modelId="{1A3DB81B-1290-44AD-8A24-AA2D6E43C185}" type="presOf" srcId="{673E3EE9-B880-496A-B300-066C2E62D4CE}" destId="{4E314D04-898D-4098-BE7A-AEAEB1D3BA46}" srcOrd="0" destOrd="0" presId="urn:microsoft.com/office/officeart/2005/8/layout/hList3"/>
    <dgm:cxn modelId="{A33A2636-90A2-40D8-8196-A595B73ED53B}" type="presOf" srcId="{559C5AC7-0143-4F36-A569-725BD5F30ACB}" destId="{338A8E18-0919-4CD5-8521-25969068D24E}" srcOrd="0" destOrd="0" presId="urn:microsoft.com/office/officeart/2005/8/layout/hList3"/>
    <dgm:cxn modelId="{83C85F4B-C001-4D90-8EC3-4F1DFE5263F5}" type="presOf" srcId="{E85312C3-AF22-43D2-AC22-1F6CF2A8D2CC}" destId="{604DA08A-4D83-432A-BF3E-8B8467782F24}" srcOrd="0" destOrd="0" presId="urn:microsoft.com/office/officeart/2005/8/layout/hList3"/>
    <dgm:cxn modelId="{3058C97E-AEEF-4AE4-B74F-273B32E59879}" srcId="{E85312C3-AF22-43D2-AC22-1F6CF2A8D2CC}" destId="{673E3EE9-B880-496A-B300-066C2E62D4CE}" srcOrd="0" destOrd="0" parTransId="{7C80A1D7-0419-4B9E-9F14-4D798A5760FA}" sibTransId="{B8262DD2-7A1D-40DA-9966-519D7BEBCDF4}"/>
    <dgm:cxn modelId="{48AE38A2-190C-4E07-834A-51B100B47A01}" srcId="{E85312C3-AF22-43D2-AC22-1F6CF2A8D2CC}" destId="{CC30EB69-CA39-4D1D-AF69-0B0936A51F66}" srcOrd="3" destOrd="0" parTransId="{FEC1FC4B-28B5-44F9-AB1E-1724322628E1}" sibTransId="{D1A87F9C-0A31-4018-B3A0-3EFDB0C50F39}"/>
    <dgm:cxn modelId="{428000B5-5E6B-4C61-BCC0-B737E77095B7}" srcId="{E85312C3-AF22-43D2-AC22-1F6CF2A8D2CC}" destId="{559C5AC7-0143-4F36-A569-725BD5F30ACB}" srcOrd="1" destOrd="0" parTransId="{47093E67-A7D5-464D-B7B8-B599E9D6F06B}" sibTransId="{CFB25B2F-DB6A-40C4-A7A6-FA3993FC455A}"/>
    <dgm:cxn modelId="{DBBFE1BA-E03F-48CB-8738-D4A38601C153}" type="presOf" srcId="{B5BB2165-0371-432C-B6D2-4414FA2A0D4D}" destId="{5A741AD4-5B5E-4ED0-BB86-907C6AFABB91}" srcOrd="0" destOrd="0" presId="urn:microsoft.com/office/officeart/2005/8/layout/hList3"/>
    <dgm:cxn modelId="{70AB90BB-8761-456E-89AD-4C1DB76B4F2C}" type="presOf" srcId="{CC30EB69-CA39-4D1D-AF69-0B0936A51F66}" destId="{04C6961C-C197-41A0-8304-3AE4ED93D910}" srcOrd="0" destOrd="0" presId="urn:microsoft.com/office/officeart/2005/8/layout/hList3"/>
    <dgm:cxn modelId="{83E9ECD4-58F3-49F1-9953-4D39DC3A204A}" type="presOf" srcId="{6D8AA660-BC8E-40EC-BDB6-680AA7AB8900}" destId="{B7B6CA0B-EB77-4F0D-99AB-178F381DF8D6}" srcOrd="0" destOrd="0" presId="urn:microsoft.com/office/officeart/2005/8/layout/hList3"/>
    <dgm:cxn modelId="{EDC656DC-971C-4D69-A8D7-D8475B94AE48}" srcId="{E85312C3-AF22-43D2-AC22-1F6CF2A8D2CC}" destId="{6D8AA660-BC8E-40EC-BDB6-680AA7AB8900}" srcOrd="2" destOrd="0" parTransId="{B2EDE7D0-3A5B-4846-AA6A-666D5317502D}" sibTransId="{FEED1444-D43E-4D2A-9863-566FE81155A9}"/>
    <dgm:cxn modelId="{F85F369A-A02A-4C02-B516-98BC4BF3BA94}" type="presParOf" srcId="{5A741AD4-5B5E-4ED0-BB86-907C6AFABB91}" destId="{604DA08A-4D83-432A-BF3E-8B8467782F24}" srcOrd="0" destOrd="0" presId="urn:microsoft.com/office/officeart/2005/8/layout/hList3"/>
    <dgm:cxn modelId="{5BE97995-15AB-4C19-B261-E6F0700E930C}" type="presParOf" srcId="{5A741AD4-5B5E-4ED0-BB86-907C6AFABB91}" destId="{F0DBBB72-B64A-4DDE-AB58-FDF4920EFFB6}" srcOrd="1" destOrd="0" presId="urn:microsoft.com/office/officeart/2005/8/layout/hList3"/>
    <dgm:cxn modelId="{1E13D4CC-2AB7-46E3-9A16-40D904CA7411}" type="presParOf" srcId="{F0DBBB72-B64A-4DDE-AB58-FDF4920EFFB6}" destId="{4E314D04-898D-4098-BE7A-AEAEB1D3BA46}" srcOrd="0" destOrd="0" presId="urn:microsoft.com/office/officeart/2005/8/layout/hList3"/>
    <dgm:cxn modelId="{7BD2BB71-FE51-41BD-ACD4-0E047245F60D}" type="presParOf" srcId="{F0DBBB72-B64A-4DDE-AB58-FDF4920EFFB6}" destId="{338A8E18-0919-4CD5-8521-25969068D24E}" srcOrd="1" destOrd="0" presId="urn:microsoft.com/office/officeart/2005/8/layout/hList3"/>
    <dgm:cxn modelId="{BC6F0A97-93D4-490C-90CD-0CD9FD35FDD2}" type="presParOf" srcId="{F0DBBB72-B64A-4DDE-AB58-FDF4920EFFB6}" destId="{B7B6CA0B-EB77-4F0D-99AB-178F381DF8D6}" srcOrd="2" destOrd="0" presId="urn:microsoft.com/office/officeart/2005/8/layout/hList3"/>
    <dgm:cxn modelId="{0EF6E656-F695-4751-B96D-030F8D4B34FC}" type="presParOf" srcId="{F0DBBB72-B64A-4DDE-AB58-FDF4920EFFB6}" destId="{04C6961C-C197-41A0-8304-3AE4ED93D910}" srcOrd="3" destOrd="0" presId="urn:microsoft.com/office/officeart/2005/8/layout/hList3"/>
    <dgm:cxn modelId="{852A8929-6C2C-4F00-82E8-20998FF57266}" type="presParOf" srcId="{5A741AD4-5B5E-4ED0-BB86-907C6AFABB91}" destId="{24465832-2183-4DCB-97EC-144EFB1D97C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1.xml><?xml version="1.0" encoding="utf-8"?>
<dgm:dataModel xmlns:dgm="http://schemas.openxmlformats.org/drawingml/2006/diagram" xmlns:a="http://schemas.openxmlformats.org/drawingml/2006/main">
  <dgm:ptLst>
    <dgm:pt modelId="{1A940925-20B9-444E-B433-44D60620EE7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</dgm:pt>
    <dgm:pt modelId="{F59CA463-62DA-423B-BD19-4723AF52476B}">
      <dgm:prSet phldrT="[文本]"/>
      <dgm:spPr/>
      <dgm:t>
        <a:bodyPr/>
        <a:lstStyle/>
        <a:p>
          <a:r>
            <a:rPr lang="zh-CN" altLang="en-US" dirty="0"/>
            <a:t>隋朝</a:t>
          </a:r>
        </a:p>
      </dgm:t>
    </dgm:pt>
    <dgm:pt modelId="{2705F0F8-0AAE-4E88-95A0-F1168350A8B8}" type="parTrans" cxnId="{D0F388CA-7D88-4925-B782-8B4A068B29BE}">
      <dgm:prSet/>
      <dgm:spPr/>
      <dgm:t>
        <a:bodyPr/>
        <a:lstStyle/>
        <a:p>
          <a:endParaRPr lang="zh-CN" altLang="en-US"/>
        </a:p>
      </dgm:t>
    </dgm:pt>
    <dgm:pt modelId="{CD892C0A-E184-4647-920C-3A021DD59CEB}" type="sibTrans" cxnId="{D0F388CA-7D88-4925-B782-8B4A068B29BE}">
      <dgm:prSet/>
      <dgm:spPr/>
      <dgm:t>
        <a:bodyPr/>
        <a:lstStyle/>
        <a:p>
          <a:endParaRPr lang="zh-CN" altLang="en-US"/>
        </a:p>
      </dgm:t>
    </dgm:pt>
    <dgm:pt modelId="{F2D90EDD-A8BD-4BDA-8E6F-52E3664BF0A5}">
      <dgm:prSet phldrT="[文本]"/>
      <dgm:spPr/>
      <dgm:t>
        <a:bodyPr/>
        <a:lstStyle/>
        <a:p>
          <a:r>
            <a:rPr lang="zh-CN" altLang="en-US" dirty="0"/>
            <a:t>唐朝</a:t>
          </a:r>
        </a:p>
      </dgm:t>
    </dgm:pt>
    <dgm:pt modelId="{6B61004A-32D9-4F2D-BB19-231AC710FF59}" type="parTrans" cxnId="{C6F66950-64D6-42D0-808B-466B0D4F82ED}">
      <dgm:prSet/>
      <dgm:spPr/>
      <dgm:t>
        <a:bodyPr/>
        <a:lstStyle/>
        <a:p>
          <a:endParaRPr lang="zh-CN" altLang="en-US"/>
        </a:p>
      </dgm:t>
    </dgm:pt>
    <dgm:pt modelId="{6B7CB6AF-6B7D-4DE4-B551-025364D4E5D8}" type="sibTrans" cxnId="{C6F66950-64D6-42D0-808B-466B0D4F82ED}">
      <dgm:prSet/>
      <dgm:spPr/>
      <dgm:t>
        <a:bodyPr/>
        <a:lstStyle/>
        <a:p>
          <a:endParaRPr lang="zh-CN" altLang="en-US"/>
        </a:p>
      </dgm:t>
    </dgm:pt>
    <dgm:pt modelId="{9F1B216F-B056-4BF1-BA88-DA45871C5981}" type="pres">
      <dgm:prSet presAssocID="{1A940925-20B9-444E-B433-44D60620EE70}" presName="CompostProcess" presStyleCnt="0">
        <dgm:presLayoutVars>
          <dgm:dir/>
          <dgm:resizeHandles val="exact"/>
        </dgm:presLayoutVars>
      </dgm:prSet>
      <dgm:spPr/>
    </dgm:pt>
    <dgm:pt modelId="{FEF0C00B-1004-41BF-80DF-A978B3BA035A}" type="pres">
      <dgm:prSet presAssocID="{1A940925-20B9-444E-B433-44D60620EE70}" presName="arrow" presStyleLbl="bgShp" presStyleIdx="0" presStyleCnt="1"/>
      <dgm:spPr/>
    </dgm:pt>
    <dgm:pt modelId="{F18C87F3-B7E4-44D3-982F-FE9887CC39A8}" type="pres">
      <dgm:prSet presAssocID="{1A940925-20B9-444E-B433-44D60620EE70}" presName="linearProcess" presStyleCnt="0"/>
      <dgm:spPr/>
    </dgm:pt>
    <dgm:pt modelId="{9AD28700-AAA8-469C-AA3F-60F05F74D967}" type="pres">
      <dgm:prSet presAssocID="{F59CA463-62DA-423B-BD19-4723AF52476B}" presName="textNode" presStyleLbl="node1" presStyleIdx="0" presStyleCnt="2">
        <dgm:presLayoutVars>
          <dgm:bulletEnabled val="1"/>
        </dgm:presLayoutVars>
      </dgm:prSet>
      <dgm:spPr/>
    </dgm:pt>
    <dgm:pt modelId="{ADF743A4-F464-4CBF-ABDB-F79FA083AEC4}" type="pres">
      <dgm:prSet presAssocID="{CD892C0A-E184-4647-920C-3A021DD59CEB}" presName="sibTrans" presStyleCnt="0"/>
      <dgm:spPr/>
    </dgm:pt>
    <dgm:pt modelId="{6943BB77-C15F-4D17-9FF0-AED874E6ECF6}" type="pres">
      <dgm:prSet presAssocID="{F2D90EDD-A8BD-4BDA-8E6F-52E3664BF0A5}" presName="textNode" presStyleLbl="node1" presStyleIdx="1" presStyleCnt="2">
        <dgm:presLayoutVars>
          <dgm:bulletEnabled val="1"/>
        </dgm:presLayoutVars>
      </dgm:prSet>
      <dgm:spPr/>
    </dgm:pt>
  </dgm:ptLst>
  <dgm:cxnLst>
    <dgm:cxn modelId="{DA9A2329-A0DC-489C-9F49-556D54A8B4D9}" type="presOf" srcId="{F59CA463-62DA-423B-BD19-4723AF52476B}" destId="{9AD28700-AAA8-469C-AA3F-60F05F74D967}" srcOrd="0" destOrd="0" presId="urn:microsoft.com/office/officeart/2005/8/layout/hProcess9"/>
    <dgm:cxn modelId="{8282B73C-A7D6-4853-AB87-CFCF46C13586}" type="presOf" srcId="{F2D90EDD-A8BD-4BDA-8E6F-52E3664BF0A5}" destId="{6943BB77-C15F-4D17-9FF0-AED874E6ECF6}" srcOrd="0" destOrd="0" presId="urn:microsoft.com/office/officeart/2005/8/layout/hProcess9"/>
    <dgm:cxn modelId="{C6F66950-64D6-42D0-808B-466B0D4F82ED}" srcId="{1A940925-20B9-444E-B433-44D60620EE70}" destId="{F2D90EDD-A8BD-4BDA-8E6F-52E3664BF0A5}" srcOrd="1" destOrd="0" parTransId="{6B61004A-32D9-4F2D-BB19-231AC710FF59}" sibTransId="{6B7CB6AF-6B7D-4DE4-B551-025364D4E5D8}"/>
    <dgm:cxn modelId="{BFECB8B6-7B35-4D57-B970-F3D1BF3810F5}" type="presOf" srcId="{1A940925-20B9-444E-B433-44D60620EE70}" destId="{9F1B216F-B056-4BF1-BA88-DA45871C5981}" srcOrd="0" destOrd="0" presId="urn:microsoft.com/office/officeart/2005/8/layout/hProcess9"/>
    <dgm:cxn modelId="{D0F388CA-7D88-4925-B782-8B4A068B29BE}" srcId="{1A940925-20B9-444E-B433-44D60620EE70}" destId="{F59CA463-62DA-423B-BD19-4723AF52476B}" srcOrd="0" destOrd="0" parTransId="{2705F0F8-0AAE-4E88-95A0-F1168350A8B8}" sibTransId="{CD892C0A-E184-4647-920C-3A021DD59CEB}"/>
    <dgm:cxn modelId="{920600BC-A3CF-4EF5-BD92-EC7DBC1E76BF}" type="presParOf" srcId="{9F1B216F-B056-4BF1-BA88-DA45871C5981}" destId="{FEF0C00B-1004-41BF-80DF-A978B3BA035A}" srcOrd="0" destOrd="0" presId="urn:microsoft.com/office/officeart/2005/8/layout/hProcess9"/>
    <dgm:cxn modelId="{A5BC7E40-01C0-476C-A023-C14110A2FD8B}" type="presParOf" srcId="{9F1B216F-B056-4BF1-BA88-DA45871C5981}" destId="{F18C87F3-B7E4-44D3-982F-FE9887CC39A8}" srcOrd="1" destOrd="0" presId="urn:microsoft.com/office/officeart/2005/8/layout/hProcess9"/>
    <dgm:cxn modelId="{37BA107A-12D0-4B10-B9B9-7CA1CD2F6C7E}" type="presParOf" srcId="{F18C87F3-B7E4-44D3-982F-FE9887CC39A8}" destId="{9AD28700-AAA8-469C-AA3F-60F05F74D967}" srcOrd="0" destOrd="0" presId="urn:microsoft.com/office/officeart/2005/8/layout/hProcess9"/>
    <dgm:cxn modelId="{D64B29E2-5B04-4A22-9760-44CDC1528FA9}" type="presParOf" srcId="{F18C87F3-B7E4-44D3-982F-FE9887CC39A8}" destId="{ADF743A4-F464-4CBF-ABDB-F79FA083AEC4}" srcOrd="1" destOrd="0" presId="urn:microsoft.com/office/officeart/2005/8/layout/hProcess9"/>
    <dgm:cxn modelId="{D86EF4D4-164B-450A-B13C-8C36DBC9E5B7}" type="presParOf" srcId="{F18C87F3-B7E4-44D3-982F-FE9887CC39A8}" destId="{6943BB77-C15F-4D17-9FF0-AED874E6ECF6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2.xml><?xml version="1.0" encoding="utf-8"?>
<dgm:dataModel xmlns:dgm="http://schemas.openxmlformats.org/drawingml/2006/diagram" xmlns:a="http://schemas.openxmlformats.org/drawingml/2006/main">
  <dgm:ptLst>
    <dgm:pt modelId="{DCC00C24-3FE5-4CA5-B5F2-D52FA95001ED}" type="doc">
      <dgm:prSet loTypeId="urn:microsoft.com/office/officeart/2005/8/layout/hierarchy4" loCatId="list" qsTypeId="urn:microsoft.com/office/officeart/2005/8/quickstyle/simple3#8" qsCatId="simple" csTypeId="urn:microsoft.com/office/officeart/2005/8/colors/accent1_2#28" csCatId="accent1" phldr="1"/>
      <dgm:spPr/>
      <dgm:t>
        <a:bodyPr/>
        <a:lstStyle/>
        <a:p>
          <a:endParaRPr lang="zh-CN" altLang="en-US"/>
        </a:p>
      </dgm:t>
    </dgm:pt>
    <dgm:pt modelId="{A157F43F-9741-4831-94CF-9C19669C5768}">
      <dgm:prSet phldrT="[文本]"/>
      <dgm:spPr/>
      <dgm:t>
        <a:bodyPr/>
        <a:lstStyle/>
        <a:p>
          <a:r>
            <a:rPr lang="zh-CN" altLang="en-US" b="1" dirty="0">
              <a:solidFill>
                <a:srgbClr val="49480B"/>
              </a:solidFill>
            </a:rPr>
            <a:t>一、隋朝 </a:t>
          </a:r>
          <a:r>
            <a:rPr lang="en-US" altLang="zh-CN" b="1" dirty="0">
              <a:solidFill>
                <a:srgbClr val="49480B"/>
              </a:solidFill>
            </a:rPr>
            <a:t>· </a:t>
          </a:r>
          <a:r>
            <a:rPr lang="zh-CN" altLang="en-US" b="1" dirty="0">
              <a:solidFill>
                <a:srgbClr val="49480B"/>
              </a:solidFill>
            </a:rPr>
            <a:t>政治与经济</a:t>
          </a:r>
        </a:p>
      </dgm:t>
    </dgm:pt>
    <dgm:pt modelId="{2B4278BF-0888-4502-B681-E9759321DA66}" type="parTrans" cxnId="{E5F6B6BB-799D-43EE-AB7E-A0238759AAEE}">
      <dgm:prSet/>
      <dgm:spPr/>
      <dgm:t>
        <a:bodyPr/>
        <a:lstStyle/>
        <a:p>
          <a:endParaRPr lang="zh-CN" altLang="en-US"/>
        </a:p>
      </dgm:t>
    </dgm:pt>
    <dgm:pt modelId="{E5B65AC6-3BA1-4DEA-A357-6E3E2A9C2DF8}" type="sibTrans" cxnId="{E5F6B6BB-799D-43EE-AB7E-A0238759AAEE}">
      <dgm:prSet/>
      <dgm:spPr/>
      <dgm:t>
        <a:bodyPr/>
        <a:lstStyle/>
        <a:p>
          <a:endParaRPr lang="zh-CN" altLang="en-US"/>
        </a:p>
      </dgm:t>
    </dgm:pt>
    <dgm:pt modelId="{5F026276-119A-4D59-931A-5EE06254A8AC}">
      <dgm:prSet phldrT="[文本]"/>
      <dgm:spPr/>
      <dgm:t>
        <a:bodyPr/>
        <a:lstStyle/>
        <a:p>
          <a:r>
            <a:rPr lang="zh-CN" altLang="en-US" dirty="0"/>
            <a:t>隋文帝与开皇之治</a:t>
          </a:r>
        </a:p>
      </dgm:t>
    </dgm:pt>
    <dgm:pt modelId="{1001DBEE-3F42-49EB-BC64-F9E115E3165C}" type="parTrans" cxnId="{779A5AB5-AC26-4EEF-8910-41A39E079AB5}">
      <dgm:prSet/>
      <dgm:spPr/>
      <dgm:t>
        <a:bodyPr/>
        <a:lstStyle/>
        <a:p>
          <a:endParaRPr lang="zh-CN" altLang="en-US"/>
        </a:p>
      </dgm:t>
    </dgm:pt>
    <dgm:pt modelId="{C159C9DD-815B-4923-BAE4-35653763183E}" type="sibTrans" cxnId="{779A5AB5-AC26-4EEF-8910-41A39E079AB5}">
      <dgm:prSet/>
      <dgm:spPr/>
      <dgm:t>
        <a:bodyPr/>
        <a:lstStyle/>
        <a:p>
          <a:endParaRPr lang="zh-CN" altLang="en-US"/>
        </a:p>
      </dgm:t>
    </dgm:pt>
    <dgm:pt modelId="{53478811-4192-4058-A7E2-A44CEDEB47BE}">
      <dgm:prSet phldrT="[文本]"/>
      <dgm:spPr/>
      <dgm:t>
        <a:bodyPr/>
        <a:lstStyle/>
        <a:p>
          <a:r>
            <a:rPr lang="zh-CN" altLang="en-US" dirty="0"/>
            <a:t>科举制</a:t>
          </a:r>
        </a:p>
      </dgm:t>
    </dgm:pt>
    <dgm:pt modelId="{4904377E-FF59-49B7-938E-B235DDF7458D}" type="parTrans" cxnId="{ABB8156E-628A-4191-A4BF-DACB86532BDE}">
      <dgm:prSet/>
      <dgm:spPr/>
      <dgm:t>
        <a:bodyPr/>
        <a:lstStyle/>
        <a:p>
          <a:endParaRPr lang="zh-CN" altLang="en-US"/>
        </a:p>
      </dgm:t>
    </dgm:pt>
    <dgm:pt modelId="{769C16A0-66DC-40DE-9A7D-B233AF746258}" type="sibTrans" cxnId="{ABB8156E-628A-4191-A4BF-DACB86532BDE}">
      <dgm:prSet/>
      <dgm:spPr/>
      <dgm:t>
        <a:bodyPr/>
        <a:lstStyle/>
        <a:p>
          <a:endParaRPr lang="zh-CN" altLang="en-US"/>
        </a:p>
      </dgm:t>
    </dgm:pt>
    <dgm:pt modelId="{C3329246-9D38-4FF2-8D1E-09846F23E2C5}">
      <dgm:prSet phldrT="[文本]"/>
      <dgm:spPr/>
      <dgm:t>
        <a:bodyPr/>
        <a:lstStyle/>
        <a:p>
          <a:r>
            <a:rPr lang="zh-CN" altLang="en-US" dirty="0"/>
            <a:t>民族关系</a:t>
          </a:r>
        </a:p>
      </dgm:t>
    </dgm:pt>
    <dgm:pt modelId="{BB529596-F303-4D09-938C-8F0F36A7B4E2}" type="parTrans" cxnId="{A6FE1E63-AD8A-4D08-B788-DF4D0B3383F6}">
      <dgm:prSet/>
      <dgm:spPr/>
      <dgm:t>
        <a:bodyPr/>
        <a:lstStyle/>
        <a:p>
          <a:endParaRPr lang="zh-CN" altLang="en-US"/>
        </a:p>
      </dgm:t>
    </dgm:pt>
    <dgm:pt modelId="{29251C28-FBDC-41E4-9BA8-79DCA7A34322}" type="sibTrans" cxnId="{A6FE1E63-AD8A-4D08-B788-DF4D0B3383F6}">
      <dgm:prSet/>
      <dgm:spPr/>
      <dgm:t>
        <a:bodyPr/>
        <a:lstStyle/>
        <a:p>
          <a:endParaRPr lang="zh-CN" altLang="en-US"/>
        </a:p>
      </dgm:t>
    </dgm:pt>
    <dgm:pt modelId="{B9DAB024-72CC-4340-B424-BF46DFCC6080}">
      <dgm:prSet phldrT="[文本]"/>
      <dgm:spPr/>
      <dgm:t>
        <a:bodyPr/>
        <a:lstStyle/>
        <a:p>
          <a:r>
            <a:rPr lang="zh-CN" altLang="en-US" dirty="0"/>
            <a:t>三省六部制</a:t>
          </a:r>
        </a:p>
      </dgm:t>
    </dgm:pt>
    <dgm:pt modelId="{B6789090-55F1-4186-94EC-054D6EE13752}" type="parTrans" cxnId="{AFE6CFE7-5A0E-4A91-8878-ECBDD5BFCD29}">
      <dgm:prSet/>
      <dgm:spPr/>
      <dgm:t>
        <a:bodyPr/>
        <a:lstStyle/>
        <a:p>
          <a:endParaRPr lang="zh-CN" altLang="en-US"/>
        </a:p>
      </dgm:t>
    </dgm:pt>
    <dgm:pt modelId="{DCBE76DB-E89A-4230-B856-2AACCE930BC3}" type="sibTrans" cxnId="{AFE6CFE7-5A0E-4A91-8878-ECBDD5BFCD29}">
      <dgm:prSet/>
      <dgm:spPr/>
      <dgm:t>
        <a:bodyPr/>
        <a:lstStyle/>
        <a:p>
          <a:endParaRPr lang="zh-CN" altLang="en-US"/>
        </a:p>
      </dgm:t>
    </dgm:pt>
    <dgm:pt modelId="{B2F6DBB9-40FD-46FD-9EF9-17B5513EC1CF}">
      <dgm:prSet phldrT="[文本]"/>
      <dgm:spPr/>
      <dgm:t>
        <a:bodyPr/>
        <a:lstStyle/>
        <a:p>
          <a:r>
            <a:rPr lang="zh-CN" altLang="en-US" dirty="0"/>
            <a:t>农民战争</a:t>
          </a:r>
        </a:p>
      </dgm:t>
    </dgm:pt>
    <dgm:pt modelId="{C1B2BF6D-4863-424C-95BD-7D44CCBDD115}" type="parTrans" cxnId="{5BEE9F4D-18D5-4D3E-8737-5E6025840951}">
      <dgm:prSet/>
      <dgm:spPr/>
      <dgm:t>
        <a:bodyPr/>
        <a:lstStyle/>
        <a:p>
          <a:endParaRPr lang="zh-CN" altLang="en-US"/>
        </a:p>
      </dgm:t>
    </dgm:pt>
    <dgm:pt modelId="{6E101BED-6128-463B-A775-ED74106BAB04}" type="sibTrans" cxnId="{5BEE9F4D-18D5-4D3E-8737-5E6025840951}">
      <dgm:prSet/>
      <dgm:spPr/>
      <dgm:t>
        <a:bodyPr/>
        <a:lstStyle/>
        <a:p>
          <a:endParaRPr lang="zh-CN" altLang="en-US"/>
        </a:p>
      </dgm:t>
    </dgm:pt>
    <dgm:pt modelId="{3815394B-5E3B-4F5A-891B-675B8BF94621}" type="pres">
      <dgm:prSet presAssocID="{DCC00C24-3FE5-4CA5-B5F2-D52FA95001E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3A93081A-4E5D-46E6-98F2-C275F5287407}" type="pres">
      <dgm:prSet presAssocID="{A157F43F-9741-4831-94CF-9C19669C5768}" presName="vertOne" presStyleCnt="0"/>
      <dgm:spPr/>
    </dgm:pt>
    <dgm:pt modelId="{30C30A88-CCCD-4050-8697-B570DAF2FA30}" type="pres">
      <dgm:prSet presAssocID="{A157F43F-9741-4831-94CF-9C19669C5768}" presName="txOne" presStyleLbl="node0" presStyleIdx="0" presStyleCnt="1">
        <dgm:presLayoutVars>
          <dgm:chPref val="3"/>
        </dgm:presLayoutVars>
      </dgm:prSet>
      <dgm:spPr/>
    </dgm:pt>
    <dgm:pt modelId="{6DE89D9C-0947-413B-8AFC-393A64E72BF8}" type="pres">
      <dgm:prSet presAssocID="{A157F43F-9741-4831-94CF-9C19669C5768}" presName="parTransOne" presStyleCnt="0"/>
      <dgm:spPr/>
    </dgm:pt>
    <dgm:pt modelId="{C002BACE-EAEE-4C00-A213-D16056DEF4F4}" type="pres">
      <dgm:prSet presAssocID="{A157F43F-9741-4831-94CF-9C19669C5768}" presName="horzOne" presStyleCnt="0"/>
      <dgm:spPr/>
    </dgm:pt>
    <dgm:pt modelId="{2979D20A-60BD-45FD-A7C8-6566870F8397}" type="pres">
      <dgm:prSet presAssocID="{5F026276-119A-4D59-931A-5EE06254A8AC}" presName="vertTwo" presStyleCnt="0"/>
      <dgm:spPr/>
    </dgm:pt>
    <dgm:pt modelId="{A64E6599-F4C5-4131-9BE0-567DA0178FC1}" type="pres">
      <dgm:prSet presAssocID="{5F026276-119A-4D59-931A-5EE06254A8AC}" presName="txTwo" presStyleLbl="node2" presStyleIdx="0" presStyleCnt="2">
        <dgm:presLayoutVars>
          <dgm:chPref val="3"/>
        </dgm:presLayoutVars>
      </dgm:prSet>
      <dgm:spPr/>
    </dgm:pt>
    <dgm:pt modelId="{1F112D89-7B2B-4B63-86D7-423E71ACEFEF}" type="pres">
      <dgm:prSet presAssocID="{5F026276-119A-4D59-931A-5EE06254A8AC}" presName="parTransTwo" presStyleCnt="0"/>
      <dgm:spPr/>
    </dgm:pt>
    <dgm:pt modelId="{D4D67334-614A-4B40-BC6A-2F66DAD80022}" type="pres">
      <dgm:prSet presAssocID="{5F026276-119A-4D59-931A-5EE06254A8AC}" presName="horzTwo" presStyleCnt="0"/>
      <dgm:spPr/>
    </dgm:pt>
    <dgm:pt modelId="{189F5F2D-45D6-4C31-84C9-B3F7509DB208}" type="pres">
      <dgm:prSet presAssocID="{53478811-4192-4058-A7E2-A44CEDEB47BE}" presName="vertThree" presStyleCnt="0"/>
      <dgm:spPr/>
    </dgm:pt>
    <dgm:pt modelId="{0BB689D4-6A88-456C-B03B-61D913286216}" type="pres">
      <dgm:prSet presAssocID="{53478811-4192-4058-A7E2-A44CEDEB47BE}" presName="txThree" presStyleLbl="node3" presStyleIdx="0" presStyleCnt="3">
        <dgm:presLayoutVars>
          <dgm:chPref val="3"/>
        </dgm:presLayoutVars>
      </dgm:prSet>
      <dgm:spPr/>
    </dgm:pt>
    <dgm:pt modelId="{D58DBE5A-64AC-48A7-978C-A2BD940738AE}" type="pres">
      <dgm:prSet presAssocID="{53478811-4192-4058-A7E2-A44CEDEB47BE}" presName="horzThree" presStyleCnt="0"/>
      <dgm:spPr/>
    </dgm:pt>
    <dgm:pt modelId="{6E25F4AB-E046-4DAE-87F1-8227EF15337C}" type="pres">
      <dgm:prSet presAssocID="{769C16A0-66DC-40DE-9A7D-B233AF746258}" presName="sibSpaceThree" presStyleCnt="0"/>
      <dgm:spPr/>
    </dgm:pt>
    <dgm:pt modelId="{37584C5C-9A3E-4E87-98CF-DC7CD21ECBB1}" type="pres">
      <dgm:prSet presAssocID="{C3329246-9D38-4FF2-8D1E-09846F23E2C5}" presName="vertThree" presStyleCnt="0"/>
      <dgm:spPr/>
    </dgm:pt>
    <dgm:pt modelId="{67922C91-8D76-4160-86A1-20AED3733214}" type="pres">
      <dgm:prSet presAssocID="{C3329246-9D38-4FF2-8D1E-09846F23E2C5}" presName="txThree" presStyleLbl="node3" presStyleIdx="1" presStyleCnt="3">
        <dgm:presLayoutVars>
          <dgm:chPref val="3"/>
        </dgm:presLayoutVars>
      </dgm:prSet>
      <dgm:spPr/>
    </dgm:pt>
    <dgm:pt modelId="{CF435662-C46C-47DE-BED7-A147D9577692}" type="pres">
      <dgm:prSet presAssocID="{C3329246-9D38-4FF2-8D1E-09846F23E2C5}" presName="horzThree" presStyleCnt="0"/>
      <dgm:spPr/>
    </dgm:pt>
    <dgm:pt modelId="{F5063EEF-9B72-459F-900D-78AF4E237E86}" type="pres">
      <dgm:prSet presAssocID="{C159C9DD-815B-4923-BAE4-35653763183E}" presName="sibSpaceTwo" presStyleCnt="0"/>
      <dgm:spPr/>
    </dgm:pt>
    <dgm:pt modelId="{9302B2D7-4D02-45F9-BF43-FC45A02EEE4B}" type="pres">
      <dgm:prSet presAssocID="{B9DAB024-72CC-4340-B424-BF46DFCC6080}" presName="vertTwo" presStyleCnt="0"/>
      <dgm:spPr/>
    </dgm:pt>
    <dgm:pt modelId="{3BB9FF26-4EB7-4738-B6B0-24A7182555AB}" type="pres">
      <dgm:prSet presAssocID="{B9DAB024-72CC-4340-B424-BF46DFCC6080}" presName="txTwo" presStyleLbl="node2" presStyleIdx="1" presStyleCnt="2">
        <dgm:presLayoutVars>
          <dgm:chPref val="3"/>
        </dgm:presLayoutVars>
      </dgm:prSet>
      <dgm:spPr/>
    </dgm:pt>
    <dgm:pt modelId="{86AC7B94-603A-425B-B21F-D8CC4B6CF30F}" type="pres">
      <dgm:prSet presAssocID="{B9DAB024-72CC-4340-B424-BF46DFCC6080}" presName="parTransTwo" presStyleCnt="0"/>
      <dgm:spPr/>
    </dgm:pt>
    <dgm:pt modelId="{217418C1-18D1-4065-8BAC-99D1C5242BAC}" type="pres">
      <dgm:prSet presAssocID="{B9DAB024-72CC-4340-B424-BF46DFCC6080}" presName="horzTwo" presStyleCnt="0"/>
      <dgm:spPr/>
    </dgm:pt>
    <dgm:pt modelId="{C7C896CA-B6B6-4826-8C15-00D1EA39D4CD}" type="pres">
      <dgm:prSet presAssocID="{B2F6DBB9-40FD-46FD-9EF9-17B5513EC1CF}" presName="vertThree" presStyleCnt="0"/>
      <dgm:spPr/>
    </dgm:pt>
    <dgm:pt modelId="{7BBF9523-AD8E-4B62-8845-5E209387BF76}" type="pres">
      <dgm:prSet presAssocID="{B2F6DBB9-40FD-46FD-9EF9-17B5513EC1CF}" presName="txThree" presStyleLbl="node3" presStyleIdx="2" presStyleCnt="3">
        <dgm:presLayoutVars>
          <dgm:chPref val="3"/>
        </dgm:presLayoutVars>
      </dgm:prSet>
      <dgm:spPr/>
    </dgm:pt>
    <dgm:pt modelId="{E2A5A847-028C-45E2-BA35-3AF314BFD631}" type="pres">
      <dgm:prSet presAssocID="{B2F6DBB9-40FD-46FD-9EF9-17B5513EC1CF}" presName="horzThree" presStyleCnt="0"/>
      <dgm:spPr/>
    </dgm:pt>
  </dgm:ptLst>
  <dgm:cxnLst>
    <dgm:cxn modelId="{8C8ABA15-3283-4DAB-B179-8F4B66F6F246}" type="presOf" srcId="{5F026276-119A-4D59-931A-5EE06254A8AC}" destId="{A64E6599-F4C5-4131-9BE0-567DA0178FC1}" srcOrd="0" destOrd="0" presId="urn:microsoft.com/office/officeart/2005/8/layout/hierarchy4"/>
    <dgm:cxn modelId="{07D08232-1135-4CDB-A464-52C960F1F443}" type="presOf" srcId="{53478811-4192-4058-A7E2-A44CEDEB47BE}" destId="{0BB689D4-6A88-456C-B03B-61D913286216}" srcOrd="0" destOrd="0" presId="urn:microsoft.com/office/officeart/2005/8/layout/hierarchy4"/>
    <dgm:cxn modelId="{D2CB6339-5EC4-45B4-BBD9-0B216A3BD86B}" type="presOf" srcId="{A157F43F-9741-4831-94CF-9C19669C5768}" destId="{30C30A88-CCCD-4050-8697-B570DAF2FA30}" srcOrd="0" destOrd="0" presId="urn:microsoft.com/office/officeart/2005/8/layout/hierarchy4"/>
    <dgm:cxn modelId="{A6FE1E63-AD8A-4D08-B788-DF4D0B3383F6}" srcId="{5F026276-119A-4D59-931A-5EE06254A8AC}" destId="{C3329246-9D38-4FF2-8D1E-09846F23E2C5}" srcOrd="1" destOrd="0" parTransId="{BB529596-F303-4D09-938C-8F0F36A7B4E2}" sibTransId="{29251C28-FBDC-41E4-9BA8-79DCA7A34322}"/>
    <dgm:cxn modelId="{36FAC766-BA65-47A2-BFAF-416A39871810}" type="presOf" srcId="{C3329246-9D38-4FF2-8D1E-09846F23E2C5}" destId="{67922C91-8D76-4160-86A1-20AED3733214}" srcOrd="0" destOrd="0" presId="urn:microsoft.com/office/officeart/2005/8/layout/hierarchy4"/>
    <dgm:cxn modelId="{5BEE9F4D-18D5-4D3E-8737-5E6025840951}" srcId="{B9DAB024-72CC-4340-B424-BF46DFCC6080}" destId="{B2F6DBB9-40FD-46FD-9EF9-17B5513EC1CF}" srcOrd="0" destOrd="0" parTransId="{C1B2BF6D-4863-424C-95BD-7D44CCBDD115}" sibTransId="{6E101BED-6128-463B-A775-ED74106BAB04}"/>
    <dgm:cxn modelId="{ABB8156E-628A-4191-A4BF-DACB86532BDE}" srcId="{5F026276-119A-4D59-931A-5EE06254A8AC}" destId="{53478811-4192-4058-A7E2-A44CEDEB47BE}" srcOrd="0" destOrd="0" parTransId="{4904377E-FF59-49B7-938E-B235DDF7458D}" sibTransId="{769C16A0-66DC-40DE-9A7D-B233AF746258}"/>
    <dgm:cxn modelId="{21634377-EAFE-4CC5-A93F-76DFEAE8CFBB}" type="presOf" srcId="{B9DAB024-72CC-4340-B424-BF46DFCC6080}" destId="{3BB9FF26-4EB7-4738-B6B0-24A7182555AB}" srcOrd="0" destOrd="0" presId="urn:microsoft.com/office/officeart/2005/8/layout/hierarchy4"/>
    <dgm:cxn modelId="{779A5AB5-AC26-4EEF-8910-41A39E079AB5}" srcId="{A157F43F-9741-4831-94CF-9C19669C5768}" destId="{5F026276-119A-4D59-931A-5EE06254A8AC}" srcOrd="0" destOrd="0" parTransId="{1001DBEE-3F42-49EB-BC64-F9E115E3165C}" sibTransId="{C159C9DD-815B-4923-BAE4-35653763183E}"/>
    <dgm:cxn modelId="{E5F6B6BB-799D-43EE-AB7E-A0238759AAEE}" srcId="{DCC00C24-3FE5-4CA5-B5F2-D52FA95001ED}" destId="{A157F43F-9741-4831-94CF-9C19669C5768}" srcOrd="0" destOrd="0" parTransId="{2B4278BF-0888-4502-B681-E9759321DA66}" sibTransId="{E5B65AC6-3BA1-4DEA-A357-6E3E2A9C2DF8}"/>
    <dgm:cxn modelId="{9608D8CE-260C-4CD6-8041-A9595643134C}" type="presOf" srcId="{DCC00C24-3FE5-4CA5-B5F2-D52FA95001ED}" destId="{3815394B-5E3B-4F5A-891B-675B8BF94621}" srcOrd="0" destOrd="0" presId="urn:microsoft.com/office/officeart/2005/8/layout/hierarchy4"/>
    <dgm:cxn modelId="{C44F84E5-656E-4BEF-82D0-5D41E5AC2F5D}" type="presOf" srcId="{B2F6DBB9-40FD-46FD-9EF9-17B5513EC1CF}" destId="{7BBF9523-AD8E-4B62-8845-5E209387BF76}" srcOrd="0" destOrd="0" presId="urn:microsoft.com/office/officeart/2005/8/layout/hierarchy4"/>
    <dgm:cxn modelId="{AFE6CFE7-5A0E-4A91-8878-ECBDD5BFCD29}" srcId="{A157F43F-9741-4831-94CF-9C19669C5768}" destId="{B9DAB024-72CC-4340-B424-BF46DFCC6080}" srcOrd="1" destOrd="0" parTransId="{B6789090-55F1-4186-94EC-054D6EE13752}" sibTransId="{DCBE76DB-E89A-4230-B856-2AACCE930BC3}"/>
    <dgm:cxn modelId="{70E0A205-ECAD-4C35-B717-A02FDA24F7B9}" type="presParOf" srcId="{3815394B-5E3B-4F5A-891B-675B8BF94621}" destId="{3A93081A-4E5D-46E6-98F2-C275F5287407}" srcOrd="0" destOrd="0" presId="urn:microsoft.com/office/officeart/2005/8/layout/hierarchy4"/>
    <dgm:cxn modelId="{72B2A925-B6C6-4E6C-9DA8-5F33F20C2F64}" type="presParOf" srcId="{3A93081A-4E5D-46E6-98F2-C275F5287407}" destId="{30C30A88-CCCD-4050-8697-B570DAF2FA30}" srcOrd="0" destOrd="0" presId="urn:microsoft.com/office/officeart/2005/8/layout/hierarchy4"/>
    <dgm:cxn modelId="{E6022BDC-E736-4831-BAC7-B8EBA9243FFB}" type="presParOf" srcId="{3A93081A-4E5D-46E6-98F2-C275F5287407}" destId="{6DE89D9C-0947-413B-8AFC-393A64E72BF8}" srcOrd="1" destOrd="0" presId="urn:microsoft.com/office/officeart/2005/8/layout/hierarchy4"/>
    <dgm:cxn modelId="{990D26C6-AB04-467D-BE4A-170F3F560DDE}" type="presParOf" srcId="{3A93081A-4E5D-46E6-98F2-C275F5287407}" destId="{C002BACE-EAEE-4C00-A213-D16056DEF4F4}" srcOrd="2" destOrd="0" presId="urn:microsoft.com/office/officeart/2005/8/layout/hierarchy4"/>
    <dgm:cxn modelId="{906E6F24-B1C6-4C77-BC93-9545574FDCE6}" type="presParOf" srcId="{C002BACE-EAEE-4C00-A213-D16056DEF4F4}" destId="{2979D20A-60BD-45FD-A7C8-6566870F8397}" srcOrd="0" destOrd="0" presId="urn:microsoft.com/office/officeart/2005/8/layout/hierarchy4"/>
    <dgm:cxn modelId="{9C17A6CF-1ACA-41C7-AFEB-7B037070BAEE}" type="presParOf" srcId="{2979D20A-60BD-45FD-A7C8-6566870F8397}" destId="{A64E6599-F4C5-4131-9BE0-567DA0178FC1}" srcOrd="0" destOrd="0" presId="urn:microsoft.com/office/officeart/2005/8/layout/hierarchy4"/>
    <dgm:cxn modelId="{73EE4C09-81BE-44B6-9410-6970BDEB1022}" type="presParOf" srcId="{2979D20A-60BD-45FD-A7C8-6566870F8397}" destId="{1F112D89-7B2B-4B63-86D7-423E71ACEFEF}" srcOrd="1" destOrd="0" presId="urn:microsoft.com/office/officeart/2005/8/layout/hierarchy4"/>
    <dgm:cxn modelId="{C0D1131E-5E80-428B-AE16-AC2FA5599A45}" type="presParOf" srcId="{2979D20A-60BD-45FD-A7C8-6566870F8397}" destId="{D4D67334-614A-4B40-BC6A-2F66DAD80022}" srcOrd="2" destOrd="0" presId="urn:microsoft.com/office/officeart/2005/8/layout/hierarchy4"/>
    <dgm:cxn modelId="{FE0F0394-4695-4ED4-B0FD-E6CCB0CBB387}" type="presParOf" srcId="{D4D67334-614A-4B40-BC6A-2F66DAD80022}" destId="{189F5F2D-45D6-4C31-84C9-B3F7509DB208}" srcOrd="0" destOrd="0" presId="urn:microsoft.com/office/officeart/2005/8/layout/hierarchy4"/>
    <dgm:cxn modelId="{127A1957-4562-475F-B3A6-BA0266751D01}" type="presParOf" srcId="{189F5F2D-45D6-4C31-84C9-B3F7509DB208}" destId="{0BB689D4-6A88-456C-B03B-61D913286216}" srcOrd="0" destOrd="0" presId="urn:microsoft.com/office/officeart/2005/8/layout/hierarchy4"/>
    <dgm:cxn modelId="{E7EF705C-25E9-47E5-9357-0037D77C94D7}" type="presParOf" srcId="{189F5F2D-45D6-4C31-84C9-B3F7509DB208}" destId="{D58DBE5A-64AC-48A7-978C-A2BD940738AE}" srcOrd="1" destOrd="0" presId="urn:microsoft.com/office/officeart/2005/8/layout/hierarchy4"/>
    <dgm:cxn modelId="{781A4533-E87C-44A0-B711-898EC0B94404}" type="presParOf" srcId="{D4D67334-614A-4B40-BC6A-2F66DAD80022}" destId="{6E25F4AB-E046-4DAE-87F1-8227EF15337C}" srcOrd="1" destOrd="0" presId="urn:microsoft.com/office/officeart/2005/8/layout/hierarchy4"/>
    <dgm:cxn modelId="{C60F84A7-60C2-4292-AB98-B429069AEA24}" type="presParOf" srcId="{D4D67334-614A-4B40-BC6A-2F66DAD80022}" destId="{37584C5C-9A3E-4E87-98CF-DC7CD21ECBB1}" srcOrd="2" destOrd="0" presId="urn:microsoft.com/office/officeart/2005/8/layout/hierarchy4"/>
    <dgm:cxn modelId="{2809200C-1991-40D6-A4A7-727E7D03C861}" type="presParOf" srcId="{37584C5C-9A3E-4E87-98CF-DC7CD21ECBB1}" destId="{67922C91-8D76-4160-86A1-20AED3733214}" srcOrd="0" destOrd="0" presId="urn:microsoft.com/office/officeart/2005/8/layout/hierarchy4"/>
    <dgm:cxn modelId="{7F0359B4-0F35-4083-B8EE-E8DF19AC00EE}" type="presParOf" srcId="{37584C5C-9A3E-4E87-98CF-DC7CD21ECBB1}" destId="{CF435662-C46C-47DE-BED7-A147D9577692}" srcOrd="1" destOrd="0" presId="urn:microsoft.com/office/officeart/2005/8/layout/hierarchy4"/>
    <dgm:cxn modelId="{4C9A9A9C-9E90-4D93-A988-D850B58963A3}" type="presParOf" srcId="{C002BACE-EAEE-4C00-A213-D16056DEF4F4}" destId="{F5063EEF-9B72-459F-900D-78AF4E237E86}" srcOrd="1" destOrd="0" presId="urn:microsoft.com/office/officeart/2005/8/layout/hierarchy4"/>
    <dgm:cxn modelId="{64584008-03E8-45B1-A8A1-A7026A74E165}" type="presParOf" srcId="{C002BACE-EAEE-4C00-A213-D16056DEF4F4}" destId="{9302B2D7-4D02-45F9-BF43-FC45A02EEE4B}" srcOrd="2" destOrd="0" presId="urn:microsoft.com/office/officeart/2005/8/layout/hierarchy4"/>
    <dgm:cxn modelId="{BFBABC4D-7402-499A-A32B-788988ED7355}" type="presParOf" srcId="{9302B2D7-4D02-45F9-BF43-FC45A02EEE4B}" destId="{3BB9FF26-4EB7-4738-B6B0-24A7182555AB}" srcOrd="0" destOrd="0" presId="urn:microsoft.com/office/officeart/2005/8/layout/hierarchy4"/>
    <dgm:cxn modelId="{8BA130AE-05CE-4710-96E0-833BAAADAB35}" type="presParOf" srcId="{9302B2D7-4D02-45F9-BF43-FC45A02EEE4B}" destId="{86AC7B94-603A-425B-B21F-D8CC4B6CF30F}" srcOrd="1" destOrd="0" presId="urn:microsoft.com/office/officeart/2005/8/layout/hierarchy4"/>
    <dgm:cxn modelId="{6D296DAC-15B3-4A0C-9EF9-FA7CE408FF89}" type="presParOf" srcId="{9302B2D7-4D02-45F9-BF43-FC45A02EEE4B}" destId="{217418C1-18D1-4065-8BAC-99D1C5242BAC}" srcOrd="2" destOrd="0" presId="urn:microsoft.com/office/officeart/2005/8/layout/hierarchy4"/>
    <dgm:cxn modelId="{6ADEC909-2AD4-4CD3-A434-6E9C0CCC1871}" type="presParOf" srcId="{217418C1-18D1-4065-8BAC-99D1C5242BAC}" destId="{C7C896CA-B6B6-4826-8C15-00D1EA39D4CD}" srcOrd="0" destOrd="0" presId="urn:microsoft.com/office/officeart/2005/8/layout/hierarchy4"/>
    <dgm:cxn modelId="{164FA639-5E63-4716-BC35-A4DEE4C78CEF}" type="presParOf" srcId="{C7C896CA-B6B6-4826-8C15-00D1EA39D4CD}" destId="{7BBF9523-AD8E-4B62-8845-5E209387BF76}" srcOrd="0" destOrd="0" presId="urn:microsoft.com/office/officeart/2005/8/layout/hierarchy4"/>
    <dgm:cxn modelId="{F398900D-6FD4-4D24-A661-B052E063DF7C}" type="presParOf" srcId="{C7C896CA-B6B6-4826-8C15-00D1EA39D4CD}" destId="{E2A5A847-028C-45E2-BA35-3AF314BFD631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3.xml><?xml version="1.0" encoding="utf-8"?>
<dgm:dataModel xmlns:dgm="http://schemas.openxmlformats.org/drawingml/2006/diagram" xmlns:a="http://schemas.openxmlformats.org/drawingml/2006/main">
  <dgm:ptLst>
    <dgm:pt modelId="{B5BB2165-0371-432C-B6D2-4414FA2A0D4D}" type="doc">
      <dgm:prSet loTypeId="urn:microsoft.com/office/officeart/2005/8/layout/hList3" loCatId="list" qsTypeId="urn:microsoft.com/office/officeart/2005/8/quickstyle/3d1#5" qsCatId="3D" csTypeId="urn:microsoft.com/office/officeart/2005/8/colors/accent1_2#29" csCatId="accent1" phldr="1"/>
      <dgm:spPr/>
      <dgm:t>
        <a:bodyPr/>
        <a:lstStyle/>
        <a:p>
          <a:endParaRPr lang="zh-CN" altLang="en-US"/>
        </a:p>
      </dgm:t>
    </dgm:pt>
    <dgm:pt modelId="{E85312C3-AF22-43D2-AC22-1F6CF2A8D2CC}">
      <dgm:prSet phldrT="[文本]"/>
      <dgm:spPr/>
      <dgm:t>
        <a:bodyPr/>
        <a:lstStyle/>
        <a:p>
          <a:r>
            <a:rPr lang="zh-CN" altLang="en-US" b="1" dirty="0">
              <a:solidFill>
                <a:srgbClr val="49480B"/>
              </a:solidFill>
            </a:rPr>
            <a:t>一、隋朝 </a:t>
          </a:r>
          <a:r>
            <a:rPr lang="en-US" altLang="zh-CN" b="1" dirty="0">
              <a:solidFill>
                <a:srgbClr val="49480B"/>
              </a:solidFill>
            </a:rPr>
            <a:t>·  </a:t>
          </a:r>
          <a:r>
            <a:rPr lang="zh-CN" altLang="en-US" b="1" dirty="0">
              <a:solidFill>
                <a:srgbClr val="49480B"/>
              </a:solidFill>
            </a:rPr>
            <a:t>科技文化</a:t>
          </a:r>
        </a:p>
      </dgm:t>
    </dgm:pt>
    <dgm:pt modelId="{15870D36-AD4E-490D-B8B3-45168262E0B8}" type="par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135CCDEF-0460-41F3-9BCB-70772E2FF891}" type="sib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673E3EE9-B880-496A-B300-066C2E62D4CE}">
      <dgm:prSet phldrT="[文本]" custT="1"/>
      <dgm:spPr/>
      <dgm:t>
        <a:bodyPr/>
        <a:lstStyle/>
        <a:p>
          <a:r>
            <a:rPr lang="zh-CN" altLang="en-US" sz="3600" b="1" dirty="0"/>
            <a:t>大运河开凿</a:t>
          </a:r>
        </a:p>
        <a:p>
          <a:r>
            <a:rPr lang="zh-CN" altLang="en-US" sz="2400" b="1" dirty="0">
              <a:solidFill>
                <a:srgbClr val="FFFF00"/>
              </a:solidFill>
            </a:rPr>
            <a:t>京杭大运河，世界最早、最长、最大（元朝翻修）世界文化遗产</a:t>
          </a:r>
          <a:endParaRPr lang="en-US" altLang="zh-CN" sz="2400" b="1" dirty="0">
            <a:solidFill>
              <a:srgbClr val="FFFF00"/>
            </a:solidFill>
          </a:endParaRPr>
        </a:p>
        <a:p>
          <a:r>
            <a:rPr lang="zh-CN" altLang="en-US" sz="2400" b="1" dirty="0">
              <a:solidFill>
                <a:srgbClr val="FFFF00"/>
              </a:solidFill>
            </a:rPr>
            <a:t>（</a:t>
          </a:r>
          <a:r>
            <a:rPr lang="en-US" altLang="zh-CN" sz="2400" b="1" dirty="0">
              <a:solidFill>
                <a:srgbClr val="FFFF00"/>
              </a:solidFill>
            </a:rPr>
            <a:t>2014</a:t>
          </a:r>
          <a:r>
            <a:rPr lang="zh-CN" altLang="en-US" sz="2400" b="1" dirty="0">
              <a:solidFill>
                <a:srgbClr val="FFFF00"/>
              </a:solidFill>
            </a:rPr>
            <a:t>）</a:t>
          </a:r>
        </a:p>
      </dgm:t>
    </dgm:pt>
    <dgm:pt modelId="{7C80A1D7-0419-4B9E-9F14-4D798A5760FA}" type="par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B8262DD2-7A1D-40DA-9966-519D7BEBCDF4}" type="sib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6D8AA660-BC8E-40EC-BDB6-680AA7AB8900}">
      <dgm:prSet phldrT="[文本]" custT="1"/>
      <dgm:spPr/>
      <dgm:t>
        <a:bodyPr/>
        <a:lstStyle/>
        <a:p>
          <a:r>
            <a:rPr lang="zh-CN" altLang="en-US" sz="3600" b="1" dirty="0"/>
            <a:t>李春与赵州桥</a:t>
          </a:r>
          <a:endParaRPr lang="en-US" altLang="zh-CN" sz="3600" b="1" dirty="0"/>
        </a:p>
        <a:p>
          <a:r>
            <a:rPr lang="zh-CN" altLang="en-US" sz="2400" b="1" dirty="0">
              <a:solidFill>
                <a:srgbClr val="FFFF00"/>
              </a:solidFill>
            </a:rPr>
            <a:t>世界上现存最早、保存最完好的古代敞肩石拱桥，距今</a:t>
          </a:r>
          <a:r>
            <a:rPr lang="en-US" altLang="zh-CN" sz="2400" b="1" dirty="0">
              <a:solidFill>
                <a:srgbClr val="FFFF00"/>
              </a:solidFill>
            </a:rPr>
            <a:t>1400</a:t>
          </a:r>
          <a:r>
            <a:rPr lang="zh-CN" altLang="en-US" sz="2400" b="1" dirty="0">
              <a:solidFill>
                <a:srgbClr val="FFFF00"/>
              </a:solidFill>
            </a:rPr>
            <a:t>多年</a:t>
          </a:r>
        </a:p>
      </dgm:t>
    </dgm:pt>
    <dgm:pt modelId="{B2EDE7D0-3A5B-4846-AA6A-666D5317502D}" type="par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FEED1444-D43E-4D2A-9863-566FE81155A9}" type="sib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5A741AD4-5B5E-4ED0-BB86-907C6AFABB91}" type="pres">
      <dgm:prSet presAssocID="{B5BB2165-0371-432C-B6D2-4414FA2A0D4D}" presName="composite" presStyleCnt="0">
        <dgm:presLayoutVars>
          <dgm:chMax val="1"/>
          <dgm:dir/>
          <dgm:resizeHandles val="exact"/>
        </dgm:presLayoutVars>
      </dgm:prSet>
      <dgm:spPr/>
    </dgm:pt>
    <dgm:pt modelId="{604DA08A-4D83-432A-BF3E-8B8467782F24}" type="pres">
      <dgm:prSet presAssocID="{E85312C3-AF22-43D2-AC22-1F6CF2A8D2CC}" presName="roof" presStyleLbl="dkBgShp" presStyleIdx="0" presStyleCnt="2" custLinFactNeighborY="-2479"/>
      <dgm:spPr/>
    </dgm:pt>
    <dgm:pt modelId="{F0DBBB72-B64A-4DDE-AB58-FDF4920EFFB6}" type="pres">
      <dgm:prSet presAssocID="{E85312C3-AF22-43D2-AC22-1F6CF2A8D2CC}" presName="pillars" presStyleCnt="0"/>
      <dgm:spPr/>
    </dgm:pt>
    <dgm:pt modelId="{4E314D04-898D-4098-BE7A-AEAEB1D3BA46}" type="pres">
      <dgm:prSet presAssocID="{E85312C3-AF22-43D2-AC22-1F6CF2A8D2CC}" presName="pillar1" presStyleLbl="node1" presStyleIdx="0" presStyleCnt="2">
        <dgm:presLayoutVars>
          <dgm:bulletEnabled val="1"/>
        </dgm:presLayoutVars>
      </dgm:prSet>
      <dgm:spPr/>
    </dgm:pt>
    <dgm:pt modelId="{B7B6CA0B-EB77-4F0D-99AB-178F381DF8D6}" type="pres">
      <dgm:prSet presAssocID="{6D8AA660-BC8E-40EC-BDB6-680AA7AB8900}" presName="pillarX" presStyleLbl="node1" presStyleIdx="1" presStyleCnt="2">
        <dgm:presLayoutVars>
          <dgm:bulletEnabled val="1"/>
        </dgm:presLayoutVars>
      </dgm:prSet>
      <dgm:spPr/>
    </dgm:pt>
    <dgm:pt modelId="{24465832-2183-4DCB-97EC-144EFB1D97CA}" type="pres">
      <dgm:prSet presAssocID="{E85312C3-AF22-43D2-AC22-1F6CF2A8D2CC}" presName="base" presStyleLbl="dkBgShp" presStyleIdx="1" presStyleCnt="2"/>
      <dgm:spPr/>
    </dgm:pt>
  </dgm:ptLst>
  <dgm:cxnLst>
    <dgm:cxn modelId="{10FD5414-BEE2-4073-804C-979170D79213}" srcId="{B5BB2165-0371-432C-B6D2-4414FA2A0D4D}" destId="{E85312C3-AF22-43D2-AC22-1F6CF2A8D2CC}" srcOrd="0" destOrd="0" parTransId="{15870D36-AD4E-490D-B8B3-45168262E0B8}" sibTransId="{135CCDEF-0460-41F3-9BCB-70772E2FF891}"/>
    <dgm:cxn modelId="{1A3DB81B-1290-44AD-8A24-AA2D6E43C185}" type="presOf" srcId="{673E3EE9-B880-496A-B300-066C2E62D4CE}" destId="{4E314D04-898D-4098-BE7A-AEAEB1D3BA46}" srcOrd="0" destOrd="0" presId="urn:microsoft.com/office/officeart/2005/8/layout/hList3"/>
    <dgm:cxn modelId="{83C85F4B-C001-4D90-8EC3-4F1DFE5263F5}" type="presOf" srcId="{E85312C3-AF22-43D2-AC22-1F6CF2A8D2CC}" destId="{604DA08A-4D83-432A-BF3E-8B8467782F24}" srcOrd="0" destOrd="0" presId="urn:microsoft.com/office/officeart/2005/8/layout/hList3"/>
    <dgm:cxn modelId="{3058C97E-AEEF-4AE4-B74F-273B32E59879}" srcId="{E85312C3-AF22-43D2-AC22-1F6CF2A8D2CC}" destId="{673E3EE9-B880-496A-B300-066C2E62D4CE}" srcOrd="0" destOrd="0" parTransId="{7C80A1D7-0419-4B9E-9F14-4D798A5760FA}" sibTransId="{B8262DD2-7A1D-40DA-9966-519D7BEBCDF4}"/>
    <dgm:cxn modelId="{DBBFE1BA-E03F-48CB-8738-D4A38601C153}" type="presOf" srcId="{B5BB2165-0371-432C-B6D2-4414FA2A0D4D}" destId="{5A741AD4-5B5E-4ED0-BB86-907C6AFABB91}" srcOrd="0" destOrd="0" presId="urn:microsoft.com/office/officeart/2005/8/layout/hList3"/>
    <dgm:cxn modelId="{83E9ECD4-58F3-49F1-9953-4D39DC3A204A}" type="presOf" srcId="{6D8AA660-BC8E-40EC-BDB6-680AA7AB8900}" destId="{B7B6CA0B-EB77-4F0D-99AB-178F381DF8D6}" srcOrd="0" destOrd="0" presId="urn:microsoft.com/office/officeart/2005/8/layout/hList3"/>
    <dgm:cxn modelId="{EDC656DC-971C-4D69-A8D7-D8475B94AE48}" srcId="{E85312C3-AF22-43D2-AC22-1F6CF2A8D2CC}" destId="{6D8AA660-BC8E-40EC-BDB6-680AA7AB8900}" srcOrd="1" destOrd="0" parTransId="{B2EDE7D0-3A5B-4846-AA6A-666D5317502D}" sibTransId="{FEED1444-D43E-4D2A-9863-566FE81155A9}"/>
    <dgm:cxn modelId="{F85F369A-A02A-4C02-B516-98BC4BF3BA94}" type="presParOf" srcId="{5A741AD4-5B5E-4ED0-BB86-907C6AFABB91}" destId="{604DA08A-4D83-432A-BF3E-8B8467782F24}" srcOrd="0" destOrd="0" presId="urn:microsoft.com/office/officeart/2005/8/layout/hList3"/>
    <dgm:cxn modelId="{5BE97995-15AB-4C19-B261-E6F0700E930C}" type="presParOf" srcId="{5A741AD4-5B5E-4ED0-BB86-907C6AFABB91}" destId="{F0DBBB72-B64A-4DDE-AB58-FDF4920EFFB6}" srcOrd="1" destOrd="0" presId="urn:microsoft.com/office/officeart/2005/8/layout/hList3"/>
    <dgm:cxn modelId="{1E13D4CC-2AB7-46E3-9A16-40D904CA7411}" type="presParOf" srcId="{F0DBBB72-B64A-4DDE-AB58-FDF4920EFFB6}" destId="{4E314D04-898D-4098-BE7A-AEAEB1D3BA46}" srcOrd="0" destOrd="0" presId="urn:microsoft.com/office/officeart/2005/8/layout/hList3"/>
    <dgm:cxn modelId="{BC6F0A97-93D4-490C-90CD-0CD9FD35FDD2}" type="presParOf" srcId="{F0DBBB72-B64A-4DDE-AB58-FDF4920EFFB6}" destId="{B7B6CA0B-EB77-4F0D-99AB-178F381DF8D6}" srcOrd="1" destOrd="0" presId="urn:microsoft.com/office/officeart/2005/8/layout/hList3"/>
    <dgm:cxn modelId="{852A8929-6C2C-4F00-82E8-20998FF57266}" type="presParOf" srcId="{5A741AD4-5B5E-4ED0-BB86-907C6AFABB91}" destId="{24465832-2183-4DCB-97EC-144EFB1D97C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4.xml><?xml version="1.0" encoding="utf-8"?>
<dgm:dataModel xmlns:dgm="http://schemas.openxmlformats.org/drawingml/2006/diagram" xmlns:a="http://schemas.openxmlformats.org/drawingml/2006/main">
  <dgm:ptLst>
    <dgm:pt modelId="{B5BB2165-0371-432C-B6D2-4414FA2A0D4D}" type="doc">
      <dgm:prSet loTypeId="urn:microsoft.com/office/officeart/2005/8/layout/hList3" loCatId="list" qsTypeId="urn:microsoft.com/office/officeart/2005/8/quickstyle/3d3#2" qsCatId="3D" csTypeId="urn:microsoft.com/office/officeart/2005/8/colors/accent1_2#30" csCatId="accent1" phldr="1"/>
      <dgm:spPr/>
      <dgm:t>
        <a:bodyPr/>
        <a:lstStyle/>
        <a:p>
          <a:endParaRPr lang="zh-CN" altLang="en-US"/>
        </a:p>
      </dgm:t>
    </dgm:pt>
    <dgm:pt modelId="{E85312C3-AF22-43D2-AC22-1F6CF2A8D2CC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二、唐朝 </a:t>
          </a:r>
          <a:r>
            <a:rPr lang="en-US" altLang="zh-CN" b="1" dirty="0">
              <a:solidFill>
                <a:srgbClr val="FFFF00"/>
              </a:solidFill>
            </a:rPr>
            <a:t>· </a:t>
          </a:r>
          <a:r>
            <a:rPr lang="zh-CN" altLang="en-US" b="1" dirty="0">
              <a:solidFill>
                <a:srgbClr val="FFFF00"/>
              </a:solidFill>
            </a:rPr>
            <a:t>政治</a:t>
          </a:r>
        </a:p>
      </dgm:t>
    </dgm:pt>
    <dgm:pt modelId="{15870D36-AD4E-490D-B8B3-45168262E0B8}" type="par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135CCDEF-0460-41F3-9BCB-70772E2FF891}" type="sib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673E3EE9-B880-496A-B300-066C2E62D4CE}">
      <dgm:prSet phldrT="[文本]" custT="1"/>
      <dgm:spPr/>
      <dgm:t>
        <a:bodyPr/>
        <a:lstStyle/>
        <a:p>
          <a:pPr algn="ctr"/>
          <a:r>
            <a:rPr lang="zh-CN" altLang="en-US" sz="3000" b="1" dirty="0"/>
            <a:t>  </a:t>
          </a:r>
          <a:r>
            <a:rPr lang="zh-CN" altLang="en-US" sz="3200" b="1" dirty="0"/>
            <a:t>贞观之治</a:t>
          </a:r>
          <a:endParaRPr lang="en-US" altLang="zh-CN" sz="3200" b="1" dirty="0"/>
        </a:p>
        <a:p>
          <a:pPr algn="ctr"/>
          <a:r>
            <a:rPr lang="zh-CN" altLang="en-US" sz="2000" b="1" dirty="0">
              <a:solidFill>
                <a:srgbClr val="FFFF00"/>
              </a:solidFill>
            </a:rPr>
            <a:t>唐太宗李世民</a:t>
          </a:r>
        </a:p>
      </dgm:t>
    </dgm:pt>
    <dgm:pt modelId="{7C80A1D7-0419-4B9E-9F14-4D798A5760FA}" type="par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B8262DD2-7A1D-40DA-9966-519D7BEBCDF4}" type="sib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559C5AC7-0143-4F36-A569-725BD5F30ACB}">
      <dgm:prSet phldrT="[文本]" custT="1"/>
      <dgm:spPr/>
      <dgm:t>
        <a:bodyPr/>
        <a:lstStyle/>
        <a:p>
          <a:r>
            <a:rPr lang="zh-CN" altLang="en-US" sz="3200" b="1" dirty="0"/>
            <a:t>武则天</a:t>
          </a:r>
          <a:endParaRPr lang="en-US" altLang="zh-CN" sz="3200" b="1" dirty="0"/>
        </a:p>
        <a:p>
          <a:r>
            <a:rPr lang="zh-CN" altLang="en-US" sz="2000" b="1" dirty="0">
              <a:solidFill>
                <a:srgbClr val="FFFF00"/>
              </a:solidFill>
            </a:rPr>
            <a:t>中国历史唯一女皇帝</a:t>
          </a:r>
        </a:p>
      </dgm:t>
    </dgm:pt>
    <dgm:pt modelId="{47093E67-A7D5-464D-B7B8-B599E9D6F06B}" type="parTrans" cxnId="{428000B5-5E6B-4C61-BCC0-B737E77095B7}">
      <dgm:prSet/>
      <dgm:spPr/>
      <dgm:t>
        <a:bodyPr/>
        <a:lstStyle/>
        <a:p>
          <a:endParaRPr lang="zh-CN" altLang="en-US"/>
        </a:p>
      </dgm:t>
    </dgm:pt>
    <dgm:pt modelId="{CFB25B2F-DB6A-40C4-A7A6-FA3993FC455A}" type="sibTrans" cxnId="{428000B5-5E6B-4C61-BCC0-B737E77095B7}">
      <dgm:prSet/>
      <dgm:spPr/>
      <dgm:t>
        <a:bodyPr/>
        <a:lstStyle/>
        <a:p>
          <a:endParaRPr lang="zh-CN" altLang="en-US"/>
        </a:p>
      </dgm:t>
    </dgm:pt>
    <dgm:pt modelId="{CC30EB69-CA39-4D1D-AF69-0B0936A51F66}">
      <dgm:prSet phldrT="[文本]" custT="1"/>
      <dgm:spPr/>
      <dgm:t>
        <a:bodyPr/>
        <a:lstStyle/>
        <a:p>
          <a:r>
            <a:rPr lang="zh-CN" altLang="en-US" sz="3200" b="1" dirty="0"/>
            <a:t>安史之乱</a:t>
          </a:r>
          <a:endParaRPr lang="en-US" altLang="zh-CN" sz="3200" b="1" dirty="0"/>
        </a:p>
        <a:p>
          <a:r>
            <a:rPr lang="zh-CN" altLang="en-US" sz="2000" b="1" dirty="0">
              <a:solidFill>
                <a:srgbClr val="FFFF00"/>
              </a:solidFill>
            </a:rPr>
            <a:t>盛而衰转折点</a:t>
          </a:r>
        </a:p>
      </dgm:t>
    </dgm:pt>
    <dgm:pt modelId="{FEC1FC4B-28B5-44F9-AB1E-1724322628E1}" type="parTrans" cxnId="{48AE38A2-190C-4E07-834A-51B100B47A01}">
      <dgm:prSet/>
      <dgm:spPr/>
      <dgm:t>
        <a:bodyPr/>
        <a:lstStyle/>
        <a:p>
          <a:endParaRPr lang="zh-CN" altLang="en-US"/>
        </a:p>
      </dgm:t>
    </dgm:pt>
    <dgm:pt modelId="{D1A87F9C-0A31-4018-B3A0-3EFDB0C50F39}" type="sibTrans" cxnId="{48AE38A2-190C-4E07-834A-51B100B47A01}">
      <dgm:prSet/>
      <dgm:spPr/>
      <dgm:t>
        <a:bodyPr/>
        <a:lstStyle/>
        <a:p>
          <a:endParaRPr lang="zh-CN" altLang="en-US"/>
        </a:p>
      </dgm:t>
    </dgm:pt>
    <dgm:pt modelId="{6D8AA660-BC8E-40EC-BDB6-680AA7AB8900}">
      <dgm:prSet phldrT="[文本]" custT="1"/>
      <dgm:spPr/>
      <dgm:t>
        <a:bodyPr/>
        <a:lstStyle/>
        <a:p>
          <a:r>
            <a:rPr lang="zh-CN" altLang="en-US" sz="3200" b="1" dirty="0"/>
            <a:t>开元盛世</a:t>
          </a:r>
          <a:endParaRPr lang="en-US" altLang="zh-CN" sz="3200" b="1" dirty="0"/>
        </a:p>
        <a:p>
          <a:r>
            <a:rPr lang="zh-CN" altLang="en-US" sz="2000" b="1" dirty="0">
              <a:solidFill>
                <a:srgbClr val="FFFF00"/>
              </a:solidFill>
            </a:rPr>
            <a:t>唐玄宗李隆基</a:t>
          </a:r>
        </a:p>
      </dgm:t>
    </dgm:pt>
    <dgm:pt modelId="{B2EDE7D0-3A5B-4846-AA6A-666D5317502D}" type="par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FEED1444-D43E-4D2A-9863-566FE81155A9}" type="sib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5A741AD4-5B5E-4ED0-BB86-907C6AFABB91}" type="pres">
      <dgm:prSet presAssocID="{B5BB2165-0371-432C-B6D2-4414FA2A0D4D}" presName="composite" presStyleCnt="0">
        <dgm:presLayoutVars>
          <dgm:chMax val="1"/>
          <dgm:dir/>
          <dgm:resizeHandles val="exact"/>
        </dgm:presLayoutVars>
      </dgm:prSet>
      <dgm:spPr/>
    </dgm:pt>
    <dgm:pt modelId="{604DA08A-4D83-432A-BF3E-8B8467782F24}" type="pres">
      <dgm:prSet presAssocID="{E85312C3-AF22-43D2-AC22-1F6CF2A8D2CC}" presName="roof" presStyleLbl="dkBgShp" presStyleIdx="0" presStyleCnt="2" custLinFactNeighborY="-2479"/>
      <dgm:spPr/>
    </dgm:pt>
    <dgm:pt modelId="{F0DBBB72-B64A-4DDE-AB58-FDF4920EFFB6}" type="pres">
      <dgm:prSet presAssocID="{E85312C3-AF22-43D2-AC22-1F6CF2A8D2CC}" presName="pillars" presStyleCnt="0"/>
      <dgm:spPr/>
    </dgm:pt>
    <dgm:pt modelId="{4E314D04-898D-4098-BE7A-AEAEB1D3BA46}" type="pres">
      <dgm:prSet presAssocID="{E85312C3-AF22-43D2-AC22-1F6CF2A8D2CC}" presName="pillar1" presStyleLbl="node1" presStyleIdx="0" presStyleCnt="4" custScaleX="87510">
        <dgm:presLayoutVars>
          <dgm:bulletEnabled val="1"/>
        </dgm:presLayoutVars>
      </dgm:prSet>
      <dgm:spPr/>
    </dgm:pt>
    <dgm:pt modelId="{338A8E18-0919-4CD5-8521-25969068D24E}" type="pres">
      <dgm:prSet presAssocID="{559C5AC7-0143-4F36-A569-725BD5F30ACB}" presName="pillarX" presStyleLbl="node1" presStyleIdx="1" presStyleCnt="4" custScaleX="104414" custLinFactNeighborX="379" custLinFactNeighborY="-463">
        <dgm:presLayoutVars>
          <dgm:bulletEnabled val="1"/>
        </dgm:presLayoutVars>
      </dgm:prSet>
      <dgm:spPr/>
    </dgm:pt>
    <dgm:pt modelId="{B7B6CA0B-EB77-4F0D-99AB-178F381DF8D6}" type="pres">
      <dgm:prSet presAssocID="{6D8AA660-BC8E-40EC-BDB6-680AA7AB8900}" presName="pillarX" presStyleLbl="node1" presStyleIdx="2" presStyleCnt="4" custScaleX="87505">
        <dgm:presLayoutVars>
          <dgm:bulletEnabled val="1"/>
        </dgm:presLayoutVars>
      </dgm:prSet>
      <dgm:spPr/>
    </dgm:pt>
    <dgm:pt modelId="{04C6961C-C197-41A0-8304-3AE4ED93D910}" type="pres">
      <dgm:prSet presAssocID="{CC30EB69-CA39-4D1D-AF69-0B0936A51F66}" presName="pillarX" presStyleLbl="node1" presStyleIdx="3" presStyleCnt="4" custScaleX="81528">
        <dgm:presLayoutVars>
          <dgm:bulletEnabled val="1"/>
        </dgm:presLayoutVars>
      </dgm:prSet>
      <dgm:spPr/>
    </dgm:pt>
    <dgm:pt modelId="{24465832-2183-4DCB-97EC-144EFB1D97CA}" type="pres">
      <dgm:prSet presAssocID="{E85312C3-AF22-43D2-AC22-1F6CF2A8D2CC}" presName="base" presStyleLbl="dkBgShp" presStyleIdx="1" presStyleCnt="2"/>
      <dgm:spPr/>
    </dgm:pt>
  </dgm:ptLst>
  <dgm:cxnLst>
    <dgm:cxn modelId="{10FD5414-BEE2-4073-804C-979170D79213}" srcId="{B5BB2165-0371-432C-B6D2-4414FA2A0D4D}" destId="{E85312C3-AF22-43D2-AC22-1F6CF2A8D2CC}" srcOrd="0" destOrd="0" parTransId="{15870D36-AD4E-490D-B8B3-45168262E0B8}" sibTransId="{135CCDEF-0460-41F3-9BCB-70772E2FF891}"/>
    <dgm:cxn modelId="{1A3DB81B-1290-44AD-8A24-AA2D6E43C185}" type="presOf" srcId="{673E3EE9-B880-496A-B300-066C2E62D4CE}" destId="{4E314D04-898D-4098-BE7A-AEAEB1D3BA46}" srcOrd="0" destOrd="0" presId="urn:microsoft.com/office/officeart/2005/8/layout/hList3"/>
    <dgm:cxn modelId="{A33A2636-90A2-40D8-8196-A595B73ED53B}" type="presOf" srcId="{559C5AC7-0143-4F36-A569-725BD5F30ACB}" destId="{338A8E18-0919-4CD5-8521-25969068D24E}" srcOrd="0" destOrd="0" presId="urn:microsoft.com/office/officeart/2005/8/layout/hList3"/>
    <dgm:cxn modelId="{83C85F4B-C001-4D90-8EC3-4F1DFE5263F5}" type="presOf" srcId="{E85312C3-AF22-43D2-AC22-1F6CF2A8D2CC}" destId="{604DA08A-4D83-432A-BF3E-8B8467782F24}" srcOrd="0" destOrd="0" presId="urn:microsoft.com/office/officeart/2005/8/layout/hList3"/>
    <dgm:cxn modelId="{3058C97E-AEEF-4AE4-B74F-273B32E59879}" srcId="{E85312C3-AF22-43D2-AC22-1F6CF2A8D2CC}" destId="{673E3EE9-B880-496A-B300-066C2E62D4CE}" srcOrd="0" destOrd="0" parTransId="{7C80A1D7-0419-4B9E-9F14-4D798A5760FA}" sibTransId="{B8262DD2-7A1D-40DA-9966-519D7BEBCDF4}"/>
    <dgm:cxn modelId="{48AE38A2-190C-4E07-834A-51B100B47A01}" srcId="{E85312C3-AF22-43D2-AC22-1F6CF2A8D2CC}" destId="{CC30EB69-CA39-4D1D-AF69-0B0936A51F66}" srcOrd="3" destOrd="0" parTransId="{FEC1FC4B-28B5-44F9-AB1E-1724322628E1}" sibTransId="{D1A87F9C-0A31-4018-B3A0-3EFDB0C50F39}"/>
    <dgm:cxn modelId="{428000B5-5E6B-4C61-BCC0-B737E77095B7}" srcId="{E85312C3-AF22-43D2-AC22-1F6CF2A8D2CC}" destId="{559C5AC7-0143-4F36-A569-725BD5F30ACB}" srcOrd="1" destOrd="0" parTransId="{47093E67-A7D5-464D-B7B8-B599E9D6F06B}" sibTransId="{CFB25B2F-DB6A-40C4-A7A6-FA3993FC455A}"/>
    <dgm:cxn modelId="{DBBFE1BA-E03F-48CB-8738-D4A38601C153}" type="presOf" srcId="{B5BB2165-0371-432C-B6D2-4414FA2A0D4D}" destId="{5A741AD4-5B5E-4ED0-BB86-907C6AFABB91}" srcOrd="0" destOrd="0" presId="urn:microsoft.com/office/officeart/2005/8/layout/hList3"/>
    <dgm:cxn modelId="{70AB90BB-8761-456E-89AD-4C1DB76B4F2C}" type="presOf" srcId="{CC30EB69-CA39-4D1D-AF69-0B0936A51F66}" destId="{04C6961C-C197-41A0-8304-3AE4ED93D910}" srcOrd="0" destOrd="0" presId="urn:microsoft.com/office/officeart/2005/8/layout/hList3"/>
    <dgm:cxn modelId="{83E9ECD4-58F3-49F1-9953-4D39DC3A204A}" type="presOf" srcId="{6D8AA660-BC8E-40EC-BDB6-680AA7AB8900}" destId="{B7B6CA0B-EB77-4F0D-99AB-178F381DF8D6}" srcOrd="0" destOrd="0" presId="urn:microsoft.com/office/officeart/2005/8/layout/hList3"/>
    <dgm:cxn modelId="{EDC656DC-971C-4D69-A8D7-D8475B94AE48}" srcId="{E85312C3-AF22-43D2-AC22-1F6CF2A8D2CC}" destId="{6D8AA660-BC8E-40EC-BDB6-680AA7AB8900}" srcOrd="2" destOrd="0" parTransId="{B2EDE7D0-3A5B-4846-AA6A-666D5317502D}" sibTransId="{FEED1444-D43E-4D2A-9863-566FE81155A9}"/>
    <dgm:cxn modelId="{F85F369A-A02A-4C02-B516-98BC4BF3BA94}" type="presParOf" srcId="{5A741AD4-5B5E-4ED0-BB86-907C6AFABB91}" destId="{604DA08A-4D83-432A-BF3E-8B8467782F24}" srcOrd="0" destOrd="0" presId="urn:microsoft.com/office/officeart/2005/8/layout/hList3"/>
    <dgm:cxn modelId="{5BE97995-15AB-4C19-B261-E6F0700E930C}" type="presParOf" srcId="{5A741AD4-5B5E-4ED0-BB86-907C6AFABB91}" destId="{F0DBBB72-B64A-4DDE-AB58-FDF4920EFFB6}" srcOrd="1" destOrd="0" presId="urn:microsoft.com/office/officeart/2005/8/layout/hList3"/>
    <dgm:cxn modelId="{1E13D4CC-2AB7-46E3-9A16-40D904CA7411}" type="presParOf" srcId="{F0DBBB72-B64A-4DDE-AB58-FDF4920EFFB6}" destId="{4E314D04-898D-4098-BE7A-AEAEB1D3BA46}" srcOrd="0" destOrd="0" presId="urn:microsoft.com/office/officeart/2005/8/layout/hList3"/>
    <dgm:cxn modelId="{7BD2BB71-FE51-41BD-ACD4-0E047245F60D}" type="presParOf" srcId="{F0DBBB72-B64A-4DDE-AB58-FDF4920EFFB6}" destId="{338A8E18-0919-4CD5-8521-25969068D24E}" srcOrd="1" destOrd="0" presId="urn:microsoft.com/office/officeart/2005/8/layout/hList3"/>
    <dgm:cxn modelId="{BC6F0A97-93D4-490C-90CD-0CD9FD35FDD2}" type="presParOf" srcId="{F0DBBB72-B64A-4DDE-AB58-FDF4920EFFB6}" destId="{B7B6CA0B-EB77-4F0D-99AB-178F381DF8D6}" srcOrd="2" destOrd="0" presId="urn:microsoft.com/office/officeart/2005/8/layout/hList3"/>
    <dgm:cxn modelId="{0EF6E656-F695-4751-B96D-030F8D4B34FC}" type="presParOf" srcId="{F0DBBB72-B64A-4DDE-AB58-FDF4920EFFB6}" destId="{04C6961C-C197-41A0-8304-3AE4ED93D910}" srcOrd="3" destOrd="0" presId="urn:microsoft.com/office/officeart/2005/8/layout/hList3"/>
    <dgm:cxn modelId="{852A8929-6C2C-4F00-82E8-20998FF57266}" type="presParOf" srcId="{5A741AD4-5B5E-4ED0-BB86-907C6AFABB91}" destId="{24465832-2183-4DCB-97EC-144EFB1D97C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5.xml><?xml version="1.0" encoding="utf-8"?>
<dgm:dataModel xmlns:dgm="http://schemas.openxmlformats.org/drawingml/2006/diagram" xmlns:a="http://schemas.openxmlformats.org/drawingml/2006/main">
  <dgm:ptLst>
    <dgm:pt modelId="{B5BB2165-0371-432C-B6D2-4414FA2A0D4D}" type="doc">
      <dgm:prSet loTypeId="urn:microsoft.com/office/officeart/2005/8/layout/hList3" loCatId="list" qsTypeId="urn:microsoft.com/office/officeart/2005/8/quickstyle/simple3#9" qsCatId="simple" csTypeId="urn:microsoft.com/office/officeart/2005/8/colors/accent1_2#31" csCatId="accent1" phldr="1"/>
      <dgm:spPr/>
      <dgm:t>
        <a:bodyPr/>
        <a:lstStyle/>
        <a:p>
          <a:endParaRPr lang="zh-CN" altLang="en-US"/>
        </a:p>
      </dgm:t>
    </dgm:pt>
    <dgm:pt modelId="{E85312C3-AF22-43D2-AC22-1F6CF2A8D2CC}">
      <dgm:prSet phldrT="[文本]"/>
      <dgm:spPr/>
      <dgm:t>
        <a:bodyPr/>
        <a:lstStyle/>
        <a:p>
          <a:r>
            <a:rPr lang="zh-CN" altLang="en-US" b="1" dirty="0"/>
            <a:t>二、唐朝 </a:t>
          </a:r>
          <a:r>
            <a:rPr lang="en-US" altLang="zh-CN" b="1" dirty="0"/>
            <a:t>·  </a:t>
          </a:r>
          <a:r>
            <a:rPr lang="zh-CN" altLang="en-US" b="1" dirty="0"/>
            <a:t>经济</a:t>
          </a:r>
        </a:p>
      </dgm:t>
    </dgm:pt>
    <dgm:pt modelId="{15870D36-AD4E-490D-B8B3-45168262E0B8}" type="par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135CCDEF-0460-41F3-9BCB-70772E2FF891}" type="sib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673E3EE9-B880-496A-B300-066C2E62D4CE}">
      <dgm:prSet phldrT="[文本]"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zh-CN" altLang="en-US" sz="3600" b="1" dirty="0">
              <a:solidFill>
                <a:srgbClr val="757311"/>
              </a:solidFill>
            </a:rPr>
            <a:t>农具：</a:t>
          </a:r>
          <a:r>
            <a:rPr lang="zh-CN" altLang="en-US" sz="2400" b="1" dirty="0">
              <a:solidFill>
                <a:srgbClr val="3F3E09"/>
              </a:solidFill>
            </a:rPr>
            <a:t>灌溉工具</a:t>
          </a:r>
          <a:r>
            <a:rPr lang="en-US" altLang="zh-CN" sz="2400" b="1" dirty="0">
              <a:solidFill>
                <a:srgbClr val="3F3E09"/>
              </a:solidFill>
            </a:rPr>
            <a:t>——</a:t>
          </a:r>
          <a:r>
            <a:rPr lang="zh-CN" altLang="en-US" sz="2400" b="1" dirty="0">
              <a:solidFill>
                <a:srgbClr val="3F3E09"/>
              </a:solidFill>
            </a:rPr>
            <a:t>筒车</a:t>
          </a:r>
          <a:endParaRPr lang="en-US" altLang="zh-CN" sz="2400" b="1" dirty="0">
            <a:solidFill>
              <a:srgbClr val="3F3E09"/>
            </a:solidFill>
          </a:endParaRP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zh-CN" altLang="en-US" sz="2400" b="1" dirty="0">
              <a:solidFill>
                <a:srgbClr val="3F3E09"/>
              </a:solidFill>
            </a:rPr>
            <a:t>                  耕作工具</a:t>
          </a:r>
          <a:r>
            <a:rPr lang="en-US" altLang="zh-CN" sz="2400" b="1" dirty="0">
              <a:solidFill>
                <a:srgbClr val="3F3E09"/>
              </a:solidFill>
            </a:rPr>
            <a:t>——</a:t>
          </a:r>
          <a:r>
            <a:rPr lang="zh-CN" altLang="en-US" sz="2400" b="1" dirty="0">
              <a:solidFill>
                <a:srgbClr val="3F3E09"/>
              </a:solidFill>
            </a:rPr>
            <a:t>曲辕犁</a:t>
          </a:r>
          <a:endParaRPr lang="en-US" altLang="zh-CN" sz="2400" b="1" dirty="0">
            <a:solidFill>
              <a:srgbClr val="3F3E09"/>
            </a:solidFill>
          </a:endParaRPr>
        </a:p>
        <a:p>
          <a:pPr algn="l">
            <a:lnSpc>
              <a:spcPct val="100000"/>
            </a:lnSpc>
            <a:spcAft>
              <a:spcPts val="0"/>
            </a:spcAft>
          </a:pPr>
          <a:r>
            <a:rPr lang="zh-CN" altLang="en-US" sz="2400" b="1" dirty="0">
              <a:solidFill>
                <a:srgbClr val="3F3E09"/>
              </a:solidFill>
            </a:rPr>
            <a:t>                  采收工具</a:t>
          </a:r>
          <a:r>
            <a:rPr lang="en-US" altLang="zh-CN" sz="2400" b="1" dirty="0">
              <a:solidFill>
                <a:srgbClr val="3F3E09"/>
              </a:solidFill>
            </a:rPr>
            <a:t>——</a:t>
          </a:r>
          <a:r>
            <a:rPr lang="zh-CN" altLang="en-US" sz="2400" b="1" dirty="0">
              <a:solidFill>
                <a:srgbClr val="3F3E09"/>
              </a:solidFill>
            </a:rPr>
            <a:t>碌碡</a:t>
          </a:r>
          <a:endParaRPr lang="en-US" altLang="zh-CN" sz="2400" b="1" dirty="0">
            <a:solidFill>
              <a:srgbClr val="3F3E09"/>
            </a:solidFill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400" b="1" dirty="0">
              <a:solidFill>
                <a:srgbClr val="3F3E09"/>
              </a:solidFill>
            </a:rPr>
            <a:t>      加工工具</a:t>
          </a:r>
          <a:r>
            <a:rPr lang="en-US" altLang="zh-CN" sz="2400" b="1" dirty="0">
              <a:solidFill>
                <a:srgbClr val="3F3E09"/>
              </a:solidFill>
            </a:rPr>
            <a:t>——</a:t>
          </a:r>
          <a:r>
            <a:rPr lang="zh-CN" altLang="en-US" sz="2400" b="1" dirty="0">
              <a:solidFill>
                <a:srgbClr val="3F3E09"/>
              </a:solidFill>
            </a:rPr>
            <a:t>水磨</a:t>
          </a:r>
          <a:endParaRPr lang="en-US" altLang="zh-CN" sz="2400" b="1" dirty="0">
            <a:solidFill>
              <a:srgbClr val="3F3E09"/>
            </a:solidFill>
          </a:endParaRPr>
        </a:p>
      </dgm:t>
    </dgm:pt>
    <dgm:pt modelId="{7C80A1D7-0419-4B9E-9F14-4D798A5760FA}" type="par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B8262DD2-7A1D-40DA-9966-519D7BEBCDF4}" type="sib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6D8AA660-BC8E-40EC-BDB6-680AA7AB8900}">
      <dgm:prSet phldrT="[文本]" custT="1"/>
      <dgm:spPr/>
      <dgm:t>
        <a:bodyPr/>
        <a:lstStyle/>
        <a:p>
          <a:pPr algn="l">
            <a:lnSpc>
              <a:spcPct val="100000"/>
            </a:lnSpc>
            <a:spcAft>
              <a:spcPts val="0"/>
            </a:spcAft>
          </a:pPr>
          <a:r>
            <a:rPr lang="zh-CN" altLang="en-US" sz="3600" b="1" dirty="0">
              <a:solidFill>
                <a:srgbClr val="757311"/>
              </a:solidFill>
            </a:rPr>
            <a:t>手工业：</a:t>
          </a:r>
          <a:endParaRPr lang="en-US" altLang="zh-CN" sz="3600" b="1" dirty="0">
            <a:solidFill>
              <a:srgbClr val="757311"/>
            </a:solidFill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>
              <a:solidFill>
                <a:srgbClr val="3F3E09"/>
              </a:solidFill>
            </a:rPr>
            <a:t>陶瓷业 </a:t>
          </a:r>
          <a:r>
            <a:rPr lang="en-US" altLang="zh-CN" sz="2000" b="1" dirty="0">
              <a:solidFill>
                <a:srgbClr val="3F3E09"/>
              </a:solidFill>
            </a:rPr>
            <a:t>· </a:t>
          </a:r>
          <a:r>
            <a:rPr lang="zh-CN" altLang="en-US" sz="2000" b="1" dirty="0">
              <a:solidFill>
                <a:srgbClr val="3F3E09"/>
              </a:solidFill>
            </a:rPr>
            <a:t>唐三彩、邢州白瓷、越州青瓷</a:t>
          </a:r>
          <a:endParaRPr lang="en-US" altLang="zh-CN" sz="2000" b="1" dirty="0">
            <a:solidFill>
              <a:srgbClr val="3F3E09"/>
            </a:solidFill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>
              <a:solidFill>
                <a:srgbClr val="3F3E09"/>
              </a:solidFill>
            </a:rPr>
            <a:t>丝织业 </a:t>
          </a:r>
          <a:r>
            <a:rPr lang="en-US" altLang="zh-CN" sz="2000" b="1" dirty="0">
              <a:solidFill>
                <a:srgbClr val="3F3E09"/>
              </a:solidFill>
            </a:rPr>
            <a:t>· </a:t>
          </a:r>
          <a:r>
            <a:rPr lang="zh-CN" altLang="en-US" sz="2000" b="1" dirty="0">
              <a:solidFill>
                <a:srgbClr val="3F3E09"/>
              </a:solidFill>
            </a:rPr>
            <a:t>定州益州扬州的特种花纹绫锦</a:t>
          </a:r>
          <a:endParaRPr lang="en-US" altLang="zh-CN" sz="2000" b="1" dirty="0">
            <a:solidFill>
              <a:srgbClr val="3F3E09"/>
            </a:solidFill>
          </a:endParaRPr>
        </a:p>
        <a:p>
          <a:pPr algn="ctr">
            <a:lnSpc>
              <a:spcPct val="100000"/>
            </a:lnSpc>
            <a:spcAft>
              <a:spcPts val="0"/>
            </a:spcAft>
          </a:pPr>
          <a:r>
            <a:rPr lang="zh-CN" altLang="en-US" sz="2000" b="1" dirty="0">
              <a:solidFill>
                <a:srgbClr val="3F3E09"/>
              </a:solidFill>
            </a:rPr>
            <a:t>造纸业 </a:t>
          </a:r>
          <a:r>
            <a:rPr lang="en-US" altLang="zh-CN" sz="2000" b="1" dirty="0">
              <a:solidFill>
                <a:srgbClr val="3F3E09"/>
              </a:solidFill>
            </a:rPr>
            <a:t>· </a:t>
          </a:r>
          <a:r>
            <a:rPr lang="zh-CN" altLang="en-US" sz="2000" b="1" dirty="0">
              <a:solidFill>
                <a:srgbClr val="3F3E09"/>
              </a:solidFill>
            </a:rPr>
            <a:t>益州麻纸宣州宣纸杭州越州纸</a:t>
          </a:r>
        </a:p>
      </dgm:t>
    </dgm:pt>
    <dgm:pt modelId="{B2EDE7D0-3A5B-4846-AA6A-666D5317502D}" type="par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FEED1444-D43E-4D2A-9863-566FE81155A9}" type="sib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5A741AD4-5B5E-4ED0-BB86-907C6AFABB91}" type="pres">
      <dgm:prSet presAssocID="{B5BB2165-0371-432C-B6D2-4414FA2A0D4D}" presName="composite" presStyleCnt="0">
        <dgm:presLayoutVars>
          <dgm:chMax val="1"/>
          <dgm:dir/>
          <dgm:resizeHandles val="exact"/>
        </dgm:presLayoutVars>
      </dgm:prSet>
      <dgm:spPr/>
    </dgm:pt>
    <dgm:pt modelId="{604DA08A-4D83-432A-BF3E-8B8467782F24}" type="pres">
      <dgm:prSet presAssocID="{E85312C3-AF22-43D2-AC22-1F6CF2A8D2CC}" presName="roof" presStyleLbl="dkBgShp" presStyleIdx="0" presStyleCnt="2" custLinFactNeighborY="-2479"/>
      <dgm:spPr/>
    </dgm:pt>
    <dgm:pt modelId="{F0DBBB72-B64A-4DDE-AB58-FDF4920EFFB6}" type="pres">
      <dgm:prSet presAssocID="{E85312C3-AF22-43D2-AC22-1F6CF2A8D2CC}" presName="pillars" presStyleCnt="0"/>
      <dgm:spPr/>
    </dgm:pt>
    <dgm:pt modelId="{4E314D04-898D-4098-BE7A-AEAEB1D3BA46}" type="pres">
      <dgm:prSet presAssocID="{E85312C3-AF22-43D2-AC22-1F6CF2A8D2CC}" presName="pillar1" presStyleLbl="node1" presStyleIdx="0" presStyleCnt="2">
        <dgm:presLayoutVars>
          <dgm:bulletEnabled val="1"/>
        </dgm:presLayoutVars>
      </dgm:prSet>
      <dgm:spPr/>
    </dgm:pt>
    <dgm:pt modelId="{B7B6CA0B-EB77-4F0D-99AB-178F381DF8D6}" type="pres">
      <dgm:prSet presAssocID="{6D8AA660-BC8E-40EC-BDB6-680AA7AB8900}" presName="pillarX" presStyleLbl="node1" presStyleIdx="1" presStyleCnt="2">
        <dgm:presLayoutVars>
          <dgm:bulletEnabled val="1"/>
        </dgm:presLayoutVars>
      </dgm:prSet>
      <dgm:spPr/>
    </dgm:pt>
    <dgm:pt modelId="{24465832-2183-4DCB-97EC-144EFB1D97CA}" type="pres">
      <dgm:prSet presAssocID="{E85312C3-AF22-43D2-AC22-1F6CF2A8D2CC}" presName="base" presStyleLbl="dkBgShp" presStyleIdx="1" presStyleCnt="2"/>
      <dgm:spPr/>
    </dgm:pt>
  </dgm:ptLst>
  <dgm:cxnLst>
    <dgm:cxn modelId="{10FD5414-BEE2-4073-804C-979170D79213}" srcId="{B5BB2165-0371-432C-B6D2-4414FA2A0D4D}" destId="{E85312C3-AF22-43D2-AC22-1F6CF2A8D2CC}" srcOrd="0" destOrd="0" parTransId="{15870D36-AD4E-490D-B8B3-45168262E0B8}" sibTransId="{135CCDEF-0460-41F3-9BCB-70772E2FF891}"/>
    <dgm:cxn modelId="{1A3DB81B-1290-44AD-8A24-AA2D6E43C185}" type="presOf" srcId="{673E3EE9-B880-496A-B300-066C2E62D4CE}" destId="{4E314D04-898D-4098-BE7A-AEAEB1D3BA46}" srcOrd="0" destOrd="0" presId="urn:microsoft.com/office/officeart/2005/8/layout/hList3"/>
    <dgm:cxn modelId="{83C85F4B-C001-4D90-8EC3-4F1DFE5263F5}" type="presOf" srcId="{E85312C3-AF22-43D2-AC22-1F6CF2A8D2CC}" destId="{604DA08A-4D83-432A-BF3E-8B8467782F24}" srcOrd="0" destOrd="0" presId="urn:microsoft.com/office/officeart/2005/8/layout/hList3"/>
    <dgm:cxn modelId="{3058C97E-AEEF-4AE4-B74F-273B32E59879}" srcId="{E85312C3-AF22-43D2-AC22-1F6CF2A8D2CC}" destId="{673E3EE9-B880-496A-B300-066C2E62D4CE}" srcOrd="0" destOrd="0" parTransId="{7C80A1D7-0419-4B9E-9F14-4D798A5760FA}" sibTransId="{B8262DD2-7A1D-40DA-9966-519D7BEBCDF4}"/>
    <dgm:cxn modelId="{DBBFE1BA-E03F-48CB-8738-D4A38601C153}" type="presOf" srcId="{B5BB2165-0371-432C-B6D2-4414FA2A0D4D}" destId="{5A741AD4-5B5E-4ED0-BB86-907C6AFABB91}" srcOrd="0" destOrd="0" presId="urn:microsoft.com/office/officeart/2005/8/layout/hList3"/>
    <dgm:cxn modelId="{83E9ECD4-58F3-49F1-9953-4D39DC3A204A}" type="presOf" srcId="{6D8AA660-BC8E-40EC-BDB6-680AA7AB8900}" destId="{B7B6CA0B-EB77-4F0D-99AB-178F381DF8D6}" srcOrd="0" destOrd="0" presId="urn:microsoft.com/office/officeart/2005/8/layout/hList3"/>
    <dgm:cxn modelId="{EDC656DC-971C-4D69-A8D7-D8475B94AE48}" srcId="{E85312C3-AF22-43D2-AC22-1F6CF2A8D2CC}" destId="{6D8AA660-BC8E-40EC-BDB6-680AA7AB8900}" srcOrd="1" destOrd="0" parTransId="{B2EDE7D0-3A5B-4846-AA6A-666D5317502D}" sibTransId="{FEED1444-D43E-4D2A-9863-566FE81155A9}"/>
    <dgm:cxn modelId="{F85F369A-A02A-4C02-B516-98BC4BF3BA94}" type="presParOf" srcId="{5A741AD4-5B5E-4ED0-BB86-907C6AFABB91}" destId="{604DA08A-4D83-432A-BF3E-8B8467782F24}" srcOrd="0" destOrd="0" presId="urn:microsoft.com/office/officeart/2005/8/layout/hList3"/>
    <dgm:cxn modelId="{5BE97995-15AB-4C19-B261-E6F0700E930C}" type="presParOf" srcId="{5A741AD4-5B5E-4ED0-BB86-907C6AFABB91}" destId="{F0DBBB72-B64A-4DDE-AB58-FDF4920EFFB6}" srcOrd="1" destOrd="0" presId="urn:microsoft.com/office/officeart/2005/8/layout/hList3"/>
    <dgm:cxn modelId="{1E13D4CC-2AB7-46E3-9A16-40D904CA7411}" type="presParOf" srcId="{F0DBBB72-B64A-4DDE-AB58-FDF4920EFFB6}" destId="{4E314D04-898D-4098-BE7A-AEAEB1D3BA46}" srcOrd="0" destOrd="0" presId="urn:microsoft.com/office/officeart/2005/8/layout/hList3"/>
    <dgm:cxn modelId="{BC6F0A97-93D4-490C-90CD-0CD9FD35FDD2}" type="presParOf" srcId="{F0DBBB72-B64A-4DDE-AB58-FDF4920EFFB6}" destId="{B7B6CA0B-EB77-4F0D-99AB-178F381DF8D6}" srcOrd="1" destOrd="0" presId="urn:microsoft.com/office/officeart/2005/8/layout/hList3"/>
    <dgm:cxn modelId="{852A8929-6C2C-4F00-82E8-20998FF57266}" type="presParOf" srcId="{5A741AD4-5B5E-4ED0-BB86-907C6AFABB91}" destId="{24465832-2183-4DCB-97EC-144EFB1D97C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6.xml><?xml version="1.0" encoding="utf-8"?>
<dgm:dataModel xmlns:dgm="http://schemas.openxmlformats.org/drawingml/2006/diagram" xmlns:a="http://schemas.openxmlformats.org/drawingml/2006/main">
  <dgm:ptLst>
    <dgm:pt modelId="{27128C9A-DBA0-40F8-8243-1ACCFFFC29D3}" type="doc">
      <dgm:prSet loTypeId="urn:microsoft.com/office/officeart/2005/8/layout/hierarchy3#1" loCatId="relationship" qsTypeId="urn:microsoft.com/office/officeart/2005/8/quickstyle/simple1#6" qsCatId="simple" csTypeId="urn:microsoft.com/office/officeart/2005/8/colors/accent1_2#32" csCatId="accent1" phldr="1"/>
      <dgm:spPr/>
      <dgm:t>
        <a:bodyPr/>
        <a:lstStyle/>
        <a:p>
          <a:endParaRPr lang="zh-CN" altLang="en-US"/>
        </a:p>
      </dgm:t>
    </dgm:pt>
    <dgm:pt modelId="{1754786E-BAD6-49ED-BF99-4EE3A89FA458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设置都护府</a:t>
          </a:r>
        </a:p>
      </dgm:t>
    </dgm:pt>
    <dgm:pt modelId="{ABF984FC-AEBE-4434-A8A7-1C91A5DCC327}" type="parTrans" cxnId="{A3746CA3-B3A7-4D77-AC3B-85B735AE9575}">
      <dgm:prSet/>
      <dgm:spPr/>
      <dgm:t>
        <a:bodyPr/>
        <a:lstStyle/>
        <a:p>
          <a:endParaRPr lang="zh-CN" altLang="en-US"/>
        </a:p>
      </dgm:t>
    </dgm:pt>
    <dgm:pt modelId="{C9ABFD04-FA99-46D9-892B-6503BA8B18B1}" type="sibTrans" cxnId="{A3746CA3-B3A7-4D77-AC3B-85B735AE9575}">
      <dgm:prSet/>
      <dgm:spPr/>
      <dgm:t>
        <a:bodyPr/>
        <a:lstStyle/>
        <a:p>
          <a:endParaRPr lang="zh-CN" altLang="en-US"/>
        </a:p>
      </dgm:t>
    </dgm:pt>
    <dgm:pt modelId="{4088F9F7-2FFD-4056-A87C-E461B236A1DC}">
      <dgm:prSet phldrT="[文本]"/>
      <dgm:spPr/>
      <dgm:t>
        <a:bodyPr/>
        <a:lstStyle/>
        <a:p>
          <a:r>
            <a:rPr lang="zh-CN" altLang="en-US" dirty="0"/>
            <a:t>安西都护府</a:t>
          </a:r>
        </a:p>
      </dgm:t>
    </dgm:pt>
    <dgm:pt modelId="{F1FAB785-6D9F-4C8A-91AE-0AEF2ACC497A}" type="parTrans" cxnId="{9245F821-A80E-4B8C-95CE-6CE87D900502}">
      <dgm:prSet/>
      <dgm:spPr/>
      <dgm:t>
        <a:bodyPr/>
        <a:lstStyle/>
        <a:p>
          <a:endParaRPr lang="zh-CN" altLang="en-US"/>
        </a:p>
      </dgm:t>
    </dgm:pt>
    <dgm:pt modelId="{21455C23-1652-46F3-91AE-15406FB6C149}" type="sibTrans" cxnId="{9245F821-A80E-4B8C-95CE-6CE87D900502}">
      <dgm:prSet/>
      <dgm:spPr/>
      <dgm:t>
        <a:bodyPr/>
        <a:lstStyle/>
        <a:p>
          <a:endParaRPr lang="zh-CN" altLang="en-US"/>
        </a:p>
      </dgm:t>
    </dgm:pt>
    <dgm:pt modelId="{6E1E181A-36B1-43EC-B4E5-3B4AE28124DA}">
      <dgm:prSet phldrT="[文本]"/>
      <dgm:spPr/>
      <dgm:t>
        <a:bodyPr/>
        <a:lstStyle/>
        <a:p>
          <a:r>
            <a:rPr lang="zh-CN" altLang="en-US" dirty="0"/>
            <a:t>北庭都护府</a:t>
          </a:r>
        </a:p>
      </dgm:t>
    </dgm:pt>
    <dgm:pt modelId="{02F6B4EF-121C-4313-96FE-21CD5A913A54}" type="parTrans" cxnId="{792A1CBB-D348-4570-B543-1B34E5B04E86}">
      <dgm:prSet/>
      <dgm:spPr/>
      <dgm:t>
        <a:bodyPr/>
        <a:lstStyle/>
        <a:p>
          <a:endParaRPr lang="zh-CN" altLang="en-US"/>
        </a:p>
      </dgm:t>
    </dgm:pt>
    <dgm:pt modelId="{0BACBBC1-D146-4A30-8F2C-1841C0065993}" type="sibTrans" cxnId="{792A1CBB-D348-4570-B543-1B34E5B04E86}">
      <dgm:prSet/>
      <dgm:spPr/>
      <dgm:t>
        <a:bodyPr/>
        <a:lstStyle/>
        <a:p>
          <a:endParaRPr lang="zh-CN" altLang="en-US"/>
        </a:p>
      </dgm:t>
    </dgm:pt>
    <dgm:pt modelId="{A2B908E2-F6A9-452F-9EAA-2B05961EF898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唐朝吐蕃和同一家</a:t>
          </a:r>
        </a:p>
      </dgm:t>
    </dgm:pt>
    <dgm:pt modelId="{894B02D6-26BA-4D80-A972-BE3B8BED0B0A}" type="parTrans" cxnId="{8D5783B0-0AE1-4A7D-B4E5-84119C66DEC7}">
      <dgm:prSet/>
      <dgm:spPr/>
      <dgm:t>
        <a:bodyPr/>
        <a:lstStyle/>
        <a:p>
          <a:endParaRPr lang="zh-CN" altLang="en-US"/>
        </a:p>
      </dgm:t>
    </dgm:pt>
    <dgm:pt modelId="{076522FC-5882-47DC-AA6D-D691978F9EC1}" type="sibTrans" cxnId="{8D5783B0-0AE1-4A7D-B4E5-84119C66DEC7}">
      <dgm:prSet/>
      <dgm:spPr/>
      <dgm:t>
        <a:bodyPr/>
        <a:lstStyle/>
        <a:p>
          <a:endParaRPr lang="zh-CN" altLang="en-US"/>
        </a:p>
      </dgm:t>
    </dgm:pt>
    <dgm:pt modelId="{D88BDF5C-ED38-47A6-8EF3-54BE3EBC23F1}">
      <dgm:prSet phldrT="[文本]"/>
      <dgm:spPr/>
      <dgm:t>
        <a:bodyPr/>
        <a:lstStyle/>
        <a:p>
          <a:r>
            <a:rPr lang="zh-CN" altLang="en-US" dirty="0"/>
            <a:t>文成公主入藏</a:t>
          </a:r>
        </a:p>
      </dgm:t>
    </dgm:pt>
    <dgm:pt modelId="{F5FBACC8-39B6-4311-88A0-2A8871EB1E12}" type="parTrans" cxnId="{12EB562A-1757-4801-8735-7250DC22B828}">
      <dgm:prSet/>
      <dgm:spPr/>
      <dgm:t>
        <a:bodyPr/>
        <a:lstStyle/>
        <a:p>
          <a:endParaRPr lang="zh-CN" altLang="en-US"/>
        </a:p>
      </dgm:t>
    </dgm:pt>
    <dgm:pt modelId="{E1A1039F-833E-4184-A7B0-3877E110256C}" type="sibTrans" cxnId="{12EB562A-1757-4801-8735-7250DC22B828}">
      <dgm:prSet/>
      <dgm:spPr/>
      <dgm:t>
        <a:bodyPr/>
        <a:lstStyle/>
        <a:p>
          <a:endParaRPr lang="zh-CN" altLang="en-US"/>
        </a:p>
      </dgm:t>
    </dgm:pt>
    <dgm:pt modelId="{171130FF-0B74-456A-ABF2-51FB7C9449BE}">
      <dgm:prSet phldrT="[文本]"/>
      <dgm:spPr/>
      <dgm:t>
        <a:bodyPr/>
        <a:lstStyle/>
        <a:p>
          <a:r>
            <a:rPr lang="zh-CN" altLang="en-US" dirty="0"/>
            <a:t>唐蕃会盟</a:t>
          </a:r>
        </a:p>
      </dgm:t>
    </dgm:pt>
    <dgm:pt modelId="{340F46E6-E006-499D-A42E-4AC719C93DE0}" type="parTrans" cxnId="{34547247-CAD5-4464-90F0-450D8347AA67}">
      <dgm:prSet/>
      <dgm:spPr/>
      <dgm:t>
        <a:bodyPr/>
        <a:lstStyle/>
        <a:p>
          <a:endParaRPr lang="zh-CN" altLang="en-US"/>
        </a:p>
      </dgm:t>
    </dgm:pt>
    <dgm:pt modelId="{C876E4EE-8F55-4D85-A6AA-63F965EDF1A2}" type="sibTrans" cxnId="{34547247-CAD5-4464-90F0-450D8347AA67}">
      <dgm:prSet/>
      <dgm:spPr/>
      <dgm:t>
        <a:bodyPr/>
        <a:lstStyle/>
        <a:p>
          <a:endParaRPr lang="zh-CN" altLang="en-US"/>
        </a:p>
      </dgm:t>
    </dgm:pt>
    <dgm:pt modelId="{F4B42B0C-86BA-47A3-93CB-6FCD70A510AD}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FFFF00"/>
              </a:solidFill>
            </a:rPr>
            <a:t>国际大都市</a:t>
          </a:r>
          <a:endParaRPr lang="en-US" altLang="zh-CN" sz="3200" b="1" dirty="0">
            <a:solidFill>
              <a:srgbClr val="FFFF00"/>
            </a:solidFill>
          </a:endParaRPr>
        </a:p>
        <a:p>
          <a:r>
            <a:rPr lang="en-US" altLang="zh-CN" sz="3200" b="1" dirty="0">
              <a:solidFill>
                <a:schemeClr val="bg1"/>
              </a:solidFill>
            </a:rPr>
            <a:t>——</a:t>
          </a:r>
          <a:r>
            <a:rPr lang="zh-CN" altLang="en-US" sz="4000" b="1" dirty="0">
              <a:solidFill>
                <a:schemeClr val="bg1"/>
              </a:solidFill>
            </a:rPr>
            <a:t>长安</a:t>
          </a:r>
        </a:p>
      </dgm:t>
    </dgm:pt>
    <dgm:pt modelId="{7944F966-BB7F-44FF-81DE-7B4BF8C9E794}" type="parTrans" cxnId="{D13BF368-AA32-4BE7-8595-F6DA59458229}">
      <dgm:prSet/>
      <dgm:spPr/>
      <dgm:t>
        <a:bodyPr/>
        <a:lstStyle/>
        <a:p>
          <a:endParaRPr lang="zh-CN" altLang="en-US"/>
        </a:p>
      </dgm:t>
    </dgm:pt>
    <dgm:pt modelId="{3A898873-DBBF-4059-9F53-03A78E5EAA81}" type="sibTrans" cxnId="{D13BF368-AA32-4BE7-8595-F6DA59458229}">
      <dgm:prSet/>
      <dgm:spPr/>
      <dgm:t>
        <a:bodyPr/>
        <a:lstStyle/>
        <a:p>
          <a:endParaRPr lang="zh-CN" altLang="en-US"/>
        </a:p>
      </dgm:t>
    </dgm:pt>
    <dgm:pt modelId="{B20B05B2-CA51-4B74-BA8A-D5F8E73199B5}" type="pres">
      <dgm:prSet presAssocID="{27128C9A-DBA0-40F8-8243-1ACCFFFC29D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2B04C2A-BBFC-4110-9BC3-88C43A96AED7}" type="pres">
      <dgm:prSet presAssocID="{1754786E-BAD6-49ED-BF99-4EE3A89FA458}" presName="root" presStyleCnt="0"/>
      <dgm:spPr/>
    </dgm:pt>
    <dgm:pt modelId="{5255149C-9127-489E-AF0B-8296EEEC22B0}" type="pres">
      <dgm:prSet presAssocID="{1754786E-BAD6-49ED-BF99-4EE3A89FA458}" presName="rootComposite" presStyleCnt="0"/>
      <dgm:spPr/>
    </dgm:pt>
    <dgm:pt modelId="{E961AD3E-D52E-43EB-B40C-920BF648A4E3}" type="pres">
      <dgm:prSet presAssocID="{1754786E-BAD6-49ED-BF99-4EE3A89FA458}" presName="rootText" presStyleLbl="node1" presStyleIdx="0" presStyleCnt="3" custScaleX="152712" custLinFactNeighborX="4983" custLinFactNeighborY="-4957"/>
      <dgm:spPr/>
    </dgm:pt>
    <dgm:pt modelId="{5E808710-15E6-49A2-9167-94A03FFA059B}" type="pres">
      <dgm:prSet presAssocID="{1754786E-BAD6-49ED-BF99-4EE3A89FA458}" presName="rootConnector" presStyleLbl="node1" presStyleIdx="0" presStyleCnt="3"/>
      <dgm:spPr/>
    </dgm:pt>
    <dgm:pt modelId="{F9EB503E-BE4F-4DB3-9DA9-DE9CCEEDAF1E}" type="pres">
      <dgm:prSet presAssocID="{1754786E-BAD6-49ED-BF99-4EE3A89FA458}" presName="childShape" presStyleCnt="0"/>
      <dgm:spPr/>
    </dgm:pt>
    <dgm:pt modelId="{ABEC2A13-D930-46F4-B8C2-78125036DCEB}" type="pres">
      <dgm:prSet presAssocID="{F1FAB785-6D9F-4C8A-91AE-0AEF2ACC497A}" presName="Name13" presStyleLbl="parChTrans1D2" presStyleIdx="0" presStyleCnt="4"/>
      <dgm:spPr/>
    </dgm:pt>
    <dgm:pt modelId="{F4A32BB3-1CFA-4929-BAC8-DDCBF48FDEF8}" type="pres">
      <dgm:prSet presAssocID="{4088F9F7-2FFD-4056-A87C-E461B236A1DC}" presName="childText" presStyleLbl="bgAcc1" presStyleIdx="0" presStyleCnt="4" custScaleX="183635" custLinFactNeighborX="3694" custLinFactNeighborY="1307">
        <dgm:presLayoutVars>
          <dgm:bulletEnabled val="1"/>
        </dgm:presLayoutVars>
      </dgm:prSet>
      <dgm:spPr/>
    </dgm:pt>
    <dgm:pt modelId="{CC86388C-F908-4370-9AE4-A2743C737502}" type="pres">
      <dgm:prSet presAssocID="{02F6B4EF-121C-4313-96FE-21CD5A913A54}" presName="Name13" presStyleLbl="parChTrans1D2" presStyleIdx="1" presStyleCnt="4"/>
      <dgm:spPr/>
    </dgm:pt>
    <dgm:pt modelId="{BA28D0A7-CBB9-4A36-BDB9-5BA5724EAE23}" type="pres">
      <dgm:prSet presAssocID="{6E1E181A-36B1-43EC-B4E5-3B4AE28124DA}" presName="childText" presStyleLbl="bgAcc1" presStyleIdx="1" presStyleCnt="4" custScaleX="182951" custLinFactNeighborX="10620" custLinFactNeighborY="1784">
        <dgm:presLayoutVars>
          <dgm:bulletEnabled val="1"/>
        </dgm:presLayoutVars>
      </dgm:prSet>
      <dgm:spPr/>
    </dgm:pt>
    <dgm:pt modelId="{C686EE52-76BA-4C0B-84B2-B4AB917CFC56}" type="pres">
      <dgm:prSet presAssocID="{A2B908E2-F6A9-452F-9EAA-2B05961EF898}" presName="root" presStyleCnt="0"/>
      <dgm:spPr/>
    </dgm:pt>
    <dgm:pt modelId="{88B9AE82-19D6-4C0D-885E-70BA84976389}" type="pres">
      <dgm:prSet presAssocID="{A2B908E2-F6A9-452F-9EAA-2B05961EF898}" presName="rootComposite" presStyleCnt="0"/>
      <dgm:spPr/>
    </dgm:pt>
    <dgm:pt modelId="{6B9852E6-E463-4A4B-8FC5-7CE8816EF1FE}" type="pres">
      <dgm:prSet presAssocID="{A2B908E2-F6A9-452F-9EAA-2B05961EF898}" presName="rootText" presStyleLbl="node1" presStyleIdx="1" presStyleCnt="3" custScaleX="218171" custLinFactNeighborX="19309" custLinFactNeighborY="-10787"/>
      <dgm:spPr/>
    </dgm:pt>
    <dgm:pt modelId="{B7B2B5F8-B715-4D1F-AAF6-63564947C378}" type="pres">
      <dgm:prSet presAssocID="{A2B908E2-F6A9-452F-9EAA-2B05961EF898}" presName="rootConnector" presStyleLbl="node1" presStyleIdx="1" presStyleCnt="3"/>
      <dgm:spPr/>
    </dgm:pt>
    <dgm:pt modelId="{7FF0CF46-CE71-444B-A951-659D2BED7BFF}" type="pres">
      <dgm:prSet presAssocID="{A2B908E2-F6A9-452F-9EAA-2B05961EF898}" presName="childShape" presStyleCnt="0"/>
      <dgm:spPr/>
    </dgm:pt>
    <dgm:pt modelId="{C2B904E2-077E-4EF2-903C-0ACDB2D7F5C1}" type="pres">
      <dgm:prSet presAssocID="{F5FBACC8-39B6-4311-88A0-2A8871EB1E12}" presName="Name13" presStyleLbl="parChTrans1D2" presStyleIdx="2" presStyleCnt="4"/>
      <dgm:spPr/>
    </dgm:pt>
    <dgm:pt modelId="{9AF67C0F-8715-4235-8B26-76F3B03C89F2}" type="pres">
      <dgm:prSet presAssocID="{D88BDF5C-ED38-47A6-8EF3-54BE3EBC23F1}" presName="childText" presStyleLbl="bgAcc1" presStyleIdx="2" presStyleCnt="4" custScaleX="214367" custLinFactNeighborX="18789">
        <dgm:presLayoutVars>
          <dgm:bulletEnabled val="1"/>
        </dgm:presLayoutVars>
      </dgm:prSet>
      <dgm:spPr/>
    </dgm:pt>
    <dgm:pt modelId="{AE734162-0C4D-4385-9037-FFC4FBAC87E6}" type="pres">
      <dgm:prSet presAssocID="{340F46E6-E006-499D-A42E-4AC719C93DE0}" presName="Name13" presStyleLbl="parChTrans1D2" presStyleIdx="3" presStyleCnt="4"/>
      <dgm:spPr/>
    </dgm:pt>
    <dgm:pt modelId="{C9E62406-277E-4AC1-A7F7-CA1204B8AAB8}" type="pres">
      <dgm:prSet presAssocID="{171130FF-0B74-456A-ABF2-51FB7C9449BE}" presName="childText" presStyleLbl="bgAcc1" presStyleIdx="3" presStyleCnt="4" custScaleX="162571" custLinFactNeighborX="34067" custLinFactNeighborY="1784">
        <dgm:presLayoutVars>
          <dgm:bulletEnabled val="1"/>
        </dgm:presLayoutVars>
      </dgm:prSet>
      <dgm:spPr/>
    </dgm:pt>
    <dgm:pt modelId="{C924496C-1A31-4120-8A12-4EB5D3C10266}" type="pres">
      <dgm:prSet presAssocID="{F4B42B0C-86BA-47A3-93CB-6FCD70A510AD}" presName="root" presStyleCnt="0"/>
      <dgm:spPr/>
    </dgm:pt>
    <dgm:pt modelId="{D2AAE03A-110F-4F62-8326-12C2D5801B82}" type="pres">
      <dgm:prSet presAssocID="{F4B42B0C-86BA-47A3-93CB-6FCD70A510AD}" presName="rootComposite" presStyleCnt="0"/>
      <dgm:spPr/>
    </dgm:pt>
    <dgm:pt modelId="{C54C592F-2890-469B-8A7E-7BA1C9CED0D5}" type="pres">
      <dgm:prSet presAssocID="{F4B42B0C-86BA-47A3-93CB-6FCD70A510AD}" presName="rootText" presStyleLbl="node1" presStyleIdx="2" presStyleCnt="3" custScaleX="217934" custScaleY="230665" custLinFactNeighborX="1252" custLinFactNeighborY="79280"/>
      <dgm:spPr/>
    </dgm:pt>
    <dgm:pt modelId="{25244CF0-2F91-4EF0-9C5A-03DF9963DC84}" type="pres">
      <dgm:prSet presAssocID="{F4B42B0C-86BA-47A3-93CB-6FCD70A510AD}" presName="rootConnector" presStyleLbl="node1" presStyleIdx="2" presStyleCnt="3"/>
      <dgm:spPr/>
    </dgm:pt>
    <dgm:pt modelId="{AFAA3688-E7EC-449D-90D3-F6ABF5116AC2}" type="pres">
      <dgm:prSet presAssocID="{F4B42B0C-86BA-47A3-93CB-6FCD70A510AD}" presName="childShape" presStyleCnt="0"/>
      <dgm:spPr/>
    </dgm:pt>
  </dgm:ptLst>
  <dgm:cxnLst>
    <dgm:cxn modelId="{42222705-B3EB-4B9D-A19D-E4BFCF1B292C}" type="presOf" srcId="{1754786E-BAD6-49ED-BF99-4EE3A89FA458}" destId="{5E808710-15E6-49A2-9167-94A03FFA059B}" srcOrd="1" destOrd="0" presId="urn:microsoft.com/office/officeart/2005/8/layout/hierarchy3#1"/>
    <dgm:cxn modelId="{9245F821-A80E-4B8C-95CE-6CE87D900502}" srcId="{1754786E-BAD6-49ED-BF99-4EE3A89FA458}" destId="{4088F9F7-2FFD-4056-A87C-E461B236A1DC}" srcOrd="0" destOrd="0" parTransId="{F1FAB785-6D9F-4C8A-91AE-0AEF2ACC497A}" sibTransId="{21455C23-1652-46F3-91AE-15406FB6C149}"/>
    <dgm:cxn modelId="{12EB562A-1757-4801-8735-7250DC22B828}" srcId="{A2B908E2-F6A9-452F-9EAA-2B05961EF898}" destId="{D88BDF5C-ED38-47A6-8EF3-54BE3EBC23F1}" srcOrd="0" destOrd="0" parTransId="{F5FBACC8-39B6-4311-88A0-2A8871EB1E12}" sibTransId="{E1A1039F-833E-4184-A7B0-3877E110256C}"/>
    <dgm:cxn modelId="{07BFCE2B-3AC0-4775-9984-E9D0CA2235E9}" type="presOf" srcId="{4088F9F7-2FFD-4056-A87C-E461B236A1DC}" destId="{F4A32BB3-1CFA-4929-BAC8-DDCBF48FDEF8}" srcOrd="0" destOrd="0" presId="urn:microsoft.com/office/officeart/2005/8/layout/hierarchy3#1"/>
    <dgm:cxn modelId="{5ACF2560-9C52-4256-BD12-1076F1BD2789}" type="presOf" srcId="{A2B908E2-F6A9-452F-9EAA-2B05961EF898}" destId="{6B9852E6-E463-4A4B-8FC5-7CE8816EF1FE}" srcOrd="0" destOrd="0" presId="urn:microsoft.com/office/officeart/2005/8/layout/hierarchy3#1"/>
    <dgm:cxn modelId="{56F19B42-CDD8-45D5-AD6F-4644A817F6F8}" type="presOf" srcId="{F1FAB785-6D9F-4C8A-91AE-0AEF2ACC497A}" destId="{ABEC2A13-D930-46F4-B8C2-78125036DCEB}" srcOrd="0" destOrd="0" presId="urn:microsoft.com/office/officeart/2005/8/layout/hierarchy3#1"/>
    <dgm:cxn modelId="{34547247-CAD5-4464-90F0-450D8347AA67}" srcId="{A2B908E2-F6A9-452F-9EAA-2B05961EF898}" destId="{171130FF-0B74-456A-ABF2-51FB7C9449BE}" srcOrd="1" destOrd="0" parTransId="{340F46E6-E006-499D-A42E-4AC719C93DE0}" sibTransId="{C876E4EE-8F55-4D85-A6AA-63F965EDF1A2}"/>
    <dgm:cxn modelId="{D13BF368-AA32-4BE7-8595-F6DA59458229}" srcId="{27128C9A-DBA0-40F8-8243-1ACCFFFC29D3}" destId="{F4B42B0C-86BA-47A3-93CB-6FCD70A510AD}" srcOrd="2" destOrd="0" parTransId="{7944F966-BB7F-44FF-81DE-7B4BF8C9E794}" sibTransId="{3A898873-DBBF-4059-9F53-03A78E5EAA81}"/>
    <dgm:cxn modelId="{A338206D-0125-482A-8EF4-BE322E549B25}" type="presOf" srcId="{340F46E6-E006-499D-A42E-4AC719C93DE0}" destId="{AE734162-0C4D-4385-9037-FFC4FBAC87E6}" srcOrd="0" destOrd="0" presId="urn:microsoft.com/office/officeart/2005/8/layout/hierarchy3#1"/>
    <dgm:cxn modelId="{03F18C58-90B8-46B4-BACF-CA526729EAE8}" type="presOf" srcId="{02F6B4EF-121C-4313-96FE-21CD5A913A54}" destId="{CC86388C-F908-4370-9AE4-A2743C737502}" srcOrd="0" destOrd="0" presId="urn:microsoft.com/office/officeart/2005/8/layout/hierarchy3#1"/>
    <dgm:cxn modelId="{0873E38A-3F03-42D0-A5EA-3263CB5D614B}" type="presOf" srcId="{D88BDF5C-ED38-47A6-8EF3-54BE3EBC23F1}" destId="{9AF67C0F-8715-4235-8B26-76F3B03C89F2}" srcOrd="0" destOrd="0" presId="urn:microsoft.com/office/officeart/2005/8/layout/hierarchy3#1"/>
    <dgm:cxn modelId="{707D2A8B-5600-4476-A959-6969199D7E8D}" type="presOf" srcId="{F4B42B0C-86BA-47A3-93CB-6FCD70A510AD}" destId="{25244CF0-2F91-4EF0-9C5A-03DF9963DC84}" srcOrd="1" destOrd="0" presId="urn:microsoft.com/office/officeart/2005/8/layout/hierarchy3#1"/>
    <dgm:cxn modelId="{741A4497-FC48-4D13-A8CC-000A672A2E08}" type="presOf" srcId="{27128C9A-DBA0-40F8-8243-1ACCFFFC29D3}" destId="{B20B05B2-CA51-4B74-BA8A-D5F8E73199B5}" srcOrd="0" destOrd="0" presId="urn:microsoft.com/office/officeart/2005/8/layout/hierarchy3#1"/>
    <dgm:cxn modelId="{63125797-9013-4362-A4C2-80F39870BD37}" type="presOf" srcId="{F5FBACC8-39B6-4311-88A0-2A8871EB1E12}" destId="{C2B904E2-077E-4EF2-903C-0ACDB2D7F5C1}" srcOrd="0" destOrd="0" presId="urn:microsoft.com/office/officeart/2005/8/layout/hierarchy3#1"/>
    <dgm:cxn modelId="{B54B8899-DFEE-49A9-99FF-C25380CE13CB}" type="presOf" srcId="{A2B908E2-F6A9-452F-9EAA-2B05961EF898}" destId="{B7B2B5F8-B715-4D1F-AAF6-63564947C378}" srcOrd="1" destOrd="0" presId="urn:microsoft.com/office/officeart/2005/8/layout/hierarchy3#1"/>
    <dgm:cxn modelId="{A3746CA3-B3A7-4D77-AC3B-85B735AE9575}" srcId="{27128C9A-DBA0-40F8-8243-1ACCFFFC29D3}" destId="{1754786E-BAD6-49ED-BF99-4EE3A89FA458}" srcOrd="0" destOrd="0" parTransId="{ABF984FC-AEBE-4434-A8A7-1C91A5DCC327}" sibTransId="{C9ABFD04-FA99-46D9-892B-6503BA8B18B1}"/>
    <dgm:cxn modelId="{1A59C5A8-7D77-499A-B440-DD4A34F7CCC4}" type="presOf" srcId="{1754786E-BAD6-49ED-BF99-4EE3A89FA458}" destId="{E961AD3E-D52E-43EB-B40C-920BF648A4E3}" srcOrd="0" destOrd="0" presId="urn:microsoft.com/office/officeart/2005/8/layout/hierarchy3#1"/>
    <dgm:cxn modelId="{42CD48AC-A766-4573-828C-526589BCAA1E}" type="presOf" srcId="{6E1E181A-36B1-43EC-B4E5-3B4AE28124DA}" destId="{BA28D0A7-CBB9-4A36-BDB9-5BA5724EAE23}" srcOrd="0" destOrd="0" presId="urn:microsoft.com/office/officeart/2005/8/layout/hierarchy3#1"/>
    <dgm:cxn modelId="{8D5783B0-0AE1-4A7D-B4E5-84119C66DEC7}" srcId="{27128C9A-DBA0-40F8-8243-1ACCFFFC29D3}" destId="{A2B908E2-F6A9-452F-9EAA-2B05961EF898}" srcOrd="1" destOrd="0" parTransId="{894B02D6-26BA-4D80-A972-BE3B8BED0B0A}" sibTransId="{076522FC-5882-47DC-AA6D-D691978F9EC1}"/>
    <dgm:cxn modelId="{792A1CBB-D348-4570-B543-1B34E5B04E86}" srcId="{1754786E-BAD6-49ED-BF99-4EE3A89FA458}" destId="{6E1E181A-36B1-43EC-B4E5-3B4AE28124DA}" srcOrd="1" destOrd="0" parTransId="{02F6B4EF-121C-4313-96FE-21CD5A913A54}" sibTransId="{0BACBBC1-D146-4A30-8F2C-1841C0065993}"/>
    <dgm:cxn modelId="{6E1E47E6-76FD-4126-8C8D-0782116F610A}" type="presOf" srcId="{F4B42B0C-86BA-47A3-93CB-6FCD70A510AD}" destId="{C54C592F-2890-469B-8A7E-7BA1C9CED0D5}" srcOrd="0" destOrd="0" presId="urn:microsoft.com/office/officeart/2005/8/layout/hierarchy3#1"/>
    <dgm:cxn modelId="{39F5B9F1-1476-46BD-9343-261E8011BAE5}" type="presOf" srcId="{171130FF-0B74-456A-ABF2-51FB7C9449BE}" destId="{C9E62406-277E-4AC1-A7F7-CA1204B8AAB8}" srcOrd="0" destOrd="0" presId="urn:microsoft.com/office/officeart/2005/8/layout/hierarchy3#1"/>
    <dgm:cxn modelId="{A4985E36-0060-459F-A5BE-FA9CA536BEAE}" type="presParOf" srcId="{B20B05B2-CA51-4B74-BA8A-D5F8E73199B5}" destId="{B2B04C2A-BBFC-4110-9BC3-88C43A96AED7}" srcOrd="0" destOrd="0" presId="urn:microsoft.com/office/officeart/2005/8/layout/hierarchy3#1"/>
    <dgm:cxn modelId="{5C0BBB3C-9D01-4783-8EE4-848A2C9C313F}" type="presParOf" srcId="{B2B04C2A-BBFC-4110-9BC3-88C43A96AED7}" destId="{5255149C-9127-489E-AF0B-8296EEEC22B0}" srcOrd="0" destOrd="0" presId="urn:microsoft.com/office/officeart/2005/8/layout/hierarchy3#1"/>
    <dgm:cxn modelId="{A3377FCC-03D6-494A-B44B-B12754839CF2}" type="presParOf" srcId="{5255149C-9127-489E-AF0B-8296EEEC22B0}" destId="{E961AD3E-D52E-43EB-B40C-920BF648A4E3}" srcOrd="0" destOrd="0" presId="urn:microsoft.com/office/officeart/2005/8/layout/hierarchy3#1"/>
    <dgm:cxn modelId="{A5D91241-9849-409E-8B0E-0D54FB3C49D3}" type="presParOf" srcId="{5255149C-9127-489E-AF0B-8296EEEC22B0}" destId="{5E808710-15E6-49A2-9167-94A03FFA059B}" srcOrd="1" destOrd="0" presId="urn:microsoft.com/office/officeart/2005/8/layout/hierarchy3#1"/>
    <dgm:cxn modelId="{E7DB5D53-C110-47E5-9859-55C4CC3C3C2A}" type="presParOf" srcId="{B2B04C2A-BBFC-4110-9BC3-88C43A96AED7}" destId="{F9EB503E-BE4F-4DB3-9DA9-DE9CCEEDAF1E}" srcOrd="1" destOrd="0" presId="urn:microsoft.com/office/officeart/2005/8/layout/hierarchy3#1"/>
    <dgm:cxn modelId="{F52A861F-0829-4568-AF0A-822587646914}" type="presParOf" srcId="{F9EB503E-BE4F-4DB3-9DA9-DE9CCEEDAF1E}" destId="{ABEC2A13-D930-46F4-B8C2-78125036DCEB}" srcOrd="0" destOrd="0" presId="urn:microsoft.com/office/officeart/2005/8/layout/hierarchy3#1"/>
    <dgm:cxn modelId="{4119F2DC-5EC1-4620-B788-4F814524B6D4}" type="presParOf" srcId="{F9EB503E-BE4F-4DB3-9DA9-DE9CCEEDAF1E}" destId="{F4A32BB3-1CFA-4929-BAC8-DDCBF48FDEF8}" srcOrd="1" destOrd="0" presId="urn:microsoft.com/office/officeart/2005/8/layout/hierarchy3#1"/>
    <dgm:cxn modelId="{4411637B-67C2-41AA-82DA-6D0741A33A01}" type="presParOf" srcId="{F9EB503E-BE4F-4DB3-9DA9-DE9CCEEDAF1E}" destId="{CC86388C-F908-4370-9AE4-A2743C737502}" srcOrd="2" destOrd="0" presId="urn:microsoft.com/office/officeart/2005/8/layout/hierarchy3#1"/>
    <dgm:cxn modelId="{AE917FF1-8A14-4120-9ED7-88D8A3391B11}" type="presParOf" srcId="{F9EB503E-BE4F-4DB3-9DA9-DE9CCEEDAF1E}" destId="{BA28D0A7-CBB9-4A36-BDB9-5BA5724EAE23}" srcOrd="3" destOrd="0" presId="urn:microsoft.com/office/officeart/2005/8/layout/hierarchy3#1"/>
    <dgm:cxn modelId="{31A88FC1-12B1-4C25-8D22-C698FD04A926}" type="presParOf" srcId="{B20B05B2-CA51-4B74-BA8A-D5F8E73199B5}" destId="{C686EE52-76BA-4C0B-84B2-B4AB917CFC56}" srcOrd="1" destOrd="0" presId="urn:microsoft.com/office/officeart/2005/8/layout/hierarchy3#1"/>
    <dgm:cxn modelId="{97E702C7-2F0C-406B-85FB-66160B946399}" type="presParOf" srcId="{C686EE52-76BA-4C0B-84B2-B4AB917CFC56}" destId="{88B9AE82-19D6-4C0D-885E-70BA84976389}" srcOrd="0" destOrd="0" presId="urn:microsoft.com/office/officeart/2005/8/layout/hierarchy3#1"/>
    <dgm:cxn modelId="{A3E84362-FC85-4982-98E1-E69018086841}" type="presParOf" srcId="{88B9AE82-19D6-4C0D-885E-70BA84976389}" destId="{6B9852E6-E463-4A4B-8FC5-7CE8816EF1FE}" srcOrd="0" destOrd="0" presId="urn:microsoft.com/office/officeart/2005/8/layout/hierarchy3#1"/>
    <dgm:cxn modelId="{55C443BF-82FE-45DF-B1C3-12ABBA66B852}" type="presParOf" srcId="{88B9AE82-19D6-4C0D-885E-70BA84976389}" destId="{B7B2B5F8-B715-4D1F-AAF6-63564947C378}" srcOrd="1" destOrd="0" presId="urn:microsoft.com/office/officeart/2005/8/layout/hierarchy3#1"/>
    <dgm:cxn modelId="{C02148D7-E154-4C5C-B5A1-1A21AA4DF4DA}" type="presParOf" srcId="{C686EE52-76BA-4C0B-84B2-B4AB917CFC56}" destId="{7FF0CF46-CE71-444B-A951-659D2BED7BFF}" srcOrd="1" destOrd="0" presId="urn:microsoft.com/office/officeart/2005/8/layout/hierarchy3#1"/>
    <dgm:cxn modelId="{24802072-0F6F-470C-B3CA-844A408C31B0}" type="presParOf" srcId="{7FF0CF46-CE71-444B-A951-659D2BED7BFF}" destId="{C2B904E2-077E-4EF2-903C-0ACDB2D7F5C1}" srcOrd="0" destOrd="0" presId="urn:microsoft.com/office/officeart/2005/8/layout/hierarchy3#1"/>
    <dgm:cxn modelId="{6A5EDE98-EA1F-421F-9C5D-BF5513D67EF2}" type="presParOf" srcId="{7FF0CF46-CE71-444B-A951-659D2BED7BFF}" destId="{9AF67C0F-8715-4235-8B26-76F3B03C89F2}" srcOrd="1" destOrd="0" presId="urn:microsoft.com/office/officeart/2005/8/layout/hierarchy3#1"/>
    <dgm:cxn modelId="{50B63605-4AD1-4B5F-8FA2-F972152D682C}" type="presParOf" srcId="{7FF0CF46-CE71-444B-A951-659D2BED7BFF}" destId="{AE734162-0C4D-4385-9037-FFC4FBAC87E6}" srcOrd="2" destOrd="0" presId="urn:microsoft.com/office/officeart/2005/8/layout/hierarchy3#1"/>
    <dgm:cxn modelId="{B6C90306-1196-4C25-B097-A118E93AC83C}" type="presParOf" srcId="{7FF0CF46-CE71-444B-A951-659D2BED7BFF}" destId="{C9E62406-277E-4AC1-A7F7-CA1204B8AAB8}" srcOrd="3" destOrd="0" presId="urn:microsoft.com/office/officeart/2005/8/layout/hierarchy3#1"/>
    <dgm:cxn modelId="{BE43A624-E65F-438C-968F-72317D73B9B1}" type="presParOf" srcId="{B20B05B2-CA51-4B74-BA8A-D5F8E73199B5}" destId="{C924496C-1A31-4120-8A12-4EB5D3C10266}" srcOrd="2" destOrd="0" presId="urn:microsoft.com/office/officeart/2005/8/layout/hierarchy3#1"/>
    <dgm:cxn modelId="{59BC8D51-8C46-4FF8-AD1A-E1F6396D59A6}" type="presParOf" srcId="{C924496C-1A31-4120-8A12-4EB5D3C10266}" destId="{D2AAE03A-110F-4F62-8326-12C2D5801B82}" srcOrd="0" destOrd="0" presId="urn:microsoft.com/office/officeart/2005/8/layout/hierarchy3#1"/>
    <dgm:cxn modelId="{A446AEE1-FA9C-4713-811F-24F64E7286D0}" type="presParOf" srcId="{D2AAE03A-110F-4F62-8326-12C2D5801B82}" destId="{C54C592F-2890-469B-8A7E-7BA1C9CED0D5}" srcOrd="0" destOrd="0" presId="urn:microsoft.com/office/officeart/2005/8/layout/hierarchy3#1"/>
    <dgm:cxn modelId="{66CE2C6E-3E48-48AB-955C-A9B4C4FC0D66}" type="presParOf" srcId="{D2AAE03A-110F-4F62-8326-12C2D5801B82}" destId="{25244CF0-2F91-4EF0-9C5A-03DF9963DC84}" srcOrd="1" destOrd="0" presId="urn:microsoft.com/office/officeart/2005/8/layout/hierarchy3#1"/>
    <dgm:cxn modelId="{81F40276-B360-4ED9-86E7-E7B78FFE9DA7}" type="presParOf" srcId="{C924496C-1A31-4120-8A12-4EB5D3C10266}" destId="{AFAA3688-E7EC-449D-90D3-F6ABF5116AC2}" srcOrd="1" destOrd="0" presId="urn:microsoft.com/office/officeart/2005/8/layout/hierarchy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7.xml><?xml version="1.0" encoding="utf-8"?>
<dgm:dataModel xmlns:dgm="http://schemas.openxmlformats.org/drawingml/2006/diagram" xmlns:a="http://schemas.openxmlformats.org/drawingml/2006/main">
  <dgm:ptLst>
    <dgm:pt modelId="{1BD7A73B-C323-4BD6-B138-49506E5D97EC}" type="doc">
      <dgm:prSet loTypeId="urn:microsoft.com/office/officeart/2005/8/layout/hierarchy4" loCatId="hierarchy" qsTypeId="urn:microsoft.com/office/officeart/2005/8/quickstyle/3d7#4" qsCatId="3D" csTypeId="urn:microsoft.com/office/officeart/2005/8/colors/accent1_2#33" csCatId="accent1" phldr="1"/>
      <dgm:spPr/>
      <dgm:t>
        <a:bodyPr/>
        <a:lstStyle/>
        <a:p>
          <a:endParaRPr lang="zh-CN" altLang="en-US"/>
        </a:p>
      </dgm:t>
    </dgm:pt>
    <dgm:pt modelId="{993A32DB-224A-4EFC-9287-CCFF49488BA8}">
      <dgm:prSet phldrT="[文本]"/>
      <dgm:spPr/>
      <dgm:t>
        <a:bodyPr/>
        <a:lstStyle/>
        <a:p>
          <a:r>
            <a:rPr lang="zh-CN" altLang="en-US" b="1" dirty="0">
              <a:solidFill>
                <a:srgbClr val="3F3E09"/>
              </a:solidFill>
            </a:rPr>
            <a:t>二、唐朝 </a:t>
          </a:r>
          <a:r>
            <a:rPr lang="en-US" altLang="zh-CN" b="1" dirty="0">
              <a:solidFill>
                <a:srgbClr val="3F3E09"/>
              </a:solidFill>
            </a:rPr>
            <a:t>· </a:t>
          </a:r>
          <a:r>
            <a:rPr lang="zh-CN" altLang="en-US" b="1" dirty="0">
              <a:solidFill>
                <a:srgbClr val="3F3E09"/>
              </a:solidFill>
            </a:rPr>
            <a:t>对外关系</a:t>
          </a:r>
        </a:p>
      </dgm:t>
    </dgm:pt>
    <dgm:pt modelId="{5E23ECE0-B060-49FB-8D04-FFB07B8A8A2A}" type="parTrans" cxnId="{44A25D12-87D8-4BC7-91ED-6293AF7A9EE0}">
      <dgm:prSet/>
      <dgm:spPr/>
      <dgm:t>
        <a:bodyPr/>
        <a:lstStyle/>
        <a:p>
          <a:endParaRPr lang="zh-CN" altLang="en-US"/>
        </a:p>
      </dgm:t>
    </dgm:pt>
    <dgm:pt modelId="{64845BFE-04B7-4968-AA1E-407B54D5E271}" type="sibTrans" cxnId="{44A25D12-87D8-4BC7-91ED-6293AF7A9EE0}">
      <dgm:prSet/>
      <dgm:spPr/>
      <dgm:t>
        <a:bodyPr/>
        <a:lstStyle/>
        <a:p>
          <a:endParaRPr lang="zh-CN" altLang="en-US"/>
        </a:p>
      </dgm:t>
    </dgm:pt>
    <dgm:pt modelId="{CC01AA66-09F0-4D85-8822-9BEC611ECCC6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与西亚、欧洲、非洲诸国的关系</a:t>
          </a:r>
        </a:p>
      </dgm:t>
    </dgm:pt>
    <dgm:pt modelId="{5CFE305D-83D5-4EE1-8E3E-A393A8DAC2B8}" type="parTrans" cxnId="{1E7E341B-DF04-4A41-AC3E-7A85FBC7EF23}">
      <dgm:prSet/>
      <dgm:spPr/>
      <dgm:t>
        <a:bodyPr/>
        <a:lstStyle/>
        <a:p>
          <a:endParaRPr lang="zh-CN" altLang="en-US"/>
        </a:p>
      </dgm:t>
    </dgm:pt>
    <dgm:pt modelId="{4CD16EA1-6275-49CE-A325-04416281BF7E}" type="sibTrans" cxnId="{1E7E341B-DF04-4A41-AC3E-7A85FBC7EF23}">
      <dgm:prSet/>
      <dgm:spPr/>
      <dgm:t>
        <a:bodyPr/>
        <a:lstStyle/>
        <a:p>
          <a:endParaRPr lang="zh-CN" altLang="en-US"/>
        </a:p>
      </dgm:t>
    </dgm:pt>
    <dgm:pt modelId="{CE501A4A-90F9-4E39-BDFA-E603023937D1}">
      <dgm:prSet phldrT="[文本]" custT="1"/>
      <dgm:spPr/>
      <dgm:t>
        <a:bodyPr/>
        <a:lstStyle/>
        <a:p>
          <a:r>
            <a:rPr lang="zh-CN" altLang="en-US" sz="3600" b="1" dirty="0">
              <a:solidFill>
                <a:srgbClr val="FFFF00"/>
              </a:solidFill>
            </a:rPr>
            <a:t>对外交通</a:t>
          </a:r>
        </a:p>
      </dgm:t>
    </dgm:pt>
    <dgm:pt modelId="{91918B2B-EEF6-4D52-A28B-3A82EF6835FE}" type="parTrans" cxnId="{865243BD-71C0-4938-97F1-C97590FA2F9D}">
      <dgm:prSet/>
      <dgm:spPr/>
      <dgm:t>
        <a:bodyPr/>
        <a:lstStyle/>
        <a:p>
          <a:endParaRPr lang="zh-CN" altLang="en-US"/>
        </a:p>
      </dgm:t>
    </dgm:pt>
    <dgm:pt modelId="{8631ADAC-B5FC-4C83-8EF0-5431138AE69E}" type="sibTrans" cxnId="{865243BD-71C0-4938-97F1-C97590FA2F9D}">
      <dgm:prSet/>
      <dgm:spPr/>
      <dgm:t>
        <a:bodyPr/>
        <a:lstStyle/>
        <a:p>
          <a:endParaRPr lang="zh-CN" altLang="en-US"/>
        </a:p>
      </dgm:t>
    </dgm:pt>
    <dgm:pt modelId="{D6C68E68-C912-4453-AAC3-91CAFA155A1C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与朝鲜关系</a:t>
          </a:r>
        </a:p>
      </dgm:t>
    </dgm:pt>
    <dgm:pt modelId="{48F32308-2750-4B02-94E6-6BBAEE3108CB}" type="parTrans" cxnId="{34CC82D0-AF75-4574-A3F2-D17E7616CC87}">
      <dgm:prSet/>
      <dgm:spPr/>
      <dgm:t>
        <a:bodyPr/>
        <a:lstStyle/>
        <a:p>
          <a:endParaRPr lang="zh-CN" altLang="en-US"/>
        </a:p>
      </dgm:t>
    </dgm:pt>
    <dgm:pt modelId="{59E992B0-8DB4-4503-B994-1B9032936ACB}" type="sibTrans" cxnId="{34CC82D0-AF75-4574-A3F2-D17E7616CC87}">
      <dgm:prSet/>
      <dgm:spPr/>
      <dgm:t>
        <a:bodyPr/>
        <a:lstStyle/>
        <a:p>
          <a:endParaRPr lang="zh-CN" altLang="en-US"/>
        </a:p>
      </dgm:t>
    </dgm:pt>
    <dgm:pt modelId="{2B17CE75-193B-43C4-9CFB-B691031BFCB6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与日本关系</a:t>
          </a:r>
        </a:p>
      </dgm:t>
    </dgm:pt>
    <dgm:pt modelId="{4FB75242-F92F-4F30-B313-5ACDCAE29BF9}" type="parTrans" cxnId="{25A00802-A3CF-456C-A512-B09F08043322}">
      <dgm:prSet/>
      <dgm:spPr/>
      <dgm:t>
        <a:bodyPr/>
        <a:lstStyle/>
        <a:p>
          <a:endParaRPr lang="zh-CN" altLang="en-US"/>
        </a:p>
      </dgm:t>
    </dgm:pt>
    <dgm:pt modelId="{D19E3DEB-A534-465C-BB16-02A52F8CC63F}" type="sibTrans" cxnId="{25A00802-A3CF-456C-A512-B09F08043322}">
      <dgm:prSet/>
      <dgm:spPr/>
      <dgm:t>
        <a:bodyPr/>
        <a:lstStyle/>
        <a:p>
          <a:endParaRPr lang="zh-CN" altLang="en-US"/>
        </a:p>
      </dgm:t>
    </dgm:pt>
    <dgm:pt modelId="{2587C1C6-5756-4A5C-BDD7-26F2107C62C3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玄奘西游</a:t>
          </a:r>
        </a:p>
      </dgm:t>
    </dgm:pt>
    <dgm:pt modelId="{146FC3EC-BDE6-4327-98AC-E30F2C6E23A1}" type="parTrans" cxnId="{CD59054E-692E-48DA-91FF-9C89435B3153}">
      <dgm:prSet/>
      <dgm:spPr/>
      <dgm:t>
        <a:bodyPr/>
        <a:lstStyle/>
        <a:p>
          <a:endParaRPr lang="zh-CN" altLang="en-US"/>
        </a:p>
      </dgm:t>
    </dgm:pt>
    <dgm:pt modelId="{BECBA28C-9E99-46B6-8CF9-9C3AA3B536F6}" type="sibTrans" cxnId="{CD59054E-692E-48DA-91FF-9C89435B3153}">
      <dgm:prSet/>
      <dgm:spPr/>
      <dgm:t>
        <a:bodyPr/>
        <a:lstStyle/>
        <a:p>
          <a:endParaRPr lang="zh-CN" altLang="en-US"/>
        </a:p>
      </dgm:t>
    </dgm:pt>
    <dgm:pt modelId="{B8FBDDC8-AD42-459E-87A9-E52A72D0FFEA}" type="pres">
      <dgm:prSet presAssocID="{1BD7A73B-C323-4BD6-B138-49506E5D97EC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6C22EB39-5A03-438C-9B5D-0AD78CB4CD44}" type="pres">
      <dgm:prSet presAssocID="{993A32DB-224A-4EFC-9287-CCFF49488BA8}" presName="vertOne" presStyleCnt="0"/>
      <dgm:spPr/>
    </dgm:pt>
    <dgm:pt modelId="{6AACD968-A1CD-40D4-83DC-EA731201CC37}" type="pres">
      <dgm:prSet presAssocID="{993A32DB-224A-4EFC-9287-CCFF49488BA8}" presName="txOne" presStyleLbl="node0" presStyleIdx="0" presStyleCnt="1">
        <dgm:presLayoutVars>
          <dgm:chPref val="3"/>
        </dgm:presLayoutVars>
      </dgm:prSet>
      <dgm:spPr/>
    </dgm:pt>
    <dgm:pt modelId="{9AAC4C05-E411-485F-B0EC-94085DBB27C8}" type="pres">
      <dgm:prSet presAssocID="{993A32DB-224A-4EFC-9287-CCFF49488BA8}" presName="parTransOne" presStyleCnt="0"/>
      <dgm:spPr/>
    </dgm:pt>
    <dgm:pt modelId="{B1F5E345-7286-4002-85C0-9197BD81A2B9}" type="pres">
      <dgm:prSet presAssocID="{993A32DB-224A-4EFC-9287-CCFF49488BA8}" presName="horzOne" presStyleCnt="0"/>
      <dgm:spPr/>
    </dgm:pt>
    <dgm:pt modelId="{A7850AC1-ACF3-4C8C-86C3-653E18FF598F}" type="pres">
      <dgm:prSet presAssocID="{CC01AA66-09F0-4D85-8822-9BEC611ECCC6}" presName="vertTwo" presStyleCnt="0"/>
      <dgm:spPr/>
    </dgm:pt>
    <dgm:pt modelId="{10513896-2064-4FE1-8A14-06B3E05FC1F5}" type="pres">
      <dgm:prSet presAssocID="{CC01AA66-09F0-4D85-8822-9BEC611ECCC6}" presName="txTwo" presStyleLbl="node2" presStyleIdx="0" presStyleCnt="2" custLinFactY="123911" custLinFactNeighborX="-18" custLinFactNeighborY="200000">
        <dgm:presLayoutVars>
          <dgm:chPref val="3"/>
        </dgm:presLayoutVars>
      </dgm:prSet>
      <dgm:spPr/>
    </dgm:pt>
    <dgm:pt modelId="{35088867-ED8E-44B7-AE19-6B79FE0A4E88}" type="pres">
      <dgm:prSet presAssocID="{CC01AA66-09F0-4D85-8822-9BEC611ECCC6}" presName="parTransTwo" presStyleCnt="0"/>
      <dgm:spPr/>
    </dgm:pt>
    <dgm:pt modelId="{D8B10EFF-232D-4892-B8AD-5AF0670AD90E}" type="pres">
      <dgm:prSet presAssocID="{CC01AA66-09F0-4D85-8822-9BEC611ECCC6}" presName="horzTwo" presStyleCnt="0"/>
      <dgm:spPr/>
    </dgm:pt>
    <dgm:pt modelId="{C513EC4E-FD0F-43D0-9678-3043511C5628}" type="pres">
      <dgm:prSet presAssocID="{CE501A4A-90F9-4E39-BDFA-E603023937D1}" presName="vertThree" presStyleCnt="0"/>
      <dgm:spPr/>
    </dgm:pt>
    <dgm:pt modelId="{249977DA-C0B3-4187-87F8-AF19A0ADBE7B}" type="pres">
      <dgm:prSet presAssocID="{CE501A4A-90F9-4E39-BDFA-E603023937D1}" presName="txThree" presStyleLbl="node3" presStyleIdx="0" presStyleCnt="3" custLinFactY="-14634" custLinFactNeighborX="-36" custLinFactNeighborY="-100000">
        <dgm:presLayoutVars>
          <dgm:chPref val="3"/>
        </dgm:presLayoutVars>
      </dgm:prSet>
      <dgm:spPr/>
    </dgm:pt>
    <dgm:pt modelId="{8CC42C66-8BAC-46D7-AC94-04E652ED6DC6}" type="pres">
      <dgm:prSet presAssocID="{CE501A4A-90F9-4E39-BDFA-E603023937D1}" presName="horzThree" presStyleCnt="0"/>
      <dgm:spPr/>
    </dgm:pt>
    <dgm:pt modelId="{355B0B7D-E4BA-4A52-80A4-140C728728E4}" type="pres">
      <dgm:prSet presAssocID="{8631ADAC-B5FC-4C83-8EF0-5431138AE69E}" presName="sibSpaceThree" presStyleCnt="0"/>
      <dgm:spPr/>
    </dgm:pt>
    <dgm:pt modelId="{B8EF6E6F-08D5-430C-B155-F3129A739B82}" type="pres">
      <dgm:prSet presAssocID="{D6C68E68-C912-4453-AAC3-91CAFA155A1C}" presName="vertThree" presStyleCnt="0"/>
      <dgm:spPr/>
    </dgm:pt>
    <dgm:pt modelId="{605D924B-88B0-4FC9-8446-16F1362F1354}" type="pres">
      <dgm:prSet presAssocID="{D6C68E68-C912-4453-AAC3-91CAFA155A1C}" presName="txThree" presStyleLbl="node3" presStyleIdx="1" presStyleCnt="3" custLinFactY="-15452" custLinFactNeighborX="-382" custLinFactNeighborY="-100000">
        <dgm:presLayoutVars>
          <dgm:chPref val="3"/>
        </dgm:presLayoutVars>
      </dgm:prSet>
      <dgm:spPr/>
    </dgm:pt>
    <dgm:pt modelId="{5519B45B-38B0-4908-A697-B349CBB2A62D}" type="pres">
      <dgm:prSet presAssocID="{D6C68E68-C912-4453-AAC3-91CAFA155A1C}" presName="horzThree" presStyleCnt="0"/>
      <dgm:spPr/>
    </dgm:pt>
    <dgm:pt modelId="{35369D9A-F0D8-4436-9B99-67E38C31697A}" type="pres">
      <dgm:prSet presAssocID="{4CD16EA1-6275-49CE-A325-04416281BF7E}" presName="sibSpaceTwo" presStyleCnt="0"/>
      <dgm:spPr/>
    </dgm:pt>
    <dgm:pt modelId="{B036DB0F-0DD2-499B-A47E-E7A85513EE26}" type="pres">
      <dgm:prSet presAssocID="{2B17CE75-193B-43C4-9CFB-B691031BFCB6}" presName="vertTwo" presStyleCnt="0"/>
      <dgm:spPr/>
    </dgm:pt>
    <dgm:pt modelId="{A4FBC27E-DCED-413E-8A46-368F16D3136D}" type="pres">
      <dgm:prSet presAssocID="{2B17CE75-193B-43C4-9CFB-B691031BFCB6}" presName="txTwo" presStyleLbl="node2" presStyleIdx="1" presStyleCnt="2">
        <dgm:presLayoutVars>
          <dgm:chPref val="3"/>
        </dgm:presLayoutVars>
      </dgm:prSet>
      <dgm:spPr/>
    </dgm:pt>
    <dgm:pt modelId="{65F8066D-909E-4EC0-AF79-DB61766E89E6}" type="pres">
      <dgm:prSet presAssocID="{2B17CE75-193B-43C4-9CFB-B691031BFCB6}" presName="parTransTwo" presStyleCnt="0"/>
      <dgm:spPr/>
    </dgm:pt>
    <dgm:pt modelId="{C580A7DD-5039-42A3-8018-CBD366065716}" type="pres">
      <dgm:prSet presAssocID="{2B17CE75-193B-43C4-9CFB-B691031BFCB6}" presName="horzTwo" presStyleCnt="0"/>
      <dgm:spPr/>
    </dgm:pt>
    <dgm:pt modelId="{83713510-28AA-4E91-94F6-1DEDCF936C89}" type="pres">
      <dgm:prSet presAssocID="{2587C1C6-5756-4A5C-BDD7-26F2107C62C3}" presName="vertThree" presStyleCnt="0"/>
      <dgm:spPr/>
    </dgm:pt>
    <dgm:pt modelId="{7F7F6ACB-010B-47E5-88D4-2FC1EA9FE9B1}" type="pres">
      <dgm:prSet presAssocID="{2587C1C6-5756-4A5C-BDD7-26F2107C62C3}" presName="txThree" presStyleLbl="node3" presStyleIdx="2" presStyleCnt="3">
        <dgm:presLayoutVars>
          <dgm:chPref val="3"/>
        </dgm:presLayoutVars>
      </dgm:prSet>
      <dgm:spPr/>
    </dgm:pt>
    <dgm:pt modelId="{F3291393-1CE4-41D9-9227-4DD601AE5519}" type="pres">
      <dgm:prSet presAssocID="{2587C1C6-5756-4A5C-BDD7-26F2107C62C3}" presName="horzThree" presStyleCnt="0"/>
      <dgm:spPr/>
    </dgm:pt>
  </dgm:ptLst>
  <dgm:cxnLst>
    <dgm:cxn modelId="{25A00802-A3CF-456C-A512-B09F08043322}" srcId="{993A32DB-224A-4EFC-9287-CCFF49488BA8}" destId="{2B17CE75-193B-43C4-9CFB-B691031BFCB6}" srcOrd="1" destOrd="0" parTransId="{4FB75242-F92F-4F30-B313-5ACDCAE29BF9}" sibTransId="{D19E3DEB-A534-465C-BB16-02A52F8CC63F}"/>
    <dgm:cxn modelId="{44A25D12-87D8-4BC7-91ED-6293AF7A9EE0}" srcId="{1BD7A73B-C323-4BD6-B138-49506E5D97EC}" destId="{993A32DB-224A-4EFC-9287-CCFF49488BA8}" srcOrd="0" destOrd="0" parTransId="{5E23ECE0-B060-49FB-8D04-FFB07B8A8A2A}" sibTransId="{64845BFE-04B7-4968-AA1E-407B54D5E271}"/>
    <dgm:cxn modelId="{1E7E341B-DF04-4A41-AC3E-7A85FBC7EF23}" srcId="{993A32DB-224A-4EFC-9287-CCFF49488BA8}" destId="{CC01AA66-09F0-4D85-8822-9BEC611ECCC6}" srcOrd="0" destOrd="0" parTransId="{5CFE305D-83D5-4EE1-8E3E-A393A8DAC2B8}" sibTransId="{4CD16EA1-6275-49CE-A325-04416281BF7E}"/>
    <dgm:cxn modelId="{EA786C1E-1B59-4C41-8418-A8C5E5FF842D}" type="presOf" srcId="{1BD7A73B-C323-4BD6-B138-49506E5D97EC}" destId="{B8FBDDC8-AD42-459E-87A9-E52A72D0FFEA}" srcOrd="0" destOrd="0" presId="urn:microsoft.com/office/officeart/2005/8/layout/hierarchy4"/>
    <dgm:cxn modelId="{D36ED538-0DFE-472B-8860-221EB7A0E7B4}" type="presOf" srcId="{CE501A4A-90F9-4E39-BDFA-E603023937D1}" destId="{249977DA-C0B3-4187-87F8-AF19A0ADBE7B}" srcOrd="0" destOrd="0" presId="urn:microsoft.com/office/officeart/2005/8/layout/hierarchy4"/>
    <dgm:cxn modelId="{3F27FB65-10D3-4D75-8793-095225E3822A}" type="presOf" srcId="{2B17CE75-193B-43C4-9CFB-B691031BFCB6}" destId="{A4FBC27E-DCED-413E-8A46-368F16D3136D}" srcOrd="0" destOrd="0" presId="urn:microsoft.com/office/officeart/2005/8/layout/hierarchy4"/>
    <dgm:cxn modelId="{CD59054E-692E-48DA-91FF-9C89435B3153}" srcId="{2B17CE75-193B-43C4-9CFB-B691031BFCB6}" destId="{2587C1C6-5756-4A5C-BDD7-26F2107C62C3}" srcOrd="0" destOrd="0" parTransId="{146FC3EC-BDE6-4327-98AC-E30F2C6E23A1}" sibTransId="{BECBA28C-9E99-46B6-8CF9-9C3AA3B536F6}"/>
    <dgm:cxn modelId="{919EDA86-30C5-44CD-95F9-78EDC2B18C4F}" type="presOf" srcId="{CC01AA66-09F0-4D85-8822-9BEC611ECCC6}" destId="{10513896-2064-4FE1-8A14-06B3E05FC1F5}" srcOrd="0" destOrd="0" presId="urn:microsoft.com/office/officeart/2005/8/layout/hierarchy4"/>
    <dgm:cxn modelId="{865243BD-71C0-4938-97F1-C97590FA2F9D}" srcId="{CC01AA66-09F0-4D85-8822-9BEC611ECCC6}" destId="{CE501A4A-90F9-4E39-BDFA-E603023937D1}" srcOrd="0" destOrd="0" parTransId="{91918B2B-EEF6-4D52-A28B-3A82EF6835FE}" sibTransId="{8631ADAC-B5FC-4C83-8EF0-5431138AE69E}"/>
    <dgm:cxn modelId="{34CC82D0-AF75-4574-A3F2-D17E7616CC87}" srcId="{CC01AA66-09F0-4D85-8822-9BEC611ECCC6}" destId="{D6C68E68-C912-4453-AAC3-91CAFA155A1C}" srcOrd="1" destOrd="0" parTransId="{48F32308-2750-4B02-94E6-6BBAEE3108CB}" sibTransId="{59E992B0-8DB4-4503-B994-1B9032936ACB}"/>
    <dgm:cxn modelId="{AAA2FFD6-0CE8-4A08-8013-5C0CA119DEAC}" type="presOf" srcId="{2587C1C6-5756-4A5C-BDD7-26F2107C62C3}" destId="{7F7F6ACB-010B-47E5-88D4-2FC1EA9FE9B1}" srcOrd="0" destOrd="0" presId="urn:microsoft.com/office/officeart/2005/8/layout/hierarchy4"/>
    <dgm:cxn modelId="{47A178DE-F117-4B42-9FCC-277143F40942}" type="presOf" srcId="{D6C68E68-C912-4453-AAC3-91CAFA155A1C}" destId="{605D924B-88B0-4FC9-8446-16F1362F1354}" srcOrd="0" destOrd="0" presId="urn:microsoft.com/office/officeart/2005/8/layout/hierarchy4"/>
    <dgm:cxn modelId="{7ABB50E6-1EF8-471D-974C-F61E23DE029C}" type="presOf" srcId="{993A32DB-224A-4EFC-9287-CCFF49488BA8}" destId="{6AACD968-A1CD-40D4-83DC-EA731201CC37}" srcOrd="0" destOrd="0" presId="urn:microsoft.com/office/officeart/2005/8/layout/hierarchy4"/>
    <dgm:cxn modelId="{23E06C33-B734-4C9B-80F5-3A60C33D2BF0}" type="presParOf" srcId="{B8FBDDC8-AD42-459E-87A9-E52A72D0FFEA}" destId="{6C22EB39-5A03-438C-9B5D-0AD78CB4CD44}" srcOrd="0" destOrd="0" presId="urn:microsoft.com/office/officeart/2005/8/layout/hierarchy4"/>
    <dgm:cxn modelId="{28DE1B70-97B0-4E61-9339-E52B0937A5D8}" type="presParOf" srcId="{6C22EB39-5A03-438C-9B5D-0AD78CB4CD44}" destId="{6AACD968-A1CD-40D4-83DC-EA731201CC37}" srcOrd="0" destOrd="0" presId="urn:microsoft.com/office/officeart/2005/8/layout/hierarchy4"/>
    <dgm:cxn modelId="{35196D45-0160-48D7-8EB7-F4B5F7AE97E2}" type="presParOf" srcId="{6C22EB39-5A03-438C-9B5D-0AD78CB4CD44}" destId="{9AAC4C05-E411-485F-B0EC-94085DBB27C8}" srcOrd="1" destOrd="0" presId="urn:microsoft.com/office/officeart/2005/8/layout/hierarchy4"/>
    <dgm:cxn modelId="{FFAAE177-2ABB-4E1B-91F7-A4B48991EAAB}" type="presParOf" srcId="{6C22EB39-5A03-438C-9B5D-0AD78CB4CD44}" destId="{B1F5E345-7286-4002-85C0-9197BD81A2B9}" srcOrd="2" destOrd="0" presId="urn:microsoft.com/office/officeart/2005/8/layout/hierarchy4"/>
    <dgm:cxn modelId="{F4627E2B-8C22-4F3A-B04D-8A7B298022F5}" type="presParOf" srcId="{B1F5E345-7286-4002-85C0-9197BD81A2B9}" destId="{A7850AC1-ACF3-4C8C-86C3-653E18FF598F}" srcOrd="0" destOrd="0" presId="urn:microsoft.com/office/officeart/2005/8/layout/hierarchy4"/>
    <dgm:cxn modelId="{29E27B36-0F29-4395-9930-8743E571E209}" type="presParOf" srcId="{A7850AC1-ACF3-4C8C-86C3-653E18FF598F}" destId="{10513896-2064-4FE1-8A14-06B3E05FC1F5}" srcOrd="0" destOrd="0" presId="urn:microsoft.com/office/officeart/2005/8/layout/hierarchy4"/>
    <dgm:cxn modelId="{D575E9E1-5CE4-4347-8764-E3EB37E9A32D}" type="presParOf" srcId="{A7850AC1-ACF3-4C8C-86C3-653E18FF598F}" destId="{35088867-ED8E-44B7-AE19-6B79FE0A4E88}" srcOrd="1" destOrd="0" presId="urn:microsoft.com/office/officeart/2005/8/layout/hierarchy4"/>
    <dgm:cxn modelId="{CBE9E99D-07EA-4FAB-9E55-EB873C31914C}" type="presParOf" srcId="{A7850AC1-ACF3-4C8C-86C3-653E18FF598F}" destId="{D8B10EFF-232D-4892-B8AD-5AF0670AD90E}" srcOrd="2" destOrd="0" presId="urn:microsoft.com/office/officeart/2005/8/layout/hierarchy4"/>
    <dgm:cxn modelId="{9CEC9A62-D2DB-4005-A2D0-37B477A9A843}" type="presParOf" srcId="{D8B10EFF-232D-4892-B8AD-5AF0670AD90E}" destId="{C513EC4E-FD0F-43D0-9678-3043511C5628}" srcOrd="0" destOrd="0" presId="urn:microsoft.com/office/officeart/2005/8/layout/hierarchy4"/>
    <dgm:cxn modelId="{E8DE8799-CDB1-4120-B87B-47C35EFA53B0}" type="presParOf" srcId="{C513EC4E-FD0F-43D0-9678-3043511C5628}" destId="{249977DA-C0B3-4187-87F8-AF19A0ADBE7B}" srcOrd="0" destOrd="0" presId="urn:microsoft.com/office/officeart/2005/8/layout/hierarchy4"/>
    <dgm:cxn modelId="{C4870E0E-C621-497A-9E1A-298F393CFCF1}" type="presParOf" srcId="{C513EC4E-FD0F-43D0-9678-3043511C5628}" destId="{8CC42C66-8BAC-46D7-AC94-04E652ED6DC6}" srcOrd="1" destOrd="0" presId="urn:microsoft.com/office/officeart/2005/8/layout/hierarchy4"/>
    <dgm:cxn modelId="{B1DF7E9E-00E0-4895-9872-D1928A0F9AC6}" type="presParOf" srcId="{D8B10EFF-232D-4892-B8AD-5AF0670AD90E}" destId="{355B0B7D-E4BA-4A52-80A4-140C728728E4}" srcOrd="1" destOrd="0" presId="urn:microsoft.com/office/officeart/2005/8/layout/hierarchy4"/>
    <dgm:cxn modelId="{6443D93D-2492-45F0-A77A-AFDEB6EF6383}" type="presParOf" srcId="{D8B10EFF-232D-4892-B8AD-5AF0670AD90E}" destId="{B8EF6E6F-08D5-430C-B155-F3129A739B82}" srcOrd="2" destOrd="0" presId="urn:microsoft.com/office/officeart/2005/8/layout/hierarchy4"/>
    <dgm:cxn modelId="{98D8CE51-70C9-4BDD-A804-804256761F3C}" type="presParOf" srcId="{B8EF6E6F-08D5-430C-B155-F3129A739B82}" destId="{605D924B-88B0-4FC9-8446-16F1362F1354}" srcOrd="0" destOrd="0" presId="urn:microsoft.com/office/officeart/2005/8/layout/hierarchy4"/>
    <dgm:cxn modelId="{C6668B0F-A93A-4D4F-934F-CC7A0F4F0B26}" type="presParOf" srcId="{B8EF6E6F-08D5-430C-B155-F3129A739B82}" destId="{5519B45B-38B0-4908-A697-B349CBB2A62D}" srcOrd="1" destOrd="0" presId="urn:microsoft.com/office/officeart/2005/8/layout/hierarchy4"/>
    <dgm:cxn modelId="{210C08DA-D9FE-43E2-BEBD-A7449D7DCA55}" type="presParOf" srcId="{B1F5E345-7286-4002-85C0-9197BD81A2B9}" destId="{35369D9A-F0D8-4436-9B99-67E38C31697A}" srcOrd="1" destOrd="0" presId="urn:microsoft.com/office/officeart/2005/8/layout/hierarchy4"/>
    <dgm:cxn modelId="{F5B6AA82-9D7C-4A81-B936-CD45247E9523}" type="presParOf" srcId="{B1F5E345-7286-4002-85C0-9197BD81A2B9}" destId="{B036DB0F-0DD2-499B-A47E-E7A85513EE26}" srcOrd="2" destOrd="0" presId="urn:microsoft.com/office/officeart/2005/8/layout/hierarchy4"/>
    <dgm:cxn modelId="{113FDE7A-7A26-4182-BC2C-406D893F793E}" type="presParOf" srcId="{B036DB0F-0DD2-499B-A47E-E7A85513EE26}" destId="{A4FBC27E-DCED-413E-8A46-368F16D3136D}" srcOrd="0" destOrd="0" presId="urn:microsoft.com/office/officeart/2005/8/layout/hierarchy4"/>
    <dgm:cxn modelId="{A4287728-1A34-42A0-8F6B-379308BD6E1C}" type="presParOf" srcId="{B036DB0F-0DD2-499B-A47E-E7A85513EE26}" destId="{65F8066D-909E-4EC0-AF79-DB61766E89E6}" srcOrd="1" destOrd="0" presId="urn:microsoft.com/office/officeart/2005/8/layout/hierarchy4"/>
    <dgm:cxn modelId="{FBE135E4-3FD2-4D0D-83B9-64F36D2831C4}" type="presParOf" srcId="{B036DB0F-0DD2-499B-A47E-E7A85513EE26}" destId="{C580A7DD-5039-42A3-8018-CBD366065716}" srcOrd="2" destOrd="0" presId="urn:microsoft.com/office/officeart/2005/8/layout/hierarchy4"/>
    <dgm:cxn modelId="{3D7C4415-72A7-4EB9-9BA9-5EB1C071EA0D}" type="presParOf" srcId="{C580A7DD-5039-42A3-8018-CBD366065716}" destId="{83713510-28AA-4E91-94F6-1DEDCF936C89}" srcOrd="0" destOrd="0" presId="urn:microsoft.com/office/officeart/2005/8/layout/hierarchy4"/>
    <dgm:cxn modelId="{E3B5B1AD-4119-4C37-B866-30E936201234}" type="presParOf" srcId="{83713510-28AA-4E91-94F6-1DEDCF936C89}" destId="{7F7F6ACB-010B-47E5-88D4-2FC1EA9FE9B1}" srcOrd="0" destOrd="0" presId="urn:microsoft.com/office/officeart/2005/8/layout/hierarchy4"/>
    <dgm:cxn modelId="{BDADA13E-2E31-4A34-AE7F-0DF8E7564BCA}" type="presParOf" srcId="{83713510-28AA-4E91-94F6-1DEDCF936C89}" destId="{F3291393-1CE4-41D9-9227-4DD601AE5519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8.xml><?xml version="1.0" encoding="utf-8"?>
<dgm:dataModel xmlns:dgm="http://schemas.openxmlformats.org/drawingml/2006/diagram" xmlns:a="http://schemas.openxmlformats.org/drawingml/2006/main">
  <dgm:ptLst>
    <dgm:pt modelId="{B5BB2165-0371-432C-B6D2-4414FA2A0D4D}" type="doc">
      <dgm:prSet loTypeId="urn:microsoft.com/office/officeart/2005/8/layout/hList3" loCatId="list" qsTypeId="urn:microsoft.com/office/officeart/2005/8/quickstyle/3d2#1" qsCatId="3D" csTypeId="urn:microsoft.com/office/officeart/2005/8/colors/accent1_2#34" csCatId="accent1" phldr="1"/>
      <dgm:spPr/>
      <dgm:t>
        <a:bodyPr/>
        <a:lstStyle/>
        <a:p>
          <a:endParaRPr lang="zh-CN" altLang="en-US"/>
        </a:p>
      </dgm:t>
    </dgm:pt>
    <dgm:pt modelId="{E85312C3-AF22-43D2-AC22-1F6CF2A8D2CC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二、唐朝 </a:t>
          </a:r>
          <a:r>
            <a:rPr lang="en-US" altLang="zh-CN" b="1" dirty="0">
              <a:solidFill>
                <a:srgbClr val="FFFF00"/>
              </a:solidFill>
            </a:rPr>
            <a:t>· </a:t>
          </a:r>
          <a:r>
            <a:rPr lang="zh-CN" altLang="en-US" b="1" dirty="0">
              <a:solidFill>
                <a:srgbClr val="FFFF00"/>
              </a:solidFill>
            </a:rPr>
            <a:t>科学技术</a:t>
          </a:r>
        </a:p>
      </dgm:t>
    </dgm:pt>
    <dgm:pt modelId="{15870D36-AD4E-490D-B8B3-45168262E0B8}" type="par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135CCDEF-0460-41F3-9BCB-70772E2FF891}" type="sibTrans" cxnId="{10FD5414-BEE2-4073-804C-979170D79213}">
      <dgm:prSet/>
      <dgm:spPr/>
      <dgm:t>
        <a:bodyPr/>
        <a:lstStyle/>
        <a:p>
          <a:endParaRPr lang="zh-CN" altLang="en-US"/>
        </a:p>
      </dgm:t>
    </dgm:pt>
    <dgm:pt modelId="{673E3EE9-B880-496A-B300-066C2E62D4CE}">
      <dgm:prSet phldrT="[文本]" custT="1"/>
      <dgm:spPr/>
      <dgm:t>
        <a:bodyPr/>
        <a:lstStyle/>
        <a:p>
          <a:pPr algn="ctr"/>
          <a:r>
            <a:rPr lang="zh-CN" altLang="en-US" sz="3000" b="1" dirty="0"/>
            <a:t>  </a:t>
          </a:r>
          <a:r>
            <a:rPr lang="zh-CN" altLang="en-US" sz="3200" b="1" dirty="0"/>
            <a:t>雕版印刷术</a:t>
          </a:r>
          <a:endParaRPr lang="zh-CN" altLang="en-US" sz="2000" b="1" dirty="0"/>
        </a:p>
      </dgm:t>
    </dgm:pt>
    <dgm:pt modelId="{7C80A1D7-0419-4B9E-9F14-4D798A5760FA}" type="par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B8262DD2-7A1D-40DA-9966-519D7BEBCDF4}" type="sibTrans" cxnId="{3058C97E-AEEF-4AE4-B74F-273B32E59879}">
      <dgm:prSet/>
      <dgm:spPr/>
      <dgm:t>
        <a:bodyPr/>
        <a:lstStyle/>
        <a:p>
          <a:endParaRPr lang="zh-CN" altLang="en-US"/>
        </a:p>
      </dgm:t>
    </dgm:pt>
    <dgm:pt modelId="{559C5AC7-0143-4F36-A569-725BD5F30ACB}">
      <dgm:prSet phldrT="[文本]" custT="1"/>
      <dgm:spPr/>
      <dgm:t>
        <a:bodyPr/>
        <a:lstStyle/>
        <a:p>
          <a:r>
            <a:rPr lang="zh-CN" altLang="en-US" sz="3200" b="1" dirty="0"/>
            <a:t>子午线的测量</a:t>
          </a:r>
          <a:endParaRPr lang="en-US" altLang="zh-CN" sz="3200" b="1" dirty="0"/>
        </a:p>
        <a:p>
          <a:r>
            <a:rPr lang="zh-CN" altLang="en-US" sz="2400" b="1" dirty="0">
              <a:solidFill>
                <a:srgbClr val="FFFF00"/>
              </a:solidFill>
            </a:rPr>
            <a:t>僧一行及</a:t>
          </a:r>
          <a:r>
            <a:rPr lang="en-US" altLang="zh-CN" sz="2400" b="1" dirty="0">
              <a:solidFill>
                <a:srgbClr val="FFFF00"/>
              </a:solidFill>
            </a:rPr>
            <a:t>《</a:t>
          </a:r>
          <a:r>
            <a:rPr lang="zh-CN" altLang="en-US" sz="2400" b="1" dirty="0">
              <a:solidFill>
                <a:srgbClr val="FFFF00"/>
              </a:solidFill>
            </a:rPr>
            <a:t>大衍历</a:t>
          </a:r>
          <a:r>
            <a:rPr lang="en-US" altLang="zh-CN" sz="2400" b="1" dirty="0">
              <a:solidFill>
                <a:srgbClr val="FFFF00"/>
              </a:solidFill>
            </a:rPr>
            <a:t>》</a:t>
          </a:r>
        </a:p>
        <a:p>
          <a:endParaRPr lang="zh-CN" altLang="en-US" sz="2000" b="1" dirty="0"/>
        </a:p>
      </dgm:t>
    </dgm:pt>
    <dgm:pt modelId="{47093E67-A7D5-464D-B7B8-B599E9D6F06B}" type="parTrans" cxnId="{428000B5-5E6B-4C61-BCC0-B737E77095B7}">
      <dgm:prSet/>
      <dgm:spPr/>
      <dgm:t>
        <a:bodyPr/>
        <a:lstStyle/>
        <a:p>
          <a:endParaRPr lang="zh-CN" altLang="en-US"/>
        </a:p>
      </dgm:t>
    </dgm:pt>
    <dgm:pt modelId="{CFB25B2F-DB6A-40C4-A7A6-FA3993FC455A}" type="sibTrans" cxnId="{428000B5-5E6B-4C61-BCC0-B737E77095B7}">
      <dgm:prSet/>
      <dgm:spPr/>
      <dgm:t>
        <a:bodyPr/>
        <a:lstStyle/>
        <a:p>
          <a:endParaRPr lang="zh-CN" altLang="en-US"/>
        </a:p>
      </dgm:t>
    </dgm:pt>
    <dgm:pt modelId="{CC30EB69-CA39-4D1D-AF69-0B0936A51F66}">
      <dgm:prSet phldrT="[文本]" custT="1"/>
      <dgm:spPr/>
      <dgm:t>
        <a:bodyPr/>
        <a:lstStyle/>
        <a:p>
          <a:r>
            <a:rPr lang="zh-CN" altLang="en-US" sz="3200" b="1" dirty="0"/>
            <a:t>孙思邈</a:t>
          </a:r>
          <a:endParaRPr lang="en-US" altLang="zh-CN" sz="3200" b="1" dirty="0"/>
        </a:p>
        <a:p>
          <a:r>
            <a:rPr lang="en-US" altLang="zh-CN" sz="2400" b="1" dirty="0">
              <a:solidFill>
                <a:srgbClr val="FFFF00"/>
              </a:solidFill>
            </a:rPr>
            <a:t>《</a:t>
          </a:r>
          <a:r>
            <a:rPr lang="zh-CN" altLang="en-US" sz="2400" b="1" dirty="0">
              <a:solidFill>
                <a:srgbClr val="FFFF00"/>
              </a:solidFill>
            </a:rPr>
            <a:t>千金要方</a:t>
          </a:r>
          <a:r>
            <a:rPr lang="en-US" altLang="zh-CN" sz="2400" b="1" dirty="0">
              <a:solidFill>
                <a:srgbClr val="FFFF00"/>
              </a:solidFill>
            </a:rPr>
            <a:t>》</a:t>
          </a:r>
          <a:endParaRPr lang="zh-CN" altLang="en-US" sz="2400" b="1" dirty="0">
            <a:solidFill>
              <a:srgbClr val="FFFF00"/>
            </a:solidFill>
          </a:endParaRPr>
        </a:p>
      </dgm:t>
    </dgm:pt>
    <dgm:pt modelId="{FEC1FC4B-28B5-44F9-AB1E-1724322628E1}" type="parTrans" cxnId="{48AE38A2-190C-4E07-834A-51B100B47A01}">
      <dgm:prSet/>
      <dgm:spPr/>
      <dgm:t>
        <a:bodyPr/>
        <a:lstStyle/>
        <a:p>
          <a:endParaRPr lang="zh-CN" altLang="en-US"/>
        </a:p>
      </dgm:t>
    </dgm:pt>
    <dgm:pt modelId="{D1A87F9C-0A31-4018-B3A0-3EFDB0C50F39}" type="sibTrans" cxnId="{48AE38A2-190C-4E07-834A-51B100B47A01}">
      <dgm:prSet/>
      <dgm:spPr/>
      <dgm:t>
        <a:bodyPr/>
        <a:lstStyle/>
        <a:p>
          <a:endParaRPr lang="zh-CN" altLang="en-US"/>
        </a:p>
      </dgm:t>
    </dgm:pt>
    <dgm:pt modelId="{6D8AA660-BC8E-40EC-BDB6-680AA7AB8900}">
      <dgm:prSet phldrT="[文本]" custT="1"/>
      <dgm:spPr/>
      <dgm:t>
        <a:bodyPr/>
        <a:lstStyle/>
        <a:p>
          <a:r>
            <a:rPr lang="zh-CN" altLang="en-US" sz="3200" b="1" dirty="0"/>
            <a:t>唐本草</a:t>
          </a:r>
          <a:endParaRPr lang="en-US" altLang="zh-CN" sz="3200" b="1" dirty="0"/>
        </a:p>
        <a:p>
          <a:r>
            <a:rPr lang="zh-CN" altLang="en-US" sz="2400" b="1" dirty="0">
              <a:solidFill>
                <a:srgbClr val="FFFF00"/>
              </a:solidFill>
            </a:rPr>
            <a:t>第一部官修本草即药典</a:t>
          </a:r>
        </a:p>
      </dgm:t>
    </dgm:pt>
    <dgm:pt modelId="{B2EDE7D0-3A5B-4846-AA6A-666D5317502D}" type="par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FEED1444-D43E-4D2A-9863-566FE81155A9}" type="sibTrans" cxnId="{EDC656DC-971C-4D69-A8D7-D8475B94AE48}">
      <dgm:prSet/>
      <dgm:spPr/>
      <dgm:t>
        <a:bodyPr/>
        <a:lstStyle/>
        <a:p>
          <a:endParaRPr lang="zh-CN" altLang="en-US"/>
        </a:p>
      </dgm:t>
    </dgm:pt>
    <dgm:pt modelId="{5A741AD4-5B5E-4ED0-BB86-907C6AFABB91}" type="pres">
      <dgm:prSet presAssocID="{B5BB2165-0371-432C-B6D2-4414FA2A0D4D}" presName="composite" presStyleCnt="0">
        <dgm:presLayoutVars>
          <dgm:chMax val="1"/>
          <dgm:dir/>
          <dgm:resizeHandles val="exact"/>
        </dgm:presLayoutVars>
      </dgm:prSet>
      <dgm:spPr/>
    </dgm:pt>
    <dgm:pt modelId="{604DA08A-4D83-432A-BF3E-8B8467782F24}" type="pres">
      <dgm:prSet presAssocID="{E85312C3-AF22-43D2-AC22-1F6CF2A8D2CC}" presName="roof" presStyleLbl="dkBgShp" presStyleIdx="0" presStyleCnt="2" custLinFactNeighborY="-2479"/>
      <dgm:spPr/>
    </dgm:pt>
    <dgm:pt modelId="{F0DBBB72-B64A-4DDE-AB58-FDF4920EFFB6}" type="pres">
      <dgm:prSet presAssocID="{E85312C3-AF22-43D2-AC22-1F6CF2A8D2CC}" presName="pillars" presStyleCnt="0"/>
      <dgm:spPr/>
    </dgm:pt>
    <dgm:pt modelId="{4E314D04-898D-4098-BE7A-AEAEB1D3BA46}" type="pres">
      <dgm:prSet presAssocID="{E85312C3-AF22-43D2-AC22-1F6CF2A8D2CC}" presName="pillar1" presStyleLbl="node1" presStyleIdx="0" presStyleCnt="4" custScaleX="26079">
        <dgm:presLayoutVars>
          <dgm:bulletEnabled val="1"/>
        </dgm:presLayoutVars>
      </dgm:prSet>
      <dgm:spPr/>
    </dgm:pt>
    <dgm:pt modelId="{338A8E18-0919-4CD5-8521-25969068D24E}" type="pres">
      <dgm:prSet presAssocID="{559C5AC7-0143-4F36-A569-725BD5F30ACB}" presName="pillarX" presStyleLbl="node1" presStyleIdx="1" presStyleCnt="4" custScaleX="46612" custLinFactNeighborX="379" custLinFactNeighborY="-463">
        <dgm:presLayoutVars>
          <dgm:bulletEnabled val="1"/>
        </dgm:presLayoutVars>
      </dgm:prSet>
      <dgm:spPr/>
    </dgm:pt>
    <dgm:pt modelId="{B7B6CA0B-EB77-4F0D-99AB-178F381DF8D6}" type="pres">
      <dgm:prSet presAssocID="{6D8AA660-BC8E-40EC-BDB6-680AA7AB8900}" presName="pillarX" presStyleLbl="node1" presStyleIdx="2" presStyleCnt="4" custScaleX="34194">
        <dgm:presLayoutVars>
          <dgm:bulletEnabled val="1"/>
        </dgm:presLayoutVars>
      </dgm:prSet>
      <dgm:spPr/>
    </dgm:pt>
    <dgm:pt modelId="{04C6961C-C197-41A0-8304-3AE4ED93D910}" type="pres">
      <dgm:prSet presAssocID="{CC30EB69-CA39-4D1D-AF69-0B0936A51F66}" presName="pillarX" presStyleLbl="node1" presStyleIdx="3" presStyleCnt="4" custScaleX="40310">
        <dgm:presLayoutVars>
          <dgm:bulletEnabled val="1"/>
        </dgm:presLayoutVars>
      </dgm:prSet>
      <dgm:spPr/>
    </dgm:pt>
    <dgm:pt modelId="{24465832-2183-4DCB-97EC-144EFB1D97CA}" type="pres">
      <dgm:prSet presAssocID="{E85312C3-AF22-43D2-AC22-1F6CF2A8D2CC}" presName="base" presStyleLbl="dkBgShp" presStyleIdx="1" presStyleCnt="2"/>
      <dgm:spPr/>
    </dgm:pt>
  </dgm:ptLst>
  <dgm:cxnLst>
    <dgm:cxn modelId="{10FD5414-BEE2-4073-804C-979170D79213}" srcId="{B5BB2165-0371-432C-B6D2-4414FA2A0D4D}" destId="{E85312C3-AF22-43D2-AC22-1F6CF2A8D2CC}" srcOrd="0" destOrd="0" parTransId="{15870D36-AD4E-490D-B8B3-45168262E0B8}" sibTransId="{135CCDEF-0460-41F3-9BCB-70772E2FF891}"/>
    <dgm:cxn modelId="{1A3DB81B-1290-44AD-8A24-AA2D6E43C185}" type="presOf" srcId="{673E3EE9-B880-496A-B300-066C2E62D4CE}" destId="{4E314D04-898D-4098-BE7A-AEAEB1D3BA46}" srcOrd="0" destOrd="0" presId="urn:microsoft.com/office/officeart/2005/8/layout/hList3"/>
    <dgm:cxn modelId="{A33A2636-90A2-40D8-8196-A595B73ED53B}" type="presOf" srcId="{559C5AC7-0143-4F36-A569-725BD5F30ACB}" destId="{338A8E18-0919-4CD5-8521-25969068D24E}" srcOrd="0" destOrd="0" presId="urn:microsoft.com/office/officeart/2005/8/layout/hList3"/>
    <dgm:cxn modelId="{83C85F4B-C001-4D90-8EC3-4F1DFE5263F5}" type="presOf" srcId="{E85312C3-AF22-43D2-AC22-1F6CF2A8D2CC}" destId="{604DA08A-4D83-432A-BF3E-8B8467782F24}" srcOrd="0" destOrd="0" presId="urn:microsoft.com/office/officeart/2005/8/layout/hList3"/>
    <dgm:cxn modelId="{3058C97E-AEEF-4AE4-B74F-273B32E59879}" srcId="{E85312C3-AF22-43D2-AC22-1F6CF2A8D2CC}" destId="{673E3EE9-B880-496A-B300-066C2E62D4CE}" srcOrd="0" destOrd="0" parTransId="{7C80A1D7-0419-4B9E-9F14-4D798A5760FA}" sibTransId="{B8262DD2-7A1D-40DA-9966-519D7BEBCDF4}"/>
    <dgm:cxn modelId="{48AE38A2-190C-4E07-834A-51B100B47A01}" srcId="{E85312C3-AF22-43D2-AC22-1F6CF2A8D2CC}" destId="{CC30EB69-CA39-4D1D-AF69-0B0936A51F66}" srcOrd="3" destOrd="0" parTransId="{FEC1FC4B-28B5-44F9-AB1E-1724322628E1}" sibTransId="{D1A87F9C-0A31-4018-B3A0-3EFDB0C50F39}"/>
    <dgm:cxn modelId="{428000B5-5E6B-4C61-BCC0-B737E77095B7}" srcId="{E85312C3-AF22-43D2-AC22-1F6CF2A8D2CC}" destId="{559C5AC7-0143-4F36-A569-725BD5F30ACB}" srcOrd="1" destOrd="0" parTransId="{47093E67-A7D5-464D-B7B8-B599E9D6F06B}" sibTransId="{CFB25B2F-DB6A-40C4-A7A6-FA3993FC455A}"/>
    <dgm:cxn modelId="{DBBFE1BA-E03F-48CB-8738-D4A38601C153}" type="presOf" srcId="{B5BB2165-0371-432C-B6D2-4414FA2A0D4D}" destId="{5A741AD4-5B5E-4ED0-BB86-907C6AFABB91}" srcOrd="0" destOrd="0" presId="urn:microsoft.com/office/officeart/2005/8/layout/hList3"/>
    <dgm:cxn modelId="{70AB90BB-8761-456E-89AD-4C1DB76B4F2C}" type="presOf" srcId="{CC30EB69-CA39-4D1D-AF69-0B0936A51F66}" destId="{04C6961C-C197-41A0-8304-3AE4ED93D910}" srcOrd="0" destOrd="0" presId="urn:microsoft.com/office/officeart/2005/8/layout/hList3"/>
    <dgm:cxn modelId="{83E9ECD4-58F3-49F1-9953-4D39DC3A204A}" type="presOf" srcId="{6D8AA660-BC8E-40EC-BDB6-680AA7AB8900}" destId="{B7B6CA0B-EB77-4F0D-99AB-178F381DF8D6}" srcOrd="0" destOrd="0" presId="urn:microsoft.com/office/officeart/2005/8/layout/hList3"/>
    <dgm:cxn modelId="{EDC656DC-971C-4D69-A8D7-D8475B94AE48}" srcId="{E85312C3-AF22-43D2-AC22-1F6CF2A8D2CC}" destId="{6D8AA660-BC8E-40EC-BDB6-680AA7AB8900}" srcOrd="2" destOrd="0" parTransId="{B2EDE7D0-3A5B-4846-AA6A-666D5317502D}" sibTransId="{FEED1444-D43E-4D2A-9863-566FE81155A9}"/>
    <dgm:cxn modelId="{F85F369A-A02A-4C02-B516-98BC4BF3BA94}" type="presParOf" srcId="{5A741AD4-5B5E-4ED0-BB86-907C6AFABB91}" destId="{604DA08A-4D83-432A-BF3E-8B8467782F24}" srcOrd="0" destOrd="0" presId="urn:microsoft.com/office/officeart/2005/8/layout/hList3"/>
    <dgm:cxn modelId="{5BE97995-15AB-4C19-B261-E6F0700E930C}" type="presParOf" srcId="{5A741AD4-5B5E-4ED0-BB86-907C6AFABB91}" destId="{F0DBBB72-B64A-4DDE-AB58-FDF4920EFFB6}" srcOrd="1" destOrd="0" presId="urn:microsoft.com/office/officeart/2005/8/layout/hList3"/>
    <dgm:cxn modelId="{1E13D4CC-2AB7-46E3-9A16-40D904CA7411}" type="presParOf" srcId="{F0DBBB72-B64A-4DDE-AB58-FDF4920EFFB6}" destId="{4E314D04-898D-4098-BE7A-AEAEB1D3BA46}" srcOrd="0" destOrd="0" presId="urn:microsoft.com/office/officeart/2005/8/layout/hList3"/>
    <dgm:cxn modelId="{7BD2BB71-FE51-41BD-ACD4-0E047245F60D}" type="presParOf" srcId="{F0DBBB72-B64A-4DDE-AB58-FDF4920EFFB6}" destId="{338A8E18-0919-4CD5-8521-25969068D24E}" srcOrd="1" destOrd="0" presId="urn:microsoft.com/office/officeart/2005/8/layout/hList3"/>
    <dgm:cxn modelId="{BC6F0A97-93D4-490C-90CD-0CD9FD35FDD2}" type="presParOf" srcId="{F0DBBB72-B64A-4DDE-AB58-FDF4920EFFB6}" destId="{B7B6CA0B-EB77-4F0D-99AB-178F381DF8D6}" srcOrd="2" destOrd="0" presId="urn:microsoft.com/office/officeart/2005/8/layout/hList3"/>
    <dgm:cxn modelId="{0EF6E656-F695-4751-B96D-030F8D4B34FC}" type="presParOf" srcId="{F0DBBB72-B64A-4DDE-AB58-FDF4920EFFB6}" destId="{04C6961C-C197-41A0-8304-3AE4ED93D910}" srcOrd="3" destOrd="0" presId="urn:microsoft.com/office/officeart/2005/8/layout/hList3"/>
    <dgm:cxn modelId="{852A8929-6C2C-4F00-82E8-20998FF57266}" type="presParOf" srcId="{5A741AD4-5B5E-4ED0-BB86-907C6AFABB91}" destId="{24465832-2183-4DCB-97EC-144EFB1D97CA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9.xml><?xml version="1.0" encoding="utf-8"?>
<dgm:dataModel xmlns:dgm="http://schemas.openxmlformats.org/drawingml/2006/diagram" xmlns:a="http://schemas.openxmlformats.org/drawingml/2006/main">
  <dgm:ptLst>
    <dgm:pt modelId="{881BF93E-8B1D-48EE-9A2E-0488FC676D25}" type="doc">
      <dgm:prSet loTypeId="urn:microsoft.com/office/officeart/2005/8/layout/vList6" loCatId="list" qsTypeId="urn:microsoft.com/office/officeart/2005/8/quickstyle/simple1#7" qsCatId="simple" csTypeId="urn:microsoft.com/office/officeart/2005/8/colors/accent1_2#35" csCatId="accent1" phldr="1"/>
      <dgm:spPr/>
      <dgm:t>
        <a:bodyPr/>
        <a:lstStyle/>
        <a:p>
          <a:endParaRPr lang="zh-CN" altLang="en-US"/>
        </a:p>
      </dgm:t>
    </dgm:pt>
    <dgm:pt modelId="{C5745EFF-4A93-4534-959F-CE67AB0CE7BF}">
      <dgm:prSet phldrT="[文本]"/>
      <dgm:spPr/>
      <dgm:t>
        <a:bodyPr/>
        <a:lstStyle/>
        <a:p>
          <a:r>
            <a:rPr lang="zh-CN" altLang="en-US" dirty="0"/>
            <a:t>唐诗</a:t>
          </a:r>
        </a:p>
      </dgm:t>
    </dgm:pt>
    <dgm:pt modelId="{8C17E131-0B17-4E41-A569-7C3D868D86D6}" type="parTrans" cxnId="{EAE0E4CF-D5D8-479F-AC22-3483177B70BA}">
      <dgm:prSet/>
      <dgm:spPr/>
      <dgm:t>
        <a:bodyPr/>
        <a:lstStyle/>
        <a:p>
          <a:endParaRPr lang="zh-CN" altLang="en-US"/>
        </a:p>
      </dgm:t>
    </dgm:pt>
    <dgm:pt modelId="{66A5B75B-629A-4AA2-B0DD-78B1B18941CD}" type="sibTrans" cxnId="{EAE0E4CF-D5D8-479F-AC22-3483177B70BA}">
      <dgm:prSet/>
      <dgm:spPr/>
      <dgm:t>
        <a:bodyPr/>
        <a:lstStyle/>
        <a:p>
          <a:endParaRPr lang="zh-CN" altLang="en-US"/>
        </a:p>
      </dgm:t>
    </dgm:pt>
    <dgm:pt modelId="{95B3F660-F26A-4897-8E84-8A1D0DEBD16C}">
      <dgm:prSet phldrT="[文本]"/>
      <dgm:spPr/>
      <dgm:t>
        <a:bodyPr/>
        <a:lstStyle/>
        <a:p>
          <a:r>
            <a:rPr lang="zh-CN" altLang="en-US" dirty="0"/>
            <a:t>题材广泛，流派众多，诗人多，存诗多，影响大而深远</a:t>
          </a:r>
        </a:p>
      </dgm:t>
    </dgm:pt>
    <dgm:pt modelId="{87A31CB3-5E4C-4D12-9062-D2DDDA3E0D57}" type="parTrans" cxnId="{860092A0-F807-4216-8F9B-F3A619F3136E}">
      <dgm:prSet/>
      <dgm:spPr/>
      <dgm:t>
        <a:bodyPr/>
        <a:lstStyle/>
        <a:p>
          <a:endParaRPr lang="zh-CN" altLang="en-US"/>
        </a:p>
      </dgm:t>
    </dgm:pt>
    <dgm:pt modelId="{5EEA5DDE-D0B9-4E99-898B-E37CB0E223EC}" type="sibTrans" cxnId="{860092A0-F807-4216-8F9B-F3A619F3136E}">
      <dgm:prSet/>
      <dgm:spPr/>
      <dgm:t>
        <a:bodyPr/>
        <a:lstStyle/>
        <a:p>
          <a:endParaRPr lang="zh-CN" altLang="en-US"/>
        </a:p>
      </dgm:t>
    </dgm:pt>
    <dgm:pt modelId="{47C3412E-A68F-4795-BCE3-61430CE15AA2}">
      <dgm:prSet phldrT="[文本]"/>
      <dgm:spPr/>
      <dgm:t>
        <a:bodyPr/>
        <a:lstStyle/>
        <a:p>
          <a:r>
            <a:rPr lang="zh-CN" altLang="en-US" dirty="0"/>
            <a:t>李白（诗仙）、杜甫（诗圣）、白居易、孟浩然、王维、高适、岑参、王昌龄、王之涣、元稹、孟郊、李贺、李商隐、杜牧</a:t>
          </a:r>
        </a:p>
      </dgm:t>
    </dgm:pt>
    <dgm:pt modelId="{6CD8FC48-D47A-4B66-8845-41A58AB4EAD2}" type="parTrans" cxnId="{F5105741-66FC-400F-801C-AC38A77E0D64}">
      <dgm:prSet/>
      <dgm:spPr/>
      <dgm:t>
        <a:bodyPr/>
        <a:lstStyle/>
        <a:p>
          <a:endParaRPr lang="zh-CN" altLang="en-US"/>
        </a:p>
      </dgm:t>
    </dgm:pt>
    <dgm:pt modelId="{03C4C366-9469-4185-8236-8CB14971AFD3}" type="sibTrans" cxnId="{F5105741-66FC-400F-801C-AC38A77E0D64}">
      <dgm:prSet/>
      <dgm:spPr/>
      <dgm:t>
        <a:bodyPr/>
        <a:lstStyle/>
        <a:p>
          <a:endParaRPr lang="zh-CN" altLang="en-US"/>
        </a:p>
      </dgm:t>
    </dgm:pt>
    <dgm:pt modelId="{0EDD8A5A-BCB5-4572-907D-3123D9EDCE11}">
      <dgm:prSet phldrT="[文本]"/>
      <dgm:spPr/>
      <dgm:t>
        <a:bodyPr/>
        <a:lstStyle/>
        <a:p>
          <a:r>
            <a:rPr lang="zh-CN" altLang="en-US" dirty="0"/>
            <a:t>唐传奇</a:t>
          </a:r>
        </a:p>
      </dgm:t>
    </dgm:pt>
    <dgm:pt modelId="{4DD330F9-3EFC-4417-98F2-08F1FEFA587A}" type="parTrans" cxnId="{4D770C29-F45C-469F-AD81-146BE8BB6DE9}">
      <dgm:prSet/>
      <dgm:spPr/>
      <dgm:t>
        <a:bodyPr/>
        <a:lstStyle/>
        <a:p>
          <a:endParaRPr lang="zh-CN" altLang="en-US"/>
        </a:p>
      </dgm:t>
    </dgm:pt>
    <dgm:pt modelId="{9C524C48-796E-4790-AE6F-DD4F5902D8FC}" type="sibTrans" cxnId="{4D770C29-F45C-469F-AD81-146BE8BB6DE9}">
      <dgm:prSet/>
      <dgm:spPr/>
      <dgm:t>
        <a:bodyPr/>
        <a:lstStyle/>
        <a:p>
          <a:endParaRPr lang="zh-CN" altLang="en-US"/>
        </a:p>
      </dgm:t>
    </dgm:pt>
    <dgm:pt modelId="{DA36216F-26FC-4EB0-8FF1-9C5DA6B596B3}">
      <dgm:prSet phldrT="[文本]"/>
      <dgm:spPr/>
      <dgm:t>
        <a:bodyPr/>
        <a:lstStyle/>
        <a:p>
          <a:r>
            <a:rPr lang="zh-CN" altLang="en-US" dirty="0"/>
            <a:t>大多收录在</a:t>
          </a:r>
          <a:r>
            <a:rPr lang="en-US" altLang="zh-CN" dirty="0"/>
            <a:t>《</a:t>
          </a:r>
          <a:r>
            <a:rPr lang="zh-CN" altLang="en-US" dirty="0"/>
            <a:t>太平广记</a:t>
          </a:r>
          <a:r>
            <a:rPr lang="en-US" altLang="zh-CN" dirty="0"/>
            <a:t>》</a:t>
          </a:r>
          <a:r>
            <a:rPr lang="zh-CN" altLang="en-US" dirty="0"/>
            <a:t>，对后世小说、戏曲等影响较大</a:t>
          </a:r>
        </a:p>
      </dgm:t>
    </dgm:pt>
    <dgm:pt modelId="{62DDC822-2F70-45BC-972C-35DB145D7859}" type="parTrans" cxnId="{56212217-0F5C-430B-8BF7-A91D87C4D36C}">
      <dgm:prSet/>
      <dgm:spPr/>
      <dgm:t>
        <a:bodyPr/>
        <a:lstStyle/>
        <a:p>
          <a:endParaRPr lang="zh-CN" altLang="en-US"/>
        </a:p>
      </dgm:t>
    </dgm:pt>
    <dgm:pt modelId="{8E90982F-4410-4E1F-A6E9-ABEF8DA0D493}" type="sibTrans" cxnId="{56212217-0F5C-430B-8BF7-A91D87C4D36C}">
      <dgm:prSet/>
      <dgm:spPr/>
      <dgm:t>
        <a:bodyPr/>
        <a:lstStyle/>
        <a:p>
          <a:endParaRPr lang="zh-CN" altLang="en-US"/>
        </a:p>
      </dgm:t>
    </dgm:pt>
    <dgm:pt modelId="{04C3625B-486A-4473-BE17-AD5897789A97}">
      <dgm:prSet phldrT="[文本]"/>
      <dgm:spPr/>
      <dgm:t>
        <a:bodyPr/>
        <a:lstStyle/>
        <a:p>
          <a:r>
            <a:rPr lang="zh-CN" altLang="en-US" dirty="0"/>
            <a:t>取材现实生活，其中描写婚姻爱情作品数量最多、成就最高，代表作有</a:t>
          </a:r>
          <a:r>
            <a:rPr lang="en-US" altLang="zh-CN" dirty="0"/>
            <a:t>《</a:t>
          </a:r>
          <a:r>
            <a:rPr lang="zh-CN" altLang="en-US" dirty="0"/>
            <a:t>柳毅传</a:t>
          </a:r>
          <a:r>
            <a:rPr lang="en-US" altLang="zh-CN" dirty="0"/>
            <a:t>》《</a:t>
          </a:r>
          <a:r>
            <a:rPr lang="zh-CN" altLang="en-US" dirty="0"/>
            <a:t>莺莺传</a:t>
          </a:r>
          <a:r>
            <a:rPr lang="en-US" altLang="zh-CN" dirty="0"/>
            <a:t>》《</a:t>
          </a:r>
          <a:r>
            <a:rPr lang="zh-CN" altLang="en-US" dirty="0"/>
            <a:t>李娃传</a:t>
          </a:r>
          <a:r>
            <a:rPr lang="en-US" altLang="zh-CN" dirty="0"/>
            <a:t>》《</a:t>
          </a:r>
          <a:r>
            <a:rPr lang="zh-CN" altLang="en-US" dirty="0"/>
            <a:t>霍小玉传</a:t>
          </a:r>
          <a:r>
            <a:rPr lang="en-US" altLang="zh-CN" dirty="0"/>
            <a:t>》</a:t>
          </a:r>
          <a:endParaRPr lang="zh-CN" altLang="en-US" dirty="0"/>
        </a:p>
      </dgm:t>
    </dgm:pt>
    <dgm:pt modelId="{40A24E08-35C5-4C1D-9574-D05694EB5BC1}" type="parTrans" cxnId="{C648162E-6628-48F0-8C1B-DF7291986311}">
      <dgm:prSet/>
      <dgm:spPr/>
      <dgm:t>
        <a:bodyPr/>
        <a:lstStyle/>
        <a:p>
          <a:endParaRPr lang="zh-CN" altLang="en-US"/>
        </a:p>
      </dgm:t>
    </dgm:pt>
    <dgm:pt modelId="{44FE73E4-3270-4EA3-BA39-DE74C3E76784}" type="sibTrans" cxnId="{C648162E-6628-48F0-8C1B-DF7291986311}">
      <dgm:prSet/>
      <dgm:spPr/>
      <dgm:t>
        <a:bodyPr/>
        <a:lstStyle/>
        <a:p>
          <a:endParaRPr lang="zh-CN" altLang="en-US"/>
        </a:p>
      </dgm:t>
    </dgm:pt>
    <dgm:pt modelId="{E3037BA5-6DD3-4EB8-B297-FF9392F16A9E}" type="pres">
      <dgm:prSet presAssocID="{881BF93E-8B1D-48EE-9A2E-0488FC676D25}" presName="Name0" presStyleCnt="0">
        <dgm:presLayoutVars>
          <dgm:dir/>
          <dgm:animLvl val="lvl"/>
          <dgm:resizeHandles/>
        </dgm:presLayoutVars>
      </dgm:prSet>
      <dgm:spPr/>
    </dgm:pt>
    <dgm:pt modelId="{FAB6F713-298B-498C-A669-B92F79C7576D}" type="pres">
      <dgm:prSet presAssocID="{C5745EFF-4A93-4534-959F-CE67AB0CE7BF}" presName="linNode" presStyleCnt="0"/>
      <dgm:spPr/>
    </dgm:pt>
    <dgm:pt modelId="{EADB0A35-6E18-4155-9B80-AFCEE97736A5}" type="pres">
      <dgm:prSet presAssocID="{C5745EFF-4A93-4534-959F-CE67AB0CE7BF}" presName="parentShp" presStyleLbl="node1" presStyleIdx="0" presStyleCnt="2" custScaleX="59270" custLinFactNeighborX="-157" custLinFactNeighborY="-2059">
        <dgm:presLayoutVars>
          <dgm:bulletEnabled val="1"/>
        </dgm:presLayoutVars>
      </dgm:prSet>
      <dgm:spPr/>
    </dgm:pt>
    <dgm:pt modelId="{2F2AD199-63D1-4E8D-8845-11FB6A90C01F}" type="pres">
      <dgm:prSet presAssocID="{C5745EFF-4A93-4534-959F-CE67AB0CE7BF}" presName="childShp" presStyleLbl="bgAccFollowNode1" presStyleIdx="0" presStyleCnt="2" custScaleX="128972">
        <dgm:presLayoutVars>
          <dgm:bulletEnabled val="1"/>
        </dgm:presLayoutVars>
      </dgm:prSet>
      <dgm:spPr/>
    </dgm:pt>
    <dgm:pt modelId="{525E6AD5-9D4B-42F7-9BF3-C6C95C548F94}" type="pres">
      <dgm:prSet presAssocID="{66A5B75B-629A-4AA2-B0DD-78B1B18941CD}" presName="spacing" presStyleCnt="0"/>
      <dgm:spPr/>
    </dgm:pt>
    <dgm:pt modelId="{25A9359C-4805-439B-A648-8C49C12DE2B9}" type="pres">
      <dgm:prSet presAssocID="{0EDD8A5A-BCB5-4572-907D-3123D9EDCE11}" presName="linNode" presStyleCnt="0"/>
      <dgm:spPr/>
    </dgm:pt>
    <dgm:pt modelId="{B4132EFF-90F5-4CC9-8E86-840AC96F11C9}" type="pres">
      <dgm:prSet presAssocID="{0EDD8A5A-BCB5-4572-907D-3123D9EDCE11}" presName="parentShp" presStyleLbl="node1" presStyleIdx="1" presStyleCnt="2" custScaleX="69903" custLinFactNeighborX="-10109" custLinFactNeighborY="5819">
        <dgm:presLayoutVars>
          <dgm:bulletEnabled val="1"/>
        </dgm:presLayoutVars>
      </dgm:prSet>
      <dgm:spPr/>
    </dgm:pt>
    <dgm:pt modelId="{3760C7CD-0F8C-4258-B933-0D111FD85279}" type="pres">
      <dgm:prSet presAssocID="{0EDD8A5A-BCB5-4572-907D-3123D9EDCE11}" presName="childShp" presStyleLbl="bgAccFollowNode1" presStyleIdx="1" presStyleCnt="2" custScaleX="120959">
        <dgm:presLayoutVars>
          <dgm:bulletEnabled val="1"/>
        </dgm:presLayoutVars>
      </dgm:prSet>
      <dgm:spPr/>
    </dgm:pt>
  </dgm:ptLst>
  <dgm:cxnLst>
    <dgm:cxn modelId="{56212217-0F5C-430B-8BF7-A91D87C4D36C}" srcId="{0EDD8A5A-BCB5-4572-907D-3123D9EDCE11}" destId="{DA36216F-26FC-4EB0-8FF1-9C5DA6B596B3}" srcOrd="0" destOrd="0" parTransId="{62DDC822-2F70-45BC-972C-35DB145D7859}" sibTransId="{8E90982F-4410-4E1F-A6E9-ABEF8DA0D493}"/>
    <dgm:cxn modelId="{4D770C29-F45C-469F-AD81-146BE8BB6DE9}" srcId="{881BF93E-8B1D-48EE-9A2E-0488FC676D25}" destId="{0EDD8A5A-BCB5-4572-907D-3123D9EDCE11}" srcOrd="1" destOrd="0" parTransId="{4DD330F9-3EFC-4417-98F2-08F1FEFA587A}" sibTransId="{9C524C48-796E-4790-AE6F-DD4F5902D8FC}"/>
    <dgm:cxn modelId="{A2F4562D-D665-461C-9FAD-1471818FC356}" type="presOf" srcId="{95B3F660-F26A-4897-8E84-8A1D0DEBD16C}" destId="{2F2AD199-63D1-4E8D-8845-11FB6A90C01F}" srcOrd="0" destOrd="0" presId="urn:microsoft.com/office/officeart/2005/8/layout/vList6"/>
    <dgm:cxn modelId="{C648162E-6628-48F0-8C1B-DF7291986311}" srcId="{0EDD8A5A-BCB5-4572-907D-3123D9EDCE11}" destId="{04C3625B-486A-4473-BE17-AD5897789A97}" srcOrd="1" destOrd="0" parTransId="{40A24E08-35C5-4C1D-9574-D05694EB5BC1}" sibTransId="{44FE73E4-3270-4EA3-BA39-DE74C3E76784}"/>
    <dgm:cxn modelId="{6B48FA40-00B8-4045-BE80-3C7ACF83DAF3}" type="presOf" srcId="{0EDD8A5A-BCB5-4572-907D-3123D9EDCE11}" destId="{B4132EFF-90F5-4CC9-8E86-840AC96F11C9}" srcOrd="0" destOrd="0" presId="urn:microsoft.com/office/officeart/2005/8/layout/vList6"/>
    <dgm:cxn modelId="{F5105741-66FC-400F-801C-AC38A77E0D64}" srcId="{C5745EFF-4A93-4534-959F-CE67AB0CE7BF}" destId="{47C3412E-A68F-4795-BCE3-61430CE15AA2}" srcOrd="1" destOrd="0" parTransId="{6CD8FC48-D47A-4B66-8845-41A58AB4EAD2}" sibTransId="{03C4C366-9469-4185-8236-8CB14971AFD3}"/>
    <dgm:cxn modelId="{68FE8D85-F562-47CD-B83D-00F961456780}" type="presOf" srcId="{DA36216F-26FC-4EB0-8FF1-9C5DA6B596B3}" destId="{3760C7CD-0F8C-4258-B933-0D111FD85279}" srcOrd="0" destOrd="0" presId="urn:microsoft.com/office/officeart/2005/8/layout/vList6"/>
    <dgm:cxn modelId="{860092A0-F807-4216-8F9B-F3A619F3136E}" srcId="{C5745EFF-4A93-4534-959F-CE67AB0CE7BF}" destId="{95B3F660-F26A-4897-8E84-8A1D0DEBD16C}" srcOrd="0" destOrd="0" parTransId="{87A31CB3-5E4C-4D12-9062-D2DDDA3E0D57}" sibTransId="{5EEA5DDE-D0B9-4E99-898B-E37CB0E223EC}"/>
    <dgm:cxn modelId="{EAE0E4CF-D5D8-479F-AC22-3483177B70BA}" srcId="{881BF93E-8B1D-48EE-9A2E-0488FC676D25}" destId="{C5745EFF-4A93-4534-959F-CE67AB0CE7BF}" srcOrd="0" destOrd="0" parTransId="{8C17E131-0B17-4E41-A569-7C3D868D86D6}" sibTransId="{66A5B75B-629A-4AA2-B0DD-78B1B18941CD}"/>
    <dgm:cxn modelId="{CBA5BBD2-F117-4A6F-8A03-F1E83F481F4A}" type="presOf" srcId="{C5745EFF-4A93-4534-959F-CE67AB0CE7BF}" destId="{EADB0A35-6E18-4155-9B80-AFCEE97736A5}" srcOrd="0" destOrd="0" presId="urn:microsoft.com/office/officeart/2005/8/layout/vList6"/>
    <dgm:cxn modelId="{300194D8-B284-4AAF-A581-DAC06E28A6F3}" type="presOf" srcId="{04C3625B-486A-4473-BE17-AD5897789A97}" destId="{3760C7CD-0F8C-4258-B933-0D111FD85279}" srcOrd="0" destOrd="1" presId="urn:microsoft.com/office/officeart/2005/8/layout/vList6"/>
    <dgm:cxn modelId="{E837F5E6-3560-442B-B648-AB314686B5A6}" type="presOf" srcId="{47C3412E-A68F-4795-BCE3-61430CE15AA2}" destId="{2F2AD199-63D1-4E8D-8845-11FB6A90C01F}" srcOrd="0" destOrd="1" presId="urn:microsoft.com/office/officeart/2005/8/layout/vList6"/>
    <dgm:cxn modelId="{668F61F1-358D-488B-B19A-BBDC87895C56}" type="presOf" srcId="{881BF93E-8B1D-48EE-9A2E-0488FC676D25}" destId="{E3037BA5-6DD3-4EB8-B297-FF9392F16A9E}" srcOrd="0" destOrd="0" presId="urn:microsoft.com/office/officeart/2005/8/layout/vList6"/>
    <dgm:cxn modelId="{5EE102F6-8105-4E04-9930-8BE254713658}" type="presParOf" srcId="{E3037BA5-6DD3-4EB8-B297-FF9392F16A9E}" destId="{FAB6F713-298B-498C-A669-B92F79C7576D}" srcOrd="0" destOrd="0" presId="urn:microsoft.com/office/officeart/2005/8/layout/vList6"/>
    <dgm:cxn modelId="{AE21624E-0629-47D2-83BE-BF7E90F57348}" type="presParOf" srcId="{FAB6F713-298B-498C-A669-B92F79C7576D}" destId="{EADB0A35-6E18-4155-9B80-AFCEE97736A5}" srcOrd="0" destOrd="0" presId="urn:microsoft.com/office/officeart/2005/8/layout/vList6"/>
    <dgm:cxn modelId="{A26F7C9B-11EF-4711-B565-081EBC0FFC02}" type="presParOf" srcId="{FAB6F713-298B-498C-A669-B92F79C7576D}" destId="{2F2AD199-63D1-4E8D-8845-11FB6A90C01F}" srcOrd="1" destOrd="0" presId="urn:microsoft.com/office/officeart/2005/8/layout/vList6"/>
    <dgm:cxn modelId="{7DB23AD3-768C-4FE0-BB54-1B9AAD0EEBF1}" type="presParOf" srcId="{E3037BA5-6DD3-4EB8-B297-FF9392F16A9E}" destId="{525E6AD5-9D4B-42F7-9BF3-C6C95C548F94}" srcOrd="1" destOrd="0" presId="urn:microsoft.com/office/officeart/2005/8/layout/vList6"/>
    <dgm:cxn modelId="{CB553920-C755-4C49-9B65-7F811E36EED1}" type="presParOf" srcId="{E3037BA5-6DD3-4EB8-B297-FF9392F16A9E}" destId="{25A9359C-4805-439B-A648-8C49C12DE2B9}" srcOrd="2" destOrd="0" presId="urn:microsoft.com/office/officeart/2005/8/layout/vList6"/>
    <dgm:cxn modelId="{C96D9FCE-4CAC-4E79-8647-090F0511620D}" type="presParOf" srcId="{25A9359C-4805-439B-A648-8C49C12DE2B9}" destId="{B4132EFF-90F5-4CC9-8E86-840AC96F11C9}" srcOrd="0" destOrd="0" presId="urn:microsoft.com/office/officeart/2005/8/layout/vList6"/>
    <dgm:cxn modelId="{1322850D-908B-439E-9C65-23AD38648E6E}" type="presParOf" srcId="{25A9359C-4805-439B-A648-8C49C12DE2B9}" destId="{3760C7CD-0F8C-4258-B933-0D111FD85279}" srcOrd="1" destOrd="0" presId="urn:microsoft.com/office/officeart/2005/8/layout/vList6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41B802EF-77CD-4DB6-808A-E644A2AA3E79}" type="doc">
      <dgm:prSet loTypeId="urn:microsoft.com/office/officeart/2005/8/layout/hList3" loCatId="list" qsTypeId="urn:microsoft.com/office/officeart/2005/8/quickstyle/3d1#1" qsCatId="3D" csTypeId="urn:microsoft.com/office/officeart/2005/8/colors/accent1_2#3" csCatId="accent1" phldr="1"/>
      <dgm:spPr/>
      <dgm:t>
        <a:bodyPr/>
        <a:lstStyle/>
        <a:p>
          <a:endParaRPr lang="zh-CN" altLang="en-US"/>
        </a:p>
      </dgm:t>
    </dgm:pt>
    <dgm:pt modelId="{758C7A5E-C37D-4BD4-BBE6-6FBB3663C629}">
      <dgm:prSet phldrT="[文本]"/>
      <dgm:spPr/>
      <dgm:t>
        <a:bodyPr/>
        <a:lstStyle/>
        <a:p>
          <a:r>
            <a:rPr lang="zh-CN" altLang="en-US" b="1" dirty="0">
              <a:solidFill>
                <a:srgbClr val="9A5C00"/>
              </a:solidFill>
            </a:rPr>
            <a:t>一、夏商时期的历法、文字与青铜器</a:t>
          </a:r>
        </a:p>
      </dgm:t>
    </dgm:pt>
    <dgm:pt modelId="{22EA91B1-0EB8-44A0-9609-BF6B366FE807}" type="parTrans" cxnId="{FAB21343-7244-4E7D-A212-0AA6F5F056DE}">
      <dgm:prSet/>
      <dgm:spPr/>
      <dgm:t>
        <a:bodyPr/>
        <a:lstStyle/>
        <a:p>
          <a:endParaRPr lang="zh-CN" altLang="en-US"/>
        </a:p>
      </dgm:t>
    </dgm:pt>
    <dgm:pt modelId="{97B4D509-C183-474A-BB19-99067628F596}" type="sibTrans" cxnId="{FAB21343-7244-4E7D-A212-0AA6F5F056DE}">
      <dgm:prSet/>
      <dgm:spPr/>
      <dgm:t>
        <a:bodyPr/>
        <a:lstStyle/>
        <a:p>
          <a:endParaRPr lang="zh-CN" altLang="en-US"/>
        </a:p>
      </dgm:t>
    </dgm:pt>
    <dgm:pt modelId="{31101DC7-2F0C-4EA7-B337-458A1AB8B498}">
      <dgm:prSet phldrT="[文本]"/>
      <dgm:spPr/>
      <dgm:t>
        <a:bodyPr/>
        <a:lstStyle/>
        <a:p>
          <a:r>
            <a:rPr lang="zh-CN" altLang="en-US" dirty="0"/>
            <a:t>夏历</a:t>
          </a:r>
        </a:p>
      </dgm:t>
    </dgm:pt>
    <dgm:pt modelId="{5882F765-E3A4-4D28-AD59-F6BF43953991}" type="parTrans" cxnId="{80A2E9CD-130E-4015-B2E0-5BD905A56239}">
      <dgm:prSet/>
      <dgm:spPr/>
      <dgm:t>
        <a:bodyPr/>
        <a:lstStyle/>
        <a:p>
          <a:endParaRPr lang="zh-CN" altLang="en-US"/>
        </a:p>
      </dgm:t>
    </dgm:pt>
    <dgm:pt modelId="{21BCA1B5-D41D-4F8A-A0A4-17DE313F9C04}" type="sibTrans" cxnId="{80A2E9CD-130E-4015-B2E0-5BD905A56239}">
      <dgm:prSet/>
      <dgm:spPr/>
      <dgm:t>
        <a:bodyPr/>
        <a:lstStyle/>
        <a:p>
          <a:endParaRPr lang="zh-CN" altLang="en-US"/>
        </a:p>
      </dgm:t>
    </dgm:pt>
    <dgm:pt modelId="{54062BBD-5E16-48C7-8174-C7F6FAABCDF6}">
      <dgm:prSet phldrT="[文本]"/>
      <dgm:spPr/>
      <dgm:t>
        <a:bodyPr/>
        <a:lstStyle/>
        <a:p>
          <a:r>
            <a:rPr lang="zh-CN" altLang="en-US" dirty="0">
              <a:solidFill>
                <a:srgbClr val="FFFF00"/>
              </a:solidFill>
            </a:rPr>
            <a:t>甲骨文</a:t>
          </a:r>
        </a:p>
      </dgm:t>
    </dgm:pt>
    <dgm:pt modelId="{B302BBBD-E9AA-447A-9EE0-463A44223085}" type="parTrans" cxnId="{F2D5C60C-15E7-4ECB-A3DF-2998B0306784}">
      <dgm:prSet/>
      <dgm:spPr/>
      <dgm:t>
        <a:bodyPr/>
        <a:lstStyle/>
        <a:p>
          <a:endParaRPr lang="zh-CN" altLang="en-US"/>
        </a:p>
      </dgm:t>
    </dgm:pt>
    <dgm:pt modelId="{33A5EF5E-D69D-4F00-9A61-363399748C31}" type="sibTrans" cxnId="{F2D5C60C-15E7-4ECB-A3DF-2998B0306784}">
      <dgm:prSet/>
      <dgm:spPr/>
      <dgm:t>
        <a:bodyPr/>
        <a:lstStyle/>
        <a:p>
          <a:endParaRPr lang="zh-CN" altLang="en-US"/>
        </a:p>
      </dgm:t>
    </dgm:pt>
    <dgm:pt modelId="{7068D726-B4FC-4EE6-8D71-E2B675E9FB53}">
      <dgm:prSet phldrT="[文本]"/>
      <dgm:spPr/>
      <dgm:t>
        <a:bodyPr/>
        <a:lstStyle/>
        <a:p>
          <a:r>
            <a:rPr lang="zh-CN" altLang="en-US" dirty="0"/>
            <a:t>青铜器</a:t>
          </a:r>
        </a:p>
      </dgm:t>
    </dgm:pt>
    <dgm:pt modelId="{6887ACF1-99D0-4C2C-9953-6ADCEC78B47D}" type="parTrans" cxnId="{4AEF6BC6-2560-411B-B240-F0958E8B20EF}">
      <dgm:prSet/>
      <dgm:spPr/>
      <dgm:t>
        <a:bodyPr/>
        <a:lstStyle/>
        <a:p>
          <a:endParaRPr lang="zh-CN" altLang="en-US"/>
        </a:p>
      </dgm:t>
    </dgm:pt>
    <dgm:pt modelId="{A1CA6084-1846-40A1-B9ED-8517B9DFF8B9}" type="sibTrans" cxnId="{4AEF6BC6-2560-411B-B240-F0958E8B20EF}">
      <dgm:prSet/>
      <dgm:spPr/>
      <dgm:t>
        <a:bodyPr/>
        <a:lstStyle/>
        <a:p>
          <a:endParaRPr lang="zh-CN" altLang="en-US"/>
        </a:p>
      </dgm:t>
    </dgm:pt>
    <dgm:pt modelId="{F0C2CBC1-DFF7-4D23-BAEB-6F7529749EAB}" type="pres">
      <dgm:prSet presAssocID="{41B802EF-77CD-4DB6-808A-E644A2AA3E79}" presName="composite" presStyleCnt="0">
        <dgm:presLayoutVars>
          <dgm:chMax val="1"/>
          <dgm:dir/>
          <dgm:resizeHandles val="exact"/>
        </dgm:presLayoutVars>
      </dgm:prSet>
      <dgm:spPr/>
    </dgm:pt>
    <dgm:pt modelId="{E411A95B-16BC-4C88-AA8D-95264745983F}" type="pres">
      <dgm:prSet presAssocID="{758C7A5E-C37D-4BD4-BBE6-6FBB3663C629}" presName="roof" presStyleLbl="dkBgShp" presStyleIdx="0" presStyleCnt="2"/>
      <dgm:spPr/>
    </dgm:pt>
    <dgm:pt modelId="{E9F46C45-C223-43EE-B639-32BDC23914D5}" type="pres">
      <dgm:prSet presAssocID="{758C7A5E-C37D-4BD4-BBE6-6FBB3663C629}" presName="pillars" presStyleCnt="0"/>
      <dgm:spPr/>
    </dgm:pt>
    <dgm:pt modelId="{83468C61-BF8B-490D-BBBF-C2132EE1FB85}" type="pres">
      <dgm:prSet presAssocID="{758C7A5E-C37D-4BD4-BBE6-6FBB3663C629}" presName="pillar1" presStyleLbl="node1" presStyleIdx="0" presStyleCnt="3">
        <dgm:presLayoutVars>
          <dgm:bulletEnabled val="1"/>
        </dgm:presLayoutVars>
      </dgm:prSet>
      <dgm:spPr/>
    </dgm:pt>
    <dgm:pt modelId="{CB4438D0-B030-42B3-B9BE-0D8A7F68C730}" type="pres">
      <dgm:prSet presAssocID="{54062BBD-5E16-48C7-8174-C7F6FAABCDF6}" presName="pillarX" presStyleLbl="node1" presStyleIdx="1" presStyleCnt="3">
        <dgm:presLayoutVars>
          <dgm:bulletEnabled val="1"/>
        </dgm:presLayoutVars>
      </dgm:prSet>
      <dgm:spPr/>
    </dgm:pt>
    <dgm:pt modelId="{2F5B56C5-BCA6-4896-AC5F-256DFE75B328}" type="pres">
      <dgm:prSet presAssocID="{7068D726-B4FC-4EE6-8D71-E2B675E9FB53}" presName="pillarX" presStyleLbl="node1" presStyleIdx="2" presStyleCnt="3">
        <dgm:presLayoutVars>
          <dgm:bulletEnabled val="1"/>
        </dgm:presLayoutVars>
      </dgm:prSet>
      <dgm:spPr/>
    </dgm:pt>
    <dgm:pt modelId="{08E354DB-F623-4BE4-9CEC-52A62664D550}" type="pres">
      <dgm:prSet presAssocID="{758C7A5E-C37D-4BD4-BBE6-6FBB3663C629}" presName="base" presStyleLbl="dkBgShp" presStyleIdx="1" presStyleCnt="2"/>
      <dgm:spPr/>
    </dgm:pt>
  </dgm:ptLst>
  <dgm:cxnLst>
    <dgm:cxn modelId="{F2D5C60C-15E7-4ECB-A3DF-2998B0306784}" srcId="{758C7A5E-C37D-4BD4-BBE6-6FBB3663C629}" destId="{54062BBD-5E16-48C7-8174-C7F6FAABCDF6}" srcOrd="1" destOrd="0" parTransId="{B302BBBD-E9AA-447A-9EE0-463A44223085}" sibTransId="{33A5EF5E-D69D-4F00-9A61-363399748C31}"/>
    <dgm:cxn modelId="{58226D24-451F-4C08-8A29-5F032DC30791}" type="presOf" srcId="{7068D726-B4FC-4EE6-8D71-E2B675E9FB53}" destId="{2F5B56C5-BCA6-4896-AC5F-256DFE75B328}" srcOrd="0" destOrd="0" presId="urn:microsoft.com/office/officeart/2005/8/layout/hList3"/>
    <dgm:cxn modelId="{FAB21343-7244-4E7D-A212-0AA6F5F056DE}" srcId="{41B802EF-77CD-4DB6-808A-E644A2AA3E79}" destId="{758C7A5E-C37D-4BD4-BBE6-6FBB3663C629}" srcOrd="0" destOrd="0" parTransId="{22EA91B1-0EB8-44A0-9609-BF6B366FE807}" sibTransId="{97B4D509-C183-474A-BB19-99067628F596}"/>
    <dgm:cxn modelId="{DD80EC76-6D86-4860-B4E3-A5FA164E1B7B}" type="presOf" srcId="{758C7A5E-C37D-4BD4-BBE6-6FBB3663C629}" destId="{E411A95B-16BC-4C88-AA8D-95264745983F}" srcOrd="0" destOrd="0" presId="urn:microsoft.com/office/officeart/2005/8/layout/hList3"/>
    <dgm:cxn modelId="{14842D80-3F07-4110-902F-4B02CA7A2AAC}" type="presOf" srcId="{54062BBD-5E16-48C7-8174-C7F6FAABCDF6}" destId="{CB4438D0-B030-42B3-B9BE-0D8A7F68C730}" srcOrd="0" destOrd="0" presId="urn:microsoft.com/office/officeart/2005/8/layout/hList3"/>
    <dgm:cxn modelId="{C59B5794-F21A-4DC2-B5D9-CABB07EB1334}" type="presOf" srcId="{41B802EF-77CD-4DB6-808A-E644A2AA3E79}" destId="{F0C2CBC1-DFF7-4D23-BAEB-6F7529749EAB}" srcOrd="0" destOrd="0" presId="urn:microsoft.com/office/officeart/2005/8/layout/hList3"/>
    <dgm:cxn modelId="{5A1803A0-DDEA-477D-B76C-EB5A1B83454E}" type="presOf" srcId="{31101DC7-2F0C-4EA7-B337-458A1AB8B498}" destId="{83468C61-BF8B-490D-BBBF-C2132EE1FB85}" srcOrd="0" destOrd="0" presId="urn:microsoft.com/office/officeart/2005/8/layout/hList3"/>
    <dgm:cxn modelId="{4AEF6BC6-2560-411B-B240-F0958E8B20EF}" srcId="{758C7A5E-C37D-4BD4-BBE6-6FBB3663C629}" destId="{7068D726-B4FC-4EE6-8D71-E2B675E9FB53}" srcOrd="2" destOrd="0" parTransId="{6887ACF1-99D0-4C2C-9953-6ADCEC78B47D}" sibTransId="{A1CA6084-1846-40A1-B9ED-8517B9DFF8B9}"/>
    <dgm:cxn modelId="{80A2E9CD-130E-4015-B2E0-5BD905A56239}" srcId="{758C7A5E-C37D-4BD4-BBE6-6FBB3663C629}" destId="{31101DC7-2F0C-4EA7-B337-458A1AB8B498}" srcOrd="0" destOrd="0" parTransId="{5882F765-E3A4-4D28-AD59-F6BF43953991}" sibTransId="{21BCA1B5-D41D-4F8A-A0A4-17DE313F9C04}"/>
    <dgm:cxn modelId="{B35E7ECC-B711-4719-B51A-DC2073B0E280}" type="presParOf" srcId="{F0C2CBC1-DFF7-4D23-BAEB-6F7529749EAB}" destId="{E411A95B-16BC-4C88-AA8D-95264745983F}" srcOrd="0" destOrd="0" presId="urn:microsoft.com/office/officeart/2005/8/layout/hList3"/>
    <dgm:cxn modelId="{8EE3C7A6-715B-4311-8B9F-F5FCB2CDC1AA}" type="presParOf" srcId="{F0C2CBC1-DFF7-4D23-BAEB-6F7529749EAB}" destId="{E9F46C45-C223-43EE-B639-32BDC23914D5}" srcOrd="1" destOrd="0" presId="urn:microsoft.com/office/officeart/2005/8/layout/hList3"/>
    <dgm:cxn modelId="{BEF371B9-A62E-4A21-8C2B-2DBF8F31D7AF}" type="presParOf" srcId="{E9F46C45-C223-43EE-B639-32BDC23914D5}" destId="{83468C61-BF8B-490D-BBBF-C2132EE1FB85}" srcOrd="0" destOrd="0" presId="urn:microsoft.com/office/officeart/2005/8/layout/hList3"/>
    <dgm:cxn modelId="{A031C1EE-78C9-4367-83B9-1CB2DC9DC716}" type="presParOf" srcId="{E9F46C45-C223-43EE-B639-32BDC23914D5}" destId="{CB4438D0-B030-42B3-B9BE-0D8A7F68C730}" srcOrd="1" destOrd="0" presId="urn:microsoft.com/office/officeart/2005/8/layout/hList3"/>
    <dgm:cxn modelId="{620A5AC5-928D-4EB9-AA86-0EF60BF72376}" type="presParOf" srcId="{E9F46C45-C223-43EE-B639-32BDC23914D5}" destId="{2F5B56C5-BCA6-4896-AC5F-256DFE75B328}" srcOrd="2" destOrd="0" presId="urn:microsoft.com/office/officeart/2005/8/layout/hList3"/>
    <dgm:cxn modelId="{263BF35B-5012-4571-9510-46D7560B8FCB}" type="presParOf" srcId="{F0C2CBC1-DFF7-4D23-BAEB-6F7529749EAB}" destId="{08E354DB-F623-4BE4-9CEC-52A62664D550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0.xml><?xml version="1.0" encoding="utf-8"?>
<dgm:dataModel xmlns:dgm="http://schemas.openxmlformats.org/drawingml/2006/diagram" xmlns:a="http://schemas.openxmlformats.org/drawingml/2006/main">
  <dgm:ptLst>
    <dgm:pt modelId="{72626792-FFB0-487E-8EE6-0E484AFBB820}" type="doc">
      <dgm:prSet loTypeId="urn:microsoft.com/office/officeart/2005/8/layout/hList3" loCatId="list" qsTypeId="urn:microsoft.com/office/officeart/2005/8/quickstyle/3d1#6" qsCatId="3D" csTypeId="urn:microsoft.com/office/officeart/2005/8/colors/accent1_2#36" csCatId="accent1" phldr="1"/>
      <dgm:spPr/>
      <dgm:t>
        <a:bodyPr/>
        <a:lstStyle/>
        <a:p>
          <a:endParaRPr lang="zh-CN" altLang="en-US"/>
        </a:p>
      </dgm:t>
    </dgm:pt>
    <dgm:pt modelId="{9A120B0C-C3CD-446C-A2D3-F234971005E6}">
      <dgm:prSet phldrT="[文本]"/>
      <dgm:spPr/>
      <dgm:t>
        <a:bodyPr/>
        <a:lstStyle/>
        <a:p>
          <a:r>
            <a:rPr lang="zh-CN" altLang="en-US" b="1" dirty="0">
              <a:solidFill>
                <a:srgbClr val="49480B"/>
              </a:solidFill>
            </a:rPr>
            <a:t>二、唐朝 </a:t>
          </a:r>
          <a:r>
            <a:rPr lang="en-US" altLang="zh-CN" b="1" dirty="0">
              <a:solidFill>
                <a:srgbClr val="49480B"/>
              </a:solidFill>
            </a:rPr>
            <a:t>· </a:t>
          </a:r>
          <a:r>
            <a:rPr lang="zh-CN" altLang="en-US" b="1" dirty="0">
              <a:solidFill>
                <a:srgbClr val="49480B"/>
              </a:solidFill>
            </a:rPr>
            <a:t>史学</a:t>
          </a:r>
        </a:p>
      </dgm:t>
    </dgm:pt>
    <dgm:pt modelId="{B7868891-6929-4FB4-964A-C9523381E52D}" type="parTrans" cxnId="{A970E76F-827A-4B00-A634-8A992F901ECC}">
      <dgm:prSet/>
      <dgm:spPr/>
      <dgm:t>
        <a:bodyPr/>
        <a:lstStyle/>
        <a:p>
          <a:endParaRPr lang="zh-CN" altLang="en-US"/>
        </a:p>
      </dgm:t>
    </dgm:pt>
    <dgm:pt modelId="{0AD3615E-9BB8-4017-9339-0B186346CC02}" type="sibTrans" cxnId="{A970E76F-827A-4B00-A634-8A992F901ECC}">
      <dgm:prSet/>
      <dgm:spPr/>
      <dgm:t>
        <a:bodyPr/>
        <a:lstStyle/>
        <a:p>
          <a:endParaRPr lang="zh-CN" altLang="en-US"/>
        </a:p>
      </dgm:t>
    </dgm:pt>
    <dgm:pt modelId="{63AF06DE-D934-4340-8BC4-F35CE4115BE0}">
      <dgm:prSet phldrT="[文本]" custT="1"/>
      <dgm:spPr/>
      <dgm:t>
        <a:bodyPr/>
        <a:lstStyle/>
        <a:p>
          <a:r>
            <a:rPr lang="zh-CN" altLang="en-US" sz="3600" b="1" dirty="0"/>
            <a:t>国家史馆</a:t>
          </a:r>
        </a:p>
        <a:p>
          <a:r>
            <a:rPr lang="zh-CN" altLang="en-US" sz="2400" dirty="0">
              <a:solidFill>
                <a:srgbClr val="FFFF00"/>
              </a:solidFill>
            </a:rPr>
            <a:t>创国家开馆修史先河</a:t>
          </a:r>
        </a:p>
      </dgm:t>
    </dgm:pt>
    <dgm:pt modelId="{D9172B2D-6B7A-43A0-9FF6-3ADDCF35529D}" type="parTrans" cxnId="{D019CCAF-B891-47FC-81A4-F6D0E271775A}">
      <dgm:prSet/>
      <dgm:spPr/>
      <dgm:t>
        <a:bodyPr/>
        <a:lstStyle/>
        <a:p>
          <a:endParaRPr lang="zh-CN" altLang="en-US"/>
        </a:p>
      </dgm:t>
    </dgm:pt>
    <dgm:pt modelId="{A068E8AE-FBDE-44C9-B67C-685A279D9401}" type="sibTrans" cxnId="{D019CCAF-B891-47FC-81A4-F6D0E271775A}">
      <dgm:prSet/>
      <dgm:spPr/>
      <dgm:t>
        <a:bodyPr/>
        <a:lstStyle/>
        <a:p>
          <a:endParaRPr lang="zh-CN" altLang="en-US"/>
        </a:p>
      </dgm:t>
    </dgm:pt>
    <dgm:pt modelId="{66E849D9-38E3-47E0-9BF6-B0E142F0D01F}">
      <dgm:prSet phldrT="[文本]" custT="1"/>
      <dgm:spPr/>
      <dgm:t>
        <a:bodyPr/>
        <a:lstStyle/>
        <a:p>
          <a:r>
            <a:rPr lang="en-US" altLang="zh-CN" sz="3600" b="1" dirty="0"/>
            <a:t>《</a:t>
          </a:r>
          <a:r>
            <a:rPr lang="zh-CN" altLang="en-US" sz="3600" b="1" dirty="0"/>
            <a:t>通典</a:t>
          </a:r>
          <a:r>
            <a:rPr lang="en-US" altLang="zh-CN" sz="3600" b="1" dirty="0"/>
            <a:t>》</a:t>
          </a:r>
        </a:p>
        <a:p>
          <a:r>
            <a:rPr lang="zh-CN" altLang="en-US" sz="2400" b="0" dirty="0">
              <a:solidFill>
                <a:srgbClr val="FFFF00"/>
              </a:solidFill>
            </a:rPr>
            <a:t>典章制度专史巨著</a:t>
          </a:r>
        </a:p>
      </dgm:t>
    </dgm:pt>
    <dgm:pt modelId="{67428D1A-7FA2-47EB-AE35-C223122F3EDA}" type="parTrans" cxnId="{A24565BB-E12D-4C37-BF28-273AF5FA0BDF}">
      <dgm:prSet/>
      <dgm:spPr/>
      <dgm:t>
        <a:bodyPr/>
        <a:lstStyle/>
        <a:p>
          <a:endParaRPr lang="zh-CN" altLang="en-US"/>
        </a:p>
      </dgm:t>
    </dgm:pt>
    <dgm:pt modelId="{B64C75BA-D574-453A-BF80-DEB9311B92D4}" type="sibTrans" cxnId="{A24565BB-E12D-4C37-BF28-273AF5FA0BDF}">
      <dgm:prSet/>
      <dgm:spPr/>
      <dgm:t>
        <a:bodyPr/>
        <a:lstStyle/>
        <a:p>
          <a:endParaRPr lang="zh-CN" altLang="en-US"/>
        </a:p>
      </dgm:t>
    </dgm:pt>
    <dgm:pt modelId="{BC1646A9-8015-48F3-BCFD-2BD170334F82}">
      <dgm:prSet phldrT="[文本]" custT="1"/>
      <dgm:spPr/>
      <dgm:t>
        <a:bodyPr/>
        <a:lstStyle/>
        <a:p>
          <a:r>
            <a:rPr lang="en-US" altLang="zh-CN" sz="3600" b="1" dirty="0"/>
            <a:t>《</a:t>
          </a:r>
          <a:r>
            <a:rPr lang="zh-CN" altLang="en-US" sz="3600" b="1" dirty="0"/>
            <a:t>史通</a:t>
          </a:r>
          <a:r>
            <a:rPr lang="en-US" altLang="zh-CN" sz="3600" b="1" dirty="0"/>
            <a:t>》</a:t>
          </a:r>
        </a:p>
        <a:p>
          <a:r>
            <a:rPr lang="zh-CN" altLang="en-US" sz="2400" dirty="0">
              <a:solidFill>
                <a:srgbClr val="FFFF00"/>
              </a:solidFill>
            </a:rPr>
            <a:t>影响后代治史著史</a:t>
          </a:r>
        </a:p>
      </dgm:t>
    </dgm:pt>
    <dgm:pt modelId="{53E59E5E-1257-48FF-AFB1-E4338FD4EFFE}" type="sibTrans" cxnId="{9DC49CF7-2FE6-4603-9B2C-84CD79A7DE7D}">
      <dgm:prSet/>
      <dgm:spPr/>
      <dgm:t>
        <a:bodyPr/>
        <a:lstStyle/>
        <a:p>
          <a:endParaRPr lang="zh-CN" altLang="en-US"/>
        </a:p>
      </dgm:t>
    </dgm:pt>
    <dgm:pt modelId="{A6242FDB-DC9F-4E08-84C5-81A344EDB1D4}" type="parTrans" cxnId="{9DC49CF7-2FE6-4603-9B2C-84CD79A7DE7D}">
      <dgm:prSet/>
      <dgm:spPr/>
      <dgm:t>
        <a:bodyPr/>
        <a:lstStyle/>
        <a:p>
          <a:endParaRPr lang="zh-CN" altLang="en-US"/>
        </a:p>
      </dgm:t>
    </dgm:pt>
    <dgm:pt modelId="{87F1274E-ED7E-4B92-88A1-09AFE4DEFA4C}" type="pres">
      <dgm:prSet presAssocID="{72626792-FFB0-487E-8EE6-0E484AFBB820}" presName="composite" presStyleCnt="0">
        <dgm:presLayoutVars>
          <dgm:chMax val="1"/>
          <dgm:dir/>
          <dgm:resizeHandles val="exact"/>
        </dgm:presLayoutVars>
      </dgm:prSet>
      <dgm:spPr/>
    </dgm:pt>
    <dgm:pt modelId="{3FC6FD52-6583-4F9F-AF69-A3D7844352F9}" type="pres">
      <dgm:prSet presAssocID="{9A120B0C-C3CD-446C-A2D3-F234971005E6}" presName="roof" presStyleLbl="dkBgShp" presStyleIdx="0" presStyleCnt="2"/>
      <dgm:spPr/>
    </dgm:pt>
    <dgm:pt modelId="{1E9B6C81-DF36-446E-9B55-03210FBE11A7}" type="pres">
      <dgm:prSet presAssocID="{9A120B0C-C3CD-446C-A2D3-F234971005E6}" presName="pillars" presStyleCnt="0"/>
      <dgm:spPr/>
    </dgm:pt>
    <dgm:pt modelId="{EAFCE2A4-C8C1-429F-923F-645D5EC2A4FD}" type="pres">
      <dgm:prSet presAssocID="{9A120B0C-C3CD-446C-A2D3-F234971005E6}" presName="pillar1" presStyleLbl="node1" presStyleIdx="0" presStyleCnt="3">
        <dgm:presLayoutVars>
          <dgm:bulletEnabled val="1"/>
        </dgm:presLayoutVars>
      </dgm:prSet>
      <dgm:spPr/>
    </dgm:pt>
    <dgm:pt modelId="{4BBDAE85-63CA-4EC8-BE3F-4C45A09BE65E}" type="pres">
      <dgm:prSet presAssocID="{BC1646A9-8015-48F3-BCFD-2BD170334F82}" presName="pillarX" presStyleLbl="node1" presStyleIdx="1" presStyleCnt="3">
        <dgm:presLayoutVars>
          <dgm:bulletEnabled val="1"/>
        </dgm:presLayoutVars>
      </dgm:prSet>
      <dgm:spPr/>
    </dgm:pt>
    <dgm:pt modelId="{D89D4750-93CF-480F-999F-265220BDABAC}" type="pres">
      <dgm:prSet presAssocID="{66E849D9-38E3-47E0-9BF6-B0E142F0D01F}" presName="pillarX" presStyleLbl="node1" presStyleIdx="2" presStyleCnt="3">
        <dgm:presLayoutVars>
          <dgm:bulletEnabled val="1"/>
        </dgm:presLayoutVars>
      </dgm:prSet>
      <dgm:spPr/>
    </dgm:pt>
    <dgm:pt modelId="{CC534BC1-04C4-4608-B39C-B0D3C8F4338C}" type="pres">
      <dgm:prSet presAssocID="{9A120B0C-C3CD-446C-A2D3-F234971005E6}" presName="base" presStyleLbl="dkBgShp" presStyleIdx="1" presStyleCnt="2"/>
      <dgm:spPr/>
    </dgm:pt>
  </dgm:ptLst>
  <dgm:cxnLst>
    <dgm:cxn modelId="{028B8B40-B184-4946-A1BA-275E5E796573}" type="presOf" srcId="{63AF06DE-D934-4340-8BC4-F35CE4115BE0}" destId="{EAFCE2A4-C8C1-429F-923F-645D5EC2A4FD}" srcOrd="0" destOrd="0" presId="urn:microsoft.com/office/officeart/2005/8/layout/hList3"/>
    <dgm:cxn modelId="{102FDF69-5E0F-4927-AF62-13E8004BD524}" type="presOf" srcId="{BC1646A9-8015-48F3-BCFD-2BD170334F82}" destId="{4BBDAE85-63CA-4EC8-BE3F-4C45A09BE65E}" srcOrd="0" destOrd="0" presId="urn:microsoft.com/office/officeart/2005/8/layout/hList3"/>
    <dgm:cxn modelId="{A970E76F-827A-4B00-A634-8A992F901ECC}" srcId="{72626792-FFB0-487E-8EE6-0E484AFBB820}" destId="{9A120B0C-C3CD-446C-A2D3-F234971005E6}" srcOrd="0" destOrd="0" parTransId="{B7868891-6929-4FB4-964A-C9523381E52D}" sibTransId="{0AD3615E-9BB8-4017-9339-0B186346CC02}"/>
    <dgm:cxn modelId="{749BD7A7-BBD8-4FBF-98F6-84D93BE76EC8}" type="presOf" srcId="{9A120B0C-C3CD-446C-A2D3-F234971005E6}" destId="{3FC6FD52-6583-4F9F-AF69-A3D7844352F9}" srcOrd="0" destOrd="0" presId="urn:microsoft.com/office/officeart/2005/8/layout/hList3"/>
    <dgm:cxn modelId="{D019CCAF-B891-47FC-81A4-F6D0E271775A}" srcId="{9A120B0C-C3CD-446C-A2D3-F234971005E6}" destId="{63AF06DE-D934-4340-8BC4-F35CE4115BE0}" srcOrd="0" destOrd="0" parTransId="{D9172B2D-6B7A-43A0-9FF6-3ADDCF35529D}" sibTransId="{A068E8AE-FBDE-44C9-B67C-685A279D9401}"/>
    <dgm:cxn modelId="{A24565BB-E12D-4C37-BF28-273AF5FA0BDF}" srcId="{9A120B0C-C3CD-446C-A2D3-F234971005E6}" destId="{66E849D9-38E3-47E0-9BF6-B0E142F0D01F}" srcOrd="2" destOrd="0" parTransId="{67428D1A-7FA2-47EB-AE35-C223122F3EDA}" sibTransId="{B64C75BA-D574-453A-BF80-DEB9311B92D4}"/>
    <dgm:cxn modelId="{5661FED1-D33B-4DD4-AE78-98EF57D19558}" type="presOf" srcId="{66E849D9-38E3-47E0-9BF6-B0E142F0D01F}" destId="{D89D4750-93CF-480F-999F-265220BDABAC}" srcOrd="0" destOrd="0" presId="urn:microsoft.com/office/officeart/2005/8/layout/hList3"/>
    <dgm:cxn modelId="{05A16DDA-0588-42ED-9CD1-3F2F3E84AC17}" type="presOf" srcId="{72626792-FFB0-487E-8EE6-0E484AFBB820}" destId="{87F1274E-ED7E-4B92-88A1-09AFE4DEFA4C}" srcOrd="0" destOrd="0" presId="urn:microsoft.com/office/officeart/2005/8/layout/hList3"/>
    <dgm:cxn modelId="{9DC49CF7-2FE6-4603-9B2C-84CD79A7DE7D}" srcId="{9A120B0C-C3CD-446C-A2D3-F234971005E6}" destId="{BC1646A9-8015-48F3-BCFD-2BD170334F82}" srcOrd="1" destOrd="0" parTransId="{A6242FDB-DC9F-4E08-84C5-81A344EDB1D4}" sibTransId="{53E59E5E-1257-48FF-AFB1-E4338FD4EFFE}"/>
    <dgm:cxn modelId="{FCB4E429-8CDC-4160-9CCB-BCC64841CA9F}" type="presParOf" srcId="{87F1274E-ED7E-4B92-88A1-09AFE4DEFA4C}" destId="{3FC6FD52-6583-4F9F-AF69-A3D7844352F9}" srcOrd="0" destOrd="0" presId="urn:microsoft.com/office/officeart/2005/8/layout/hList3"/>
    <dgm:cxn modelId="{C3E4B497-186B-4BAD-B55C-1363F0AE47FA}" type="presParOf" srcId="{87F1274E-ED7E-4B92-88A1-09AFE4DEFA4C}" destId="{1E9B6C81-DF36-446E-9B55-03210FBE11A7}" srcOrd="1" destOrd="0" presId="urn:microsoft.com/office/officeart/2005/8/layout/hList3"/>
    <dgm:cxn modelId="{3703A655-B876-4413-9B26-6F9D70D3C831}" type="presParOf" srcId="{1E9B6C81-DF36-446E-9B55-03210FBE11A7}" destId="{EAFCE2A4-C8C1-429F-923F-645D5EC2A4FD}" srcOrd="0" destOrd="0" presId="urn:microsoft.com/office/officeart/2005/8/layout/hList3"/>
    <dgm:cxn modelId="{152A744F-45C9-4308-B51D-56986C43F1C0}" type="presParOf" srcId="{1E9B6C81-DF36-446E-9B55-03210FBE11A7}" destId="{4BBDAE85-63CA-4EC8-BE3F-4C45A09BE65E}" srcOrd="1" destOrd="0" presId="urn:microsoft.com/office/officeart/2005/8/layout/hList3"/>
    <dgm:cxn modelId="{AD6F420D-A247-4D79-9F1E-8D209ECF0C21}" type="presParOf" srcId="{1E9B6C81-DF36-446E-9B55-03210FBE11A7}" destId="{D89D4750-93CF-480F-999F-265220BDABAC}" srcOrd="2" destOrd="0" presId="urn:microsoft.com/office/officeart/2005/8/layout/hList3"/>
    <dgm:cxn modelId="{DC6F138F-0AF9-46AE-B264-B84EB1F45038}" type="presParOf" srcId="{87F1274E-ED7E-4B92-88A1-09AFE4DEFA4C}" destId="{CC534BC1-04C4-4608-B39C-B0D3C8F4338C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1.xml><?xml version="1.0" encoding="utf-8"?>
<dgm:dataModel xmlns:dgm="http://schemas.openxmlformats.org/drawingml/2006/diagram" xmlns:a="http://schemas.openxmlformats.org/drawingml/2006/main">
  <dgm:ptLst>
    <dgm:pt modelId="{27128C9A-DBA0-40F8-8243-1ACCFFFC29D3}" type="doc">
      <dgm:prSet loTypeId="urn:microsoft.com/office/officeart/2005/8/layout/hierarchy3#2" loCatId="relationship" qsTypeId="urn:microsoft.com/office/officeart/2005/8/quickstyle/3d9#2" qsCatId="3D" csTypeId="urn:microsoft.com/office/officeart/2005/8/colors/accent1_2#37" csCatId="accent1" phldr="1"/>
      <dgm:spPr/>
      <dgm:t>
        <a:bodyPr/>
        <a:lstStyle/>
        <a:p>
          <a:endParaRPr lang="zh-CN" altLang="en-US"/>
        </a:p>
      </dgm:t>
    </dgm:pt>
    <dgm:pt modelId="{1754786E-BAD6-49ED-BF99-4EE3A89FA458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书法</a:t>
          </a:r>
        </a:p>
      </dgm:t>
    </dgm:pt>
    <dgm:pt modelId="{ABF984FC-AEBE-4434-A8A7-1C91A5DCC327}" type="parTrans" cxnId="{A3746CA3-B3A7-4D77-AC3B-85B735AE9575}">
      <dgm:prSet/>
      <dgm:spPr/>
      <dgm:t>
        <a:bodyPr/>
        <a:lstStyle/>
        <a:p>
          <a:endParaRPr lang="zh-CN" altLang="en-US"/>
        </a:p>
      </dgm:t>
    </dgm:pt>
    <dgm:pt modelId="{C9ABFD04-FA99-46D9-892B-6503BA8B18B1}" type="sibTrans" cxnId="{A3746CA3-B3A7-4D77-AC3B-85B735AE9575}">
      <dgm:prSet/>
      <dgm:spPr/>
      <dgm:t>
        <a:bodyPr/>
        <a:lstStyle/>
        <a:p>
          <a:endParaRPr lang="zh-CN" altLang="en-US"/>
        </a:p>
      </dgm:t>
    </dgm:pt>
    <dgm:pt modelId="{4088F9F7-2FFD-4056-A87C-E461B236A1DC}">
      <dgm:prSet phldrT="[文本]"/>
      <dgm:spPr/>
      <dgm:t>
        <a:bodyPr/>
        <a:lstStyle/>
        <a:p>
          <a:r>
            <a:rPr lang="zh-CN" altLang="en-US" dirty="0"/>
            <a:t>颜真卿</a:t>
          </a:r>
        </a:p>
      </dgm:t>
    </dgm:pt>
    <dgm:pt modelId="{F1FAB785-6D9F-4C8A-91AE-0AEF2ACC497A}" type="parTrans" cxnId="{9245F821-A80E-4B8C-95CE-6CE87D900502}">
      <dgm:prSet/>
      <dgm:spPr/>
      <dgm:t>
        <a:bodyPr/>
        <a:lstStyle/>
        <a:p>
          <a:endParaRPr lang="zh-CN" altLang="en-US"/>
        </a:p>
      </dgm:t>
    </dgm:pt>
    <dgm:pt modelId="{21455C23-1652-46F3-91AE-15406FB6C149}" type="sibTrans" cxnId="{9245F821-A80E-4B8C-95CE-6CE87D900502}">
      <dgm:prSet/>
      <dgm:spPr/>
      <dgm:t>
        <a:bodyPr/>
        <a:lstStyle/>
        <a:p>
          <a:endParaRPr lang="zh-CN" altLang="en-US"/>
        </a:p>
      </dgm:t>
    </dgm:pt>
    <dgm:pt modelId="{6E1E181A-36B1-43EC-B4E5-3B4AE28124DA}">
      <dgm:prSet phldrT="[文本]"/>
      <dgm:spPr/>
      <dgm:t>
        <a:bodyPr/>
        <a:lstStyle/>
        <a:p>
          <a:r>
            <a:rPr lang="zh-CN" altLang="en-US" dirty="0"/>
            <a:t>柳公权</a:t>
          </a:r>
        </a:p>
      </dgm:t>
    </dgm:pt>
    <dgm:pt modelId="{02F6B4EF-121C-4313-96FE-21CD5A913A54}" type="parTrans" cxnId="{792A1CBB-D348-4570-B543-1B34E5B04E86}">
      <dgm:prSet/>
      <dgm:spPr/>
      <dgm:t>
        <a:bodyPr/>
        <a:lstStyle/>
        <a:p>
          <a:endParaRPr lang="zh-CN" altLang="en-US"/>
        </a:p>
      </dgm:t>
    </dgm:pt>
    <dgm:pt modelId="{0BACBBC1-D146-4A30-8F2C-1841C0065993}" type="sibTrans" cxnId="{792A1CBB-D348-4570-B543-1B34E5B04E86}">
      <dgm:prSet/>
      <dgm:spPr/>
      <dgm:t>
        <a:bodyPr/>
        <a:lstStyle/>
        <a:p>
          <a:endParaRPr lang="zh-CN" altLang="en-US"/>
        </a:p>
      </dgm:t>
    </dgm:pt>
    <dgm:pt modelId="{A2B908E2-F6A9-452F-9EAA-2B05961EF898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绘画</a:t>
          </a:r>
        </a:p>
      </dgm:t>
    </dgm:pt>
    <dgm:pt modelId="{894B02D6-26BA-4D80-A972-BE3B8BED0B0A}" type="parTrans" cxnId="{8D5783B0-0AE1-4A7D-B4E5-84119C66DEC7}">
      <dgm:prSet/>
      <dgm:spPr/>
      <dgm:t>
        <a:bodyPr/>
        <a:lstStyle/>
        <a:p>
          <a:endParaRPr lang="zh-CN" altLang="en-US"/>
        </a:p>
      </dgm:t>
    </dgm:pt>
    <dgm:pt modelId="{076522FC-5882-47DC-AA6D-D691978F9EC1}" type="sibTrans" cxnId="{8D5783B0-0AE1-4A7D-B4E5-84119C66DEC7}">
      <dgm:prSet/>
      <dgm:spPr/>
      <dgm:t>
        <a:bodyPr/>
        <a:lstStyle/>
        <a:p>
          <a:endParaRPr lang="zh-CN" altLang="en-US"/>
        </a:p>
      </dgm:t>
    </dgm:pt>
    <dgm:pt modelId="{D88BDF5C-ED38-47A6-8EF3-54BE3EBC23F1}">
      <dgm:prSet phldrT="[文本]"/>
      <dgm:spPr/>
      <dgm:t>
        <a:bodyPr/>
        <a:lstStyle/>
        <a:p>
          <a:r>
            <a:rPr lang="zh-CN" altLang="en-US" dirty="0"/>
            <a:t>阎立本</a:t>
          </a:r>
          <a:r>
            <a:rPr lang="en-US" altLang="zh-CN" dirty="0"/>
            <a:t>《</a:t>
          </a:r>
          <a:r>
            <a:rPr lang="zh-CN" altLang="en-US" dirty="0"/>
            <a:t>步辇图</a:t>
          </a:r>
          <a:r>
            <a:rPr lang="en-US" altLang="zh-CN" dirty="0"/>
            <a:t>》</a:t>
          </a:r>
          <a:endParaRPr lang="zh-CN" altLang="en-US" dirty="0"/>
        </a:p>
      </dgm:t>
    </dgm:pt>
    <dgm:pt modelId="{F5FBACC8-39B6-4311-88A0-2A8871EB1E12}" type="parTrans" cxnId="{12EB562A-1757-4801-8735-7250DC22B828}">
      <dgm:prSet/>
      <dgm:spPr/>
      <dgm:t>
        <a:bodyPr/>
        <a:lstStyle/>
        <a:p>
          <a:endParaRPr lang="zh-CN" altLang="en-US"/>
        </a:p>
      </dgm:t>
    </dgm:pt>
    <dgm:pt modelId="{E1A1039F-833E-4184-A7B0-3877E110256C}" type="sibTrans" cxnId="{12EB562A-1757-4801-8735-7250DC22B828}">
      <dgm:prSet/>
      <dgm:spPr/>
      <dgm:t>
        <a:bodyPr/>
        <a:lstStyle/>
        <a:p>
          <a:endParaRPr lang="zh-CN" altLang="en-US"/>
        </a:p>
      </dgm:t>
    </dgm:pt>
    <dgm:pt modelId="{171130FF-0B74-456A-ABF2-51FB7C9449BE}">
      <dgm:prSet phldrT="[文本]"/>
      <dgm:spPr/>
      <dgm:t>
        <a:bodyPr/>
        <a:lstStyle/>
        <a:p>
          <a:r>
            <a:rPr lang="zh-CN" altLang="en-US" dirty="0"/>
            <a:t>画圣吴道子</a:t>
          </a:r>
        </a:p>
      </dgm:t>
    </dgm:pt>
    <dgm:pt modelId="{340F46E6-E006-499D-A42E-4AC719C93DE0}" type="parTrans" cxnId="{34547247-CAD5-4464-90F0-450D8347AA67}">
      <dgm:prSet/>
      <dgm:spPr/>
      <dgm:t>
        <a:bodyPr/>
        <a:lstStyle/>
        <a:p>
          <a:endParaRPr lang="zh-CN" altLang="en-US"/>
        </a:p>
      </dgm:t>
    </dgm:pt>
    <dgm:pt modelId="{C876E4EE-8F55-4D85-A6AA-63F965EDF1A2}" type="sibTrans" cxnId="{34547247-CAD5-4464-90F0-450D8347AA67}">
      <dgm:prSet/>
      <dgm:spPr/>
      <dgm:t>
        <a:bodyPr/>
        <a:lstStyle/>
        <a:p>
          <a:endParaRPr lang="zh-CN" altLang="en-US"/>
        </a:p>
      </dgm:t>
    </dgm:pt>
    <dgm:pt modelId="{F4B42B0C-86BA-47A3-93CB-6FCD70A510AD}">
      <dgm:prSet phldrT="[文本]" custT="1"/>
      <dgm:spPr/>
      <dgm:t>
        <a:bodyPr/>
        <a:lstStyle/>
        <a:p>
          <a:r>
            <a:rPr lang="zh-CN" altLang="en-US" sz="4000" b="1" dirty="0">
              <a:solidFill>
                <a:srgbClr val="FFFF00"/>
              </a:solidFill>
            </a:rPr>
            <a:t>石窟</a:t>
          </a:r>
          <a:endParaRPr lang="en-US" altLang="zh-CN" sz="4000" b="1" dirty="0">
            <a:solidFill>
              <a:srgbClr val="FFFF00"/>
            </a:solidFill>
          </a:endParaRPr>
        </a:p>
        <a:p>
          <a:r>
            <a:rPr lang="zh-CN" altLang="en-US" sz="3200" b="1" dirty="0"/>
            <a:t>敦煌莫高窟</a:t>
          </a:r>
          <a:endParaRPr lang="zh-CN" altLang="en-US" sz="4000" b="1" dirty="0"/>
        </a:p>
      </dgm:t>
    </dgm:pt>
    <dgm:pt modelId="{7944F966-BB7F-44FF-81DE-7B4BF8C9E794}" type="parTrans" cxnId="{D13BF368-AA32-4BE7-8595-F6DA59458229}">
      <dgm:prSet/>
      <dgm:spPr/>
      <dgm:t>
        <a:bodyPr/>
        <a:lstStyle/>
        <a:p>
          <a:endParaRPr lang="zh-CN" altLang="en-US"/>
        </a:p>
      </dgm:t>
    </dgm:pt>
    <dgm:pt modelId="{3A898873-DBBF-4059-9F53-03A78E5EAA81}" type="sibTrans" cxnId="{D13BF368-AA32-4BE7-8595-F6DA59458229}">
      <dgm:prSet/>
      <dgm:spPr/>
      <dgm:t>
        <a:bodyPr/>
        <a:lstStyle/>
        <a:p>
          <a:endParaRPr lang="zh-CN" altLang="en-US"/>
        </a:p>
      </dgm:t>
    </dgm:pt>
    <dgm:pt modelId="{B20B05B2-CA51-4B74-BA8A-D5F8E73199B5}" type="pres">
      <dgm:prSet presAssocID="{27128C9A-DBA0-40F8-8243-1ACCFFFC29D3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B2B04C2A-BBFC-4110-9BC3-88C43A96AED7}" type="pres">
      <dgm:prSet presAssocID="{1754786E-BAD6-49ED-BF99-4EE3A89FA458}" presName="root" presStyleCnt="0"/>
      <dgm:spPr/>
    </dgm:pt>
    <dgm:pt modelId="{5255149C-9127-489E-AF0B-8296EEEC22B0}" type="pres">
      <dgm:prSet presAssocID="{1754786E-BAD6-49ED-BF99-4EE3A89FA458}" presName="rootComposite" presStyleCnt="0"/>
      <dgm:spPr/>
    </dgm:pt>
    <dgm:pt modelId="{E961AD3E-D52E-43EB-B40C-920BF648A4E3}" type="pres">
      <dgm:prSet presAssocID="{1754786E-BAD6-49ED-BF99-4EE3A89FA458}" presName="rootText" presStyleLbl="node1" presStyleIdx="0" presStyleCnt="3" custScaleX="152712" custLinFactNeighborX="4983" custLinFactNeighborY="-4957"/>
      <dgm:spPr/>
    </dgm:pt>
    <dgm:pt modelId="{5E808710-15E6-49A2-9167-94A03FFA059B}" type="pres">
      <dgm:prSet presAssocID="{1754786E-BAD6-49ED-BF99-4EE3A89FA458}" presName="rootConnector" presStyleLbl="node1" presStyleIdx="0" presStyleCnt="3"/>
      <dgm:spPr/>
    </dgm:pt>
    <dgm:pt modelId="{F9EB503E-BE4F-4DB3-9DA9-DE9CCEEDAF1E}" type="pres">
      <dgm:prSet presAssocID="{1754786E-BAD6-49ED-BF99-4EE3A89FA458}" presName="childShape" presStyleCnt="0"/>
      <dgm:spPr/>
    </dgm:pt>
    <dgm:pt modelId="{ABEC2A13-D930-46F4-B8C2-78125036DCEB}" type="pres">
      <dgm:prSet presAssocID="{F1FAB785-6D9F-4C8A-91AE-0AEF2ACC497A}" presName="Name13" presStyleLbl="parChTrans1D2" presStyleIdx="0" presStyleCnt="4"/>
      <dgm:spPr/>
    </dgm:pt>
    <dgm:pt modelId="{F4A32BB3-1CFA-4929-BAC8-DDCBF48FDEF8}" type="pres">
      <dgm:prSet presAssocID="{4088F9F7-2FFD-4056-A87C-E461B236A1DC}" presName="childText" presStyleLbl="bgAcc1" presStyleIdx="0" presStyleCnt="4" custScaleX="183635" custLinFactNeighborX="3694" custLinFactNeighborY="1307">
        <dgm:presLayoutVars>
          <dgm:bulletEnabled val="1"/>
        </dgm:presLayoutVars>
      </dgm:prSet>
      <dgm:spPr/>
    </dgm:pt>
    <dgm:pt modelId="{CC86388C-F908-4370-9AE4-A2743C737502}" type="pres">
      <dgm:prSet presAssocID="{02F6B4EF-121C-4313-96FE-21CD5A913A54}" presName="Name13" presStyleLbl="parChTrans1D2" presStyleIdx="1" presStyleCnt="4"/>
      <dgm:spPr/>
    </dgm:pt>
    <dgm:pt modelId="{BA28D0A7-CBB9-4A36-BDB9-5BA5724EAE23}" type="pres">
      <dgm:prSet presAssocID="{6E1E181A-36B1-43EC-B4E5-3B4AE28124DA}" presName="childText" presStyleLbl="bgAcc1" presStyleIdx="1" presStyleCnt="4" custScaleX="182951" custLinFactNeighborX="10620" custLinFactNeighborY="1784">
        <dgm:presLayoutVars>
          <dgm:bulletEnabled val="1"/>
        </dgm:presLayoutVars>
      </dgm:prSet>
      <dgm:spPr/>
    </dgm:pt>
    <dgm:pt modelId="{C686EE52-76BA-4C0B-84B2-B4AB917CFC56}" type="pres">
      <dgm:prSet presAssocID="{A2B908E2-F6A9-452F-9EAA-2B05961EF898}" presName="root" presStyleCnt="0"/>
      <dgm:spPr/>
    </dgm:pt>
    <dgm:pt modelId="{88B9AE82-19D6-4C0D-885E-70BA84976389}" type="pres">
      <dgm:prSet presAssocID="{A2B908E2-F6A9-452F-9EAA-2B05961EF898}" presName="rootComposite" presStyleCnt="0"/>
      <dgm:spPr/>
    </dgm:pt>
    <dgm:pt modelId="{6B9852E6-E463-4A4B-8FC5-7CE8816EF1FE}" type="pres">
      <dgm:prSet presAssocID="{A2B908E2-F6A9-452F-9EAA-2B05961EF898}" presName="rootText" presStyleLbl="node1" presStyleIdx="1" presStyleCnt="3" custScaleX="218171" custLinFactNeighborX="19309" custLinFactNeighborY="-10787"/>
      <dgm:spPr/>
    </dgm:pt>
    <dgm:pt modelId="{B7B2B5F8-B715-4D1F-AAF6-63564947C378}" type="pres">
      <dgm:prSet presAssocID="{A2B908E2-F6A9-452F-9EAA-2B05961EF898}" presName="rootConnector" presStyleLbl="node1" presStyleIdx="1" presStyleCnt="3"/>
      <dgm:spPr/>
    </dgm:pt>
    <dgm:pt modelId="{7FF0CF46-CE71-444B-A951-659D2BED7BFF}" type="pres">
      <dgm:prSet presAssocID="{A2B908E2-F6A9-452F-9EAA-2B05961EF898}" presName="childShape" presStyleCnt="0"/>
      <dgm:spPr/>
    </dgm:pt>
    <dgm:pt modelId="{C2B904E2-077E-4EF2-903C-0ACDB2D7F5C1}" type="pres">
      <dgm:prSet presAssocID="{F5FBACC8-39B6-4311-88A0-2A8871EB1E12}" presName="Name13" presStyleLbl="parChTrans1D2" presStyleIdx="2" presStyleCnt="4"/>
      <dgm:spPr/>
    </dgm:pt>
    <dgm:pt modelId="{9AF67C0F-8715-4235-8B26-76F3B03C89F2}" type="pres">
      <dgm:prSet presAssocID="{D88BDF5C-ED38-47A6-8EF3-54BE3EBC23F1}" presName="childText" presStyleLbl="bgAcc1" presStyleIdx="2" presStyleCnt="4" custScaleX="214367" custLinFactNeighborX="18789">
        <dgm:presLayoutVars>
          <dgm:bulletEnabled val="1"/>
        </dgm:presLayoutVars>
      </dgm:prSet>
      <dgm:spPr/>
    </dgm:pt>
    <dgm:pt modelId="{AE734162-0C4D-4385-9037-FFC4FBAC87E6}" type="pres">
      <dgm:prSet presAssocID="{340F46E6-E006-499D-A42E-4AC719C93DE0}" presName="Name13" presStyleLbl="parChTrans1D2" presStyleIdx="3" presStyleCnt="4"/>
      <dgm:spPr/>
    </dgm:pt>
    <dgm:pt modelId="{C9E62406-277E-4AC1-A7F7-CA1204B8AAB8}" type="pres">
      <dgm:prSet presAssocID="{171130FF-0B74-456A-ABF2-51FB7C9449BE}" presName="childText" presStyleLbl="bgAcc1" presStyleIdx="3" presStyleCnt="4" custScaleX="162571" custLinFactNeighborX="34067" custLinFactNeighborY="1784">
        <dgm:presLayoutVars>
          <dgm:bulletEnabled val="1"/>
        </dgm:presLayoutVars>
      </dgm:prSet>
      <dgm:spPr/>
    </dgm:pt>
    <dgm:pt modelId="{C924496C-1A31-4120-8A12-4EB5D3C10266}" type="pres">
      <dgm:prSet presAssocID="{F4B42B0C-86BA-47A3-93CB-6FCD70A510AD}" presName="root" presStyleCnt="0"/>
      <dgm:spPr/>
    </dgm:pt>
    <dgm:pt modelId="{D2AAE03A-110F-4F62-8326-12C2D5801B82}" type="pres">
      <dgm:prSet presAssocID="{F4B42B0C-86BA-47A3-93CB-6FCD70A510AD}" presName="rootComposite" presStyleCnt="0"/>
      <dgm:spPr/>
    </dgm:pt>
    <dgm:pt modelId="{C54C592F-2890-469B-8A7E-7BA1C9CED0D5}" type="pres">
      <dgm:prSet presAssocID="{F4B42B0C-86BA-47A3-93CB-6FCD70A510AD}" presName="rootText" presStyleLbl="node1" presStyleIdx="2" presStyleCnt="3" custScaleX="217934" custScaleY="230665" custLinFactNeighborX="36640" custLinFactNeighborY="89722"/>
      <dgm:spPr/>
    </dgm:pt>
    <dgm:pt modelId="{25244CF0-2F91-4EF0-9C5A-03DF9963DC84}" type="pres">
      <dgm:prSet presAssocID="{F4B42B0C-86BA-47A3-93CB-6FCD70A510AD}" presName="rootConnector" presStyleLbl="node1" presStyleIdx="2" presStyleCnt="3"/>
      <dgm:spPr/>
    </dgm:pt>
    <dgm:pt modelId="{AFAA3688-E7EC-449D-90D3-F6ABF5116AC2}" type="pres">
      <dgm:prSet presAssocID="{F4B42B0C-86BA-47A3-93CB-6FCD70A510AD}" presName="childShape" presStyleCnt="0"/>
      <dgm:spPr/>
    </dgm:pt>
  </dgm:ptLst>
  <dgm:cxnLst>
    <dgm:cxn modelId="{42222705-B3EB-4B9D-A19D-E4BFCF1B292C}" type="presOf" srcId="{1754786E-BAD6-49ED-BF99-4EE3A89FA458}" destId="{5E808710-15E6-49A2-9167-94A03FFA059B}" srcOrd="1" destOrd="0" presId="urn:microsoft.com/office/officeart/2005/8/layout/hierarchy3#2"/>
    <dgm:cxn modelId="{9245F821-A80E-4B8C-95CE-6CE87D900502}" srcId="{1754786E-BAD6-49ED-BF99-4EE3A89FA458}" destId="{4088F9F7-2FFD-4056-A87C-E461B236A1DC}" srcOrd="0" destOrd="0" parTransId="{F1FAB785-6D9F-4C8A-91AE-0AEF2ACC497A}" sibTransId="{21455C23-1652-46F3-91AE-15406FB6C149}"/>
    <dgm:cxn modelId="{12EB562A-1757-4801-8735-7250DC22B828}" srcId="{A2B908E2-F6A9-452F-9EAA-2B05961EF898}" destId="{D88BDF5C-ED38-47A6-8EF3-54BE3EBC23F1}" srcOrd="0" destOrd="0" parTransId="{F5FBACC8-39B6-4311-88A0-2A8871EB1E12}" sibTransId="{E1A1039F-833E-4184-A7B0-3877E110256C}"/>
    <dgm:cxn modelId="{07BFCE2B-3AC0-4775-9984-E9D0CA2235E9}" type="presOf" srcId="{4088F9F7-2FFD-4056-A87C-E461B236A1DC}" destId="{F4A32BB3-1CFA-4929-BAC8-DDCBF48FDEF8}" srcOrd="0" destOrd="0" presId="urn:microsoft.com/office/officeart/2005/8/layout/hierarchy3#2"/>
    <dgm:cxn modelId="{5ACF2560-9C52-4256-BD12-1076F1BD2789}" type="presOf" srcId="{A2B908E2-F6A9-452F-9EAA-2B05961EF898}" destId="{6B9852E6-E463-4A4B-8FC5-7CE8816EF1FE}" srcOrd="0" destOrd="0" presId="urn:microsoft.com/office/officeart/2005/8/layout/hierarchy3#2"/>
    <dgm:cxn modelId="{56F19B42-CDD8-45D5-AD6F-4644A817F6F8}" type="presOf" srcId="{F1FAB785-6D9F-4C8A-91AE-0AEF2ACC497A}" destId="{ABEC2A13-D930-46F4-B8C2-78125036DCEB}" srcOrd="0" destOrd="0" presId="urn:microsoft.com/office/officeart/2005/8/layout/hierarchy3#2"/>
    <dgm:cxn modelId="{34547247-CAD5-4464-90F0-450D8347AA67}" srcId="{A2B908E2-F6A9-452F-9EAA-2B05961EF898}" destId="{171130FF-0B74-456A-ABF2-51FB7C9449BE}" srcOrd="1" destOrd="0" parTransId="{340F46E6-E006-499D-A42E-4AC719C93DE0}" sibTransId="{C876E4EE-8F55-4D85-A6AA-63F965EDF1A2}"/>
    <dgm:cxn modelId="{D13BF368-AA32-4BE7-8595-F6DA59458229}" srcId="{27128C9A-DBA0-40F8-8243-1ACCFFFC29D3}" destId="{F4B42B0C-86BA-47A3-93CB-6FCD70A510AD}" srcOrd="2" destOrd="0" parTransId="{7944F966-BB7F-44FF-81DE-7B4BF8C9E794}" sibTransId="{3A898873-DBBF-4059-9F53-03A78E5EAA81}"/>
    <dgm:cxn modelId="{A338206D-0125-482A-8EF4-BE322E549B25}" type="presOf" srcId="{340F46E6-E006-499D-A42E-4AC719C93DE0}" destId="{AE734162-0C4D-4385-9037-FFC4FBAC87E6}" srcOrd="0" destOrd="0" presId="urn:microsoft.com/office/officeart/2005/8/layout/hierarchy3#2"/>
    <dgm:cxn modelId="{03F18C58-90B8-46B4-BACF-CA526729EAE8}" type="presOf" srcId="{02F6B4EF-121C-4313-96FE-21CD5A913A54}" destId="{CC86388C-F908-4370-9AE4-A2743C737502}" srcOrd="0" destOrd="0" presId="urn:microsoft.com/office/officeart/2005/8/layout/hierarchy3#2"/>
    <dgm:cxn modelId="{0873E38A-3F03-42D0-A5EA-3263CB5D614B}" type="presOf" srcId="{D88BDF5C-ED38-47A6-8EF3-54BE3EBC23F1}" destId="{9AF67C0F-8715-4235-8B26-76F3B03C89F2}" srcOrd="0" destOrd="0" presId="urn:microsoft.com/office/officeart/2005/8/layout/hierarchy3#2"/>
    <dgm:cxn modelId="{707D2A8B-5600-4476-A959-6969199D7E8D}" type="presOf" srcId="{F4B42B0C-86BA-47A3-93CB-6FCD70A510AD}" destId="{25244CF0-2F91-4EF0-9C5A-03DF9963DC84}" srcOrd="1" destOrd="0" presId="urn:microsoft.com/office/officeart/2005/8/layout/hierarchy3#2"/>
    <dgm:cxn modelId="{741A4497-FC48-4D13-A8CC-000A672A2E08}" type="presOf" srcId="{27128C9A-DBA0-40F8-8243-1ACCFFFC29D3}" destId="{B20B05B2-CA51-4B74-BA8A-D5F8E73199B5}" srcOrd="0" destOrd="0" presId="urn:microsoft.com/office/officeart/2005/8/layout/hierarchy3#2"/>
    <dgm:cxn modelId="{63125797-9013-4362-A4C2-80F39870BD37}" type="presOf" srcId="{F5FBACC8-39B6-4311-88A0-2A8871EB1E12}" destId="{C2B904E2-077E-4EF2-903C-0ACDB2D7F5C1}" srcOrd="0" destOrd="0" presId="urn:microsoft.com/office/officeart/2005/8/layout/hierarchy3#2"/>
    <dgm:cxn modelId="{B54B8899-DFEE-49A9-99FF-C25380CE13CB}" type="presOf" srcId="{A2B908E2-F6A9-452F-9EAA-2B05961EF898}" destId="{B7B2B5F8-B715-4D1F-AAF6-63564947C378}" srcOrd="1" destOrd="0" presId="urn:microsoft.com/office/officeart/2005/8/layout/hierarchy3#2"/>
    <dgm:cxn modelId="{A3746CA3-B3A7-4D77-AC3B-85B735AE9575}" srcId="{27128C9A-DBA0-40F8-8243-1ACCFFFC29D3}" destId="{1754786E-BAD6-49ED-BF99-4EE3A89FA458}" srcOrd="0" destOrd="0" parTransId="{ABF984FC-AEBE-4434-A8A7-1C91A5DCC327}" sibTransId="{C9ABFD04-FA99-46D9-892B-6503BA8B18B1}"/>
    <dgm:cxn modelId="{1A59C5A8-7D77-499A-B440-DD4A34F7CCC4}" type="presOf" srcId="{1754786E-BAD6-49ED-BF99-4EE3A89FA458}" destId="{E961AD3E-D52E-43EB-B40C-920BF648A4E3}" srcOrd="0" destOrd="0" presId="urn:microsoft.com/office/officeart/2005/8/layout/hierarchy3#2"/>
    <dgm:cxn modelId="{42CD48AC-A766-4573-828C-526589BCAA1E}" type="presOf" srcId="{6E1E181A-36B1-43EC-B4E5-3B4AE28124DA}" destId="{BA28D0A7-CBB9-4A36-BDB9-5BA5724EAE23}" srcOrd="0" destOrd="0" presId="urn:microsoft.com/office/officeart/2005/8/layout/hierarchy3#2"/>
    <dgm:cxn modelId="{8D5783B0-0AE1-4A7D-B4E5-84119C66DEC7}" srcId="{27128C9A-DBA0-40F8-8243-1ACCFFFC29D3}" destId="{A2B908E2-F6A9-452F-9EAA-2B05961EF898}" srcOrd="1" destOrd="0" parTransId="{894B02D6-26BA-4D80-A972-BE3B8BED0B0A}" sibTransId="{076522FC-5882-47DC-AA6D-D691978F9EC1}"/>
    <dgm:cxn modelId="{792A1CBB-D348-4570-B543-1B34E5B04E86}" srcId="{1754786E-BAD6-49ED-BF99-4EE3A89FA458}" destId="{6E1E181A-36B1-43EC-B4E5-3B4AE28124DA}" srcOrd="1" destOrd="0" parTransId="{02F6B4EF-121C-4313-96FE-21CD5A913A54}" sibTransId="{0BACBBC1-D146-4A30-8F2C-1841C0065993}"/>
    <dgm:cxn modelId="{6E1E47E6-76FD-4126-8C8D-0782116F610A}" type="presOf" srcId="{F4B42B0C-86BA-47A3-93CB-6FCD70A510AD}" destId="{C54C592F-2890-469B-8A7E-7BA1C9CED0D5}" srcOrd="0" destOrd="0" presId="urn:microsoft.com/office/officeart/2005/8/layout/hierarchy3#2"/>
    <dgm:cxn modelId="{39F5B9F1-1476-46BD-9343-261E8011BAE5}" type="presOf" srcId="{171130FF-0B74-456A-ABF2-51FB7C9449BE}" destId="{C9E62406-277E-4AC1-A7F7-CA1204B8AAB8}" srcOrd="0" destOrd="0" presId="urn:microsoft.com/office/officeart/2005/8/layout/hierarchy3#2"/>
    <dgm:cxn modelId="{A4985E36-0060-459F-A5BE-FA9CA536BEAE}" type="presParOf" srcId="{B20B05B2-CA51-4B74-BA8A-D5F8E73199B5}" destId="{B2B04C2A-BBFC-4110-9BC3-88C43A96AED7}" srcOrd="0" destOrd="0" presId="urn:microsoft.com/office/officeart/2005/8/layout/hierarchy3#2"/>
    <dgm:cxn modelId="{5C0BBB3C-9D01-4783-8EE4-848A2C9C313F}" type="presParOf" srcId="{B2B04C2A-BBFC-4110-9BC3-88C43A96AED7}" destId="{5255149C-9127-489E-AF0B-8296EEEC22B0}" srcOrd="0" destOrd="0" presId="urn:microsoft.com/office/officeart/2005/8/layout/hierarchy3#2"/>
    <dgm:cxn modelId="{A3377FCC-03D6-494A-B44B-B12754839CF2}" type="presParOf" srcId="{5255149C-9127-489E-AF0B-8296EEEC22B0}" destId="{E961AD3E-D52E-43EB-B40C-920BF648A4E3}" srcOrd="0" destOrd="0" presId="urn:microsoft.com/office/officeart/2005/8/layout/hierarchy3#2"/>
    <dgm:cxn modelId="{A5D91241-9849-409E-8B0E-0D54FB3C49D3}" type="presParOf" srcId="{5255149C-9127-489E-AF0B-8296EEEC22B0}" destId="{5E808710-15E6-49A2-9167-94A03FFA059B}" srcOrd="1" destOrd="0" presId="urn:microsoft.com/office/officeart/2005/8/layout/hierarchy3#2"/>
    <dgm:cxn modelId="{E7DB5D53-C110-47E5-9859-55C4CC3C3C2A}" type="presParOf" srcId="{B2B04C2A-BBFC-4110-9BC3-88C43A96AED7}" destId="{F9EB503E-BE4F-4DB3-9DA9-DE9CCEEDAF1E}" srcOrd="1" destOrd="0" presId="urn:microsoft.com/office/officeart/2005/8/layout/hierarchy3#2"/>
    <dgm:cxn modelId="{F52A861F-0829-4568-AF0A-822587646914}" type="presParOf" srcId="{F9EB503E-BE4F-4DB3-9DA9-DE9CCEEDAF1E}" destId="{ABEC2A13-D930-46F4-B8C2-78125036DCEB}" srcOrd="0" destOrd="0" presId="urn:microsoft.com/office/officeart/2005/8/layout/hierarchy3#2"/>
    <dgm:cxn modelId="{4119F2DC-5EC1-4620-B788-4F814524B6D4}" type="presParOf" srcId="{F9EB503E-BE4F-4DB3-9DA9-DE9CCEEDAF1E}" destId="{F4A32BB3-1CFA-4929-BAC8-DDCBF48FDEF8}" srcOrd="1" destOrd="0" presId="urn:microsoft.com/office/officeart/2005/8/layout/hierarchy3#2"/>
    <dgm:cxn modelId="{4411637B-67C2-41AA-82DA-6D0741A33A01}" type="presParOf" srcId="{F9EB503E-BE4F-4DB3-9DA9-DE9CCEEDAF1E}" destId="{CC86388C-F908-4370-9AE4-A2743C737502}" srcOrd="2" destOrd="0" presId="urn:microsoft.com/office/officeart/2005/8/layout/hierarchy3#2"/>
    <dgm:cxn modelId="{AE917FF1-8A14-4120-9ED7-88D8A3391B11}" type="presParOf" srcId="{F9EB503E-BE4F-4DB3-9DA9-DE9CCEEDAF1E}" destId="{BA28D0A7-CBB9-4A36-BDB9-5BA5724EAE23}" srcOrd="3" destOrd="0" presId="urn:microsoft.com/office/officeart/2005/8/layout/hierarchy3#2"/>
    <dgm:cxn modelId="{31A88FC1-12B1-4C25-8D22-C698FD04A926}" type="presParOf" srcId="{B20B05B2-CA51-4B74-BA8A-D5F8E73199B5}" destId="{C686EE52-76BA-4C0B-84B2-B4AB917CFC56}" srcOrd="1" destOrd="0" presId="urn:microsoft.com/office/officeart/2005/8/layout/hierarchy3#2"/>
    <dgm:cxn modelId="{97E702C7-2F0C-406B-85FB-66160B946399}" type="presParOf" srcId="{C686EE52-76BA-4C0B-84B2-B4AB917CFC56}" destId="{88B9AE82-19D6-4C0D-885E-70BA84976389}" srcOrd="0" destOrd="0" presId="urn:microsoft.com/office/officeart/2005/8/layout/hierarchy3#2"/>
    <dgm:cxn modelId="{A3E84362-FC85-4982-98E1-E69018086841}" type="presParOf" srcId="{88B9AE82-19D6-4C0D-885E-70BA84976389}" destId="{6B9852E6-E463-4A4B-8FC5-7CE8816EF1FE}" srcOrd="0" destOrd="0" presId="urn:microsoft.com/office/officeart/2005/8/layout/hierarchy3#2"/>
    <dgm:cxn modelId="{55C443BF-82FE-45DF-B1C3-12ABBA66B852}" type="presParOf" srcId="{88B9AE82-19D6-4C0D-885E-70BA84976389}" destId="{B7B2B5F8-B715-4D1F-AAF6-63564947C378}" srcOrd="1" destOrd="0" presId="urn:microsoft.com/office/officeart/2005/8/layout/hierarchy3#2"/>
    <dgm:cxn modelId="{C02148D7-E154-4C5C-B5A1-1A21AA4DF4DA}" type="presParOf" srcId="{C686EE52-76BA-4C0B-84B2-B4AB917CFC56}" destId="{7FF0CF46-CE71-444B-A951-659D2BED7BFF}" srcOrd="1" destOrd="0" presId="urn:microsoft.com/office/officeart/2005/8/layout/hierarchy3#2"/>
    <dgm:cxn modelId="{24802072-0F6F-470C-B3CA-844A408C31B0}" type="presParOf" srcId="{7FF0CF46-CE71-444B-A951-659D2BED7BFF}" destId="{C2B904E2-077E-4EF2-903C-0ACDB2D7F5C1}" srcOrd="0" destOrd="0" presId="urn:microsoft.com/office/officeart/2005/8/layout/hierarchy3#2"/>
    <dgm:cxn modelId="{6A5EDE98-EA1F-421F-9C5D-BF5513D67EF2}" type="presParOf" srcId="{7FF0CF46-CE71-444B-A951-659D2BED7BFF}" destId="{9AF67C0F-8715-4235-8B26-76F3B03C89F2}" srcOrd="1" destOrd="0" presId="urn:microsoft.com/office/officeart/2005/8/layout/hierarchy3#2"/>
    <dgm:cxn modelId="{50B63605-4AD1-4B5F-8FA2-F972152D682C}" type="presParOf" srcId="{7FF0CF46-CE71-444B-A951-659D2BED7BFF}" destId="{AE734162-0C4D-4385-9037-FFC4FBAC87E6}" srcOrd="2" destOrd="0" presId="urn:microsoft.com/office/officeart/2005/8/layout/hierarchy3#2"/>
    <dgm:cxn modelId="{B6C90306-1196-4C25-B097-A118E93AC83C}" type="presParOf" srcId="{7FF0CF46-CE71-444B-A951-659D2BED7BFF}" destId="{C9E62406-277E-4AC1-A7F7-CA1204B8AAB8}" srcOrd="3" destOrd="0" presId="urn:microsoft.com/office/officeart/2005/8/layout/hierarchy3#2"/>
    <dgm:cxn modelId="{BE43A624-E65F-438C-968F-72317D73B9B1}" type="presParOf" srcId="{B20B05B2-CA51-4B74-BA8A-D5F8E73199B5}" destId="{C924496C-1A31-4120-8A12-4EB5D3C10266}" srcOrd="2" destOrd="0" presId="urn:microsoft.com/office/officeart/2005/8/layout/hierarchy3#2"/>
    <dgm:cxn modelId="{59BC8D51-8C46-4FF8-AD1A-E1F6396D59A6}" type="presParOf" srcId="{C924496C-1A31-4120-8A12-4EB5D3C10266}" destId="{D2AAE03A-110F-4F62-8326-12C2D5801B82}" srcOrd="0" destOrd="0" presId="urn:microsoft.com/office/officeart/2005/8/layout/hierarchy3#2"/>
    <dgm:cxn modelId="{A446AEE1-FA9C-4713-811F-24F64E7286D0}" type="presParOf" srcId="{D2AAE03A-110F-4F62-8326-12C2D5801B82}" destId="{C54C592F-2890-469B-8A7E-7BA1C9CED0D5}" srcOrd="0" destOrd="0" presId="urn:microsoft.com/office/officeart/2005/8/layout/hierarchy3#2"/>
    <dgm:cxn modelId="{66CE2C6E-3E48-48AB-955C-A9B4C4FC0D66}" type="presParOf" srcId="{D2AAE03A-110F-4F62-8326-12C2D5801B82}" destId="{25244CF0-2F91-4EF0-9C5A-03DF9963DC84}" srcOrd="1" destOrd="0" presId="urn:microsoft.com/office/officeart/2005/8/layout/hierarchy3#2"/>
    <dgm:cxn modelId="{81F40276-B360-4ED9-86E7-E7B78FFE9DA7}" type="presParOf" srcId="{C924496C-1A31-4120-8A12-4EB5D3C10266}" destId="{AFAA3688-E7EC-449D-90D3-F6ABF5116AC2}" srcOrd="1" destOrd="0" presId="urn:microsoft.com/office/officeart/2005/8/layout/hierarchy3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2.xml><?xml version="1.0" encoding="utf-8"?>
<dgm:dataModel xmlns:dgm="http://schemas.openxmlformats.org/drawingml/2006/diagram" xmlns:a="http://schemas.openxmlformats.org/drawingml/2006/main">
  <dgm:ptLst>
    <dgm:pt modelId="{1A940925-20B9-444E-B433-44D60620EE7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59CA463-62DA-423B-BD19-4723AF52476B}">
      <dgm:prSet phldrT="[文本]"/>
      <dgm:spPr/>
      <dgm:t>
        <a:bodyPr/>
        <a:lstStyle/>
        <a:p>
          <a:r>
            <a:rPr lang="zh-CN" altLang="en-US" dirty="0"/>
            <a:t>五代十国</a:t>
          </a:r>
        </a:p>
      </dgm:t>
    </dgm:pt>
    <dgm:pt modelId="{2705F0F8-0AAE-4E88-95A0-F1168350A8B8}" type="parTrans" cxnId="{D0F388CA-7D88-4925-B782-8B4A068B29BE}">
      <dgm:prSet/>
      <dgm:spPr/>
      <dgm:t>
        <a:bodyPr/>
        <a:lstStyle/>
        <a:p>
          <a:endParaRPr lang="zh-CN" altLang="en-US"/>
        </a:p>
      </dgm:t>
    </dgm:pt>
    <dgm:pt modelId="{CD892C0A-E184-4647-920C-3A021DD59CEB}" type="sibTrans" cxnId="{D0F388CA-7D88-4925-B782-8B4A068B29BE}">
      <dgm:prSet/>
      <dgm:spPr/>
      <dgm:t>
        <a:bodyPr/>
        <a:lstStyle/>
        <a:p>
          <a:endParaRPr lang="zh-CN" altLang="en-US"/>
        </a:p>
      </dgm:t>
    </dgm:pt>
    <dgm:pt modelId="{882CB7DA-D5FB-40B1-9F3C-321B3C35A72F}">
      <dgm:prSet phldrT="[文本]"/>
      <dgm:spPr/>
      <dgm:t>
        <a:bodyPr/>
        <a:lstStyle/>
        <a:p>
          <a:r>
            <a:rPr lang="zh-CN" altLang="en-US" dirty="0"/>
            <a:t>辽、北宋</a:t>
          </a:r>
        </a:p>
      </dgm:t>
    </dgm:pt>
    <dgm:pt modelId="{D65AA8EA-1929-4619-B7C9-C2697A85ECAE}" type="parTrans" cxnId="{C2FCFF11-DFF6-4C7B-B4F5-19A4F3F18CF6}">
      <dgm:prSet/>
      <dgm:spPr/>
      <dgm:t>
        <a:bodyPr/>
        <a:lstStyle/>
        <a:p>
          <a:endParaRPr lang="zh-CN" altLang="en-US"/>
        </a:p>
      </dgm:t>
    </dgm:pt>
    <dgm:pt modelId="{7281A9DE-12BB-4838-A136-63CB30B8FA67}" type="sibTrans" cxnId="{C2FCFF11-DFF6-4C7B-B4F5-19A4F3F18CF6}">
      <dgm:prSet/>
      <dgm:spPr/>
      <dgm:t>
        <a:bodyPr/>
        <a:lstStyle/>
        <a:p>
          <a:endParaRPr lang="zh-CN" altLang="en-US"/>
        </a:p>
      </dgm:t>
    </dgm:pt>
    <dgm:pt modelId="{F2D90EDD-A8BD-4BDA-8E6F-52E3664BF0A5}">
      <dgm:prSet phldrT="[文本]"/>
      <dgm:spPr/>
      <dgm:t>
        <a:bodyPr/>
        <a:lstStyle/>
        <a:p>
          <a:pPr algn="l"/>
          <a:r>
            <a:rPr lang="zh-CN" altLang="en-US" dirty="0"/>
            <a:t>     西夏、南宋、金</a:t>
          </a:r>
        </a:p>
      </dgm:t>
    </dgm:pt>
    <dgm:pt modelId="{6B61004A-32D9-4F2D-BB19-231AC710FF59}" type="parTrans" cxnId="{C6F66950-64D6-42D0-808B-466B0D4F82ED}">
      <dgm:prSet/>
      <dgm:spPr/>
      <dgm:t>
        <a:bodyPr/>
        <a:lstStyle/>
        <a:p>
          <a:endParaRPr lang="zh-CN" altLang="en-US"/>
        </a:p>
      </dgm:t>
    </dgm:pt>
    <dgm:pt modelId="{6B7CB6AF-6B7D-4DE4-B551-025364D4E5D8}" type="sibTrans" cxnId="{C6F66950-64D6-42D0-808B-466B0D4F82ED}">
      <dgm:prSet/>
      <dgm:spPr/>
      <dgm:t>
        <a:bodyPr/>
        <a:lstStyle/>
        <a:p>
          <a:endParaRPr lang="zh-CN" altLang="en-US"/>
        </a:p>
      </dgm:t>
    </dgm:pt>
    <dgm:pt modelId="{5601DE79-0D96-46FD-BB27-D13CACCD0D96}">
      <dgm:prSet phldrT="[文本]"/>
      <dgm:spPr/>
      <dgm:t>
        <a:bodyPr/>
        <a:lstStyle/>
        <a:p>
          <a:r>
            <a:rPr lang="zh-CN" altLang="en-US" dirty="0"/>
            <a:t>元朝</a:t>
          </a:r>
        </a:p>
      </dgm:t>
    </dgm:pt>
    <dgm:pt modelId="{72BECFE1-7505-4346-85BA-235BC094B2D0}" type="parTrans" cxnId="{ED1405D7-CAD7-489F-B5C7-EF866D3E6A1D}">
      <dgm:prSet/>
      <dgm:spPr/>
      <dgm:t>
        <a:bodyPr/>
        <a:lstStyle/>
        <a:p>
          <a:endParaRPr lang="zh-CN" altLang="en-US"/>
        </a:p>
      </dgm:t>
    </dgm:pt>
    <dgm:pt modelId="{A7BF0B52-A300-4BA6-92FD-662AC677FDD2}" type="sibTrans" cxnId="{ED1405D7-CAD7-489F-B5C7-EF866D3E6A1D}">
      <dgm:prSet/>
      <dgm:spPr/>
      <dgm:t>
        <a:bodyPr/>
        <a:lstStyle/>
        <a:p>
          <a:endParaRPr lang="zh-CN" altLang="en-US"/>
        </a:p>
      </dgm:t>
    </dgm:pt>
    <dgm:pt modelId="{9F1B216F-B056-4BF1-BA88-DA45871C5981}" type="pres">
      <dgm:prSet presAssocID="{1A940925-20B9-444E-B433-44D60620EE70}" presName="CompostProcess" presStyleCnt="0">
        <dgm:presLayoutVars>
          <dgm:dir/>
          <dgm:resizeHandles val="exact"/>
        </dgm:presLayoutVars>
      </dgm:prSet>
      <dgm:spPr/>
    </dgm:pt>
    <dgm:pt modelId="{FEF0C00B-1004-41BF-80DF-A978B3BA035A}" type="pres">
      <dgm:prSet presAssocID="{1A940925-20B9-444E-B433-44D60620EE70}" presName="arrow" presStyleLbl="bgShp" presStyleIdx="0" presStyleCnt="1"/>
      <dgm:spPr/>
    </dgm:pt>
    <dgm:pt modelId="{F18C87F3-B7E4-44D3-982F-FE9887CC39A8}" type="pres">
      <dgm:prSet presAssocID="{1A940925-20B9-444E-B433-44D60620EE70}" presName="linearProcess" presStyleCnt="0"/>
      <dgm:spPr/>
    </dgm:pt>
    <dgm:pt modelId="{9AD28700-AAA8-469C-AA3F-60F05F74D967}" type="pres">
      <dgm:prSet presAssocID="{F59CA463-62DA-423B-BD19-4723AF52476B}" presName="textNode" presStyleLbl="node1" presStyleIdx="0" presStyleCnt="4">
        <dgm:presLayoutVars>
          <dgm:bulletEnabled val="1"/>
        </dgm:presLayoutVars>
      </dgm:prSet>
      <dgm:spPr/>
    </dgm:pt>
    <dgm:pt modelId="{ADF743A4-F464-4CBF-ABDB-F79FA083AEC4}" type="pres">
      <dgm:prSet presAssocID="{CD892C0A-E184-4647-920C-3A021DD59CEB}" presName="sibTrans" presStyleCnt="0"/>
      <dgm:spPr/>
    </dgm:pt>
    <dgm:pt modelId="{DEE6127F-9FCD-4F6E-A234-FC77E5935A6D}" type="pres">
      <dgm:prSet presAssocID="{882CB7DA-D5FB-40B1-9F3C-321B3C35A72F}" presName="textNode" presStyleLbl="node1" presStyleIdx="1" presStyleCnt="4">
        <dgm:presLayoutVars>
          <dgm:bulletEnabled val="1"/>
        </dgm:presLayoutVars>
      </dgm:prSet>
      <dgm:spPr/>
    </dgm:pt>
    <dgm:pt modelId="{C1411291-1207-4B57-9281-688E0C7D6C0E}" type="pres">
      <dgm:prSet presAssocID="{7281A9DE-12BB-4838-A136-63CB30B8FA67}" presName="sibTrans" presStyleCnt="0"/>
      <dgm:spPr/>
    </dgm:pt>
    <dgm:pt modelId="{6943BB77-C15F-4D17-9FF0-AED874E6ECF6}" type="pres">
      <dgm:prSet presAssocID="{F2D90EDD-A8BD-4BDA-8E6F-52E3664BF0A5}" presName="textNode" presStyleLbl="node1" presStyleIdx="2" presStyleCnt="4">
        <dgm:presLayoutVars>
          <dgm:bulletEnabled val="1"/>
        </dgm:presLayoutVars>
      </dgm:prSet>
      <dgm:spPr/>
    </dgm:pt>
    <dgm:pt modelId="{504DF0BE-4CCA-4C6E-B0A4-0D5F33B0446E}" type="pres">
      <dgm:prSet presAssocID="{6B7CB6AF-6B7D-4DE4-B551-025364D4E5D8}" presName="sibTrans" presStyleCnt="0"/>
      <dgm:spPr/>
    </dgm:pt>
    <dgm:pt modelId="{CB628AFA-6227-4912-B082-59B54AD5786B}" type="pres">
      <dgm:prSet presAssocID="{5601DE79-0D96-46FD-BB27-D13CACCD0D96}" presName="textNode" presStyleLbl="node1" presStyleIdx="3" presStyleCnt="4">
        <dgm:presLayoutVars>
          <dgm:bulletEnabled val="1"/>
        </dgm:presLayoutVars>
      </dgm:prSet>
      <dgm:spPr/>
    </dgm:pt>
  </dgm:ptLst>
  <dgm:cxnLst>
    <dgm:cxn modelId="{C2FCFF11-DFF6-4C7B-B4F5-19A4F3F18CF6}" srcId="{1A940925-20B9-444E-B433-44D60620EE70}" destId="{882CB7DA-D5FB-40B1-9F3C-321B3C35A72F}" srcOrd="1" destOrd="0" parTransId="{D65AA8EA-1929-4619-B7C9-C2697A85ECAE}" sibTransId="{7281A9DE-12BB-4838-A136-63CB30B8FA67}"/>
    <dgm:cxn modelId="{DA9A2329-A0DC-489C-9F49-556D54A8B4D9}" type="presOf" srcId="{F59CA463-62DA-423B-BD19-4723AF52476B}" destId="{9AD28700-AAA8-469C-AA3F-60F05F74D967}" srcOrd="0" destOrd="0" presId="urn:microsoft.com/office/officeart/2005/8/layout/hProcess9"/>
    <dgm:cxn modelId="{8282B73C-A7D6-4853-AB87-CFCF46C13586}" type="presOf" srcId="{F2D90EDD-A8BD-4BDA-8E6F-52E3664BF0A5}" destId="{6943BB77-C15F-4D17-9FF0-AED874E6ECF6}" srcOrd="0" destOrd="0" presId="urn:microsoft.com/office/officeart/2005/8/layout/hProcess9"/>
    <dgm:cxn modelId="{A7E89B61-A285-4C95-A204-05BA03FB9A22}" type="presOf" srcId="{882CB7DA-D5FB-40B1-9F3C-321B3C35A72F}" destId="{DEE6127F-9FCD-4F6E-A234-FC77E5935A6D}" srcOrd="0" destOrd="0" presId="urn:microsoft.com/office/officeart/2005/8/layout/hProcess9"/>
    <dgm:cxn modelId="{C6F66950-64D6-42D0-808B-466B0D4F82ED}" srcId="{1A940925-20B9-444E-B433-44D60620EE70}" destId="{F2D90EDD-A8BD-4BDA-8E6F-52E3664BF0A5}" srcOrd="2" destOrd="0" parTransId="{6B61004A-32D9-4F2D-BB19-231AC710FF59}" sibTransId="{6B7CB6AF-6B7D-4DE4-B551-025364D4E5D8}"/>
    <dgm:cxn modelId="{BFECB8B6-7B35-4D57-B970-F3D1BF3810F5}" type="presOf" srcId="{1A940925-20B9-444E-B433-44D60620EE70}" destId="{9F1B216F-B056-4BF1-BA88-DA45871C5981}" srcOrd="0" destOrd="0" presId="urn:microsoft.com/office/officeart/2005/8/layout/hProcess9"/>
    <dgm:cxn modelId="{8819C4C6-106D-429E-A4EF-7D3DE52839FD}" type="presOf" srcId="{5601DE79-0D96-46FD-BB27-D13CACCD0D96}" destId="{CB628AFA-6227-4912-B082-59B54AD5786B}" srcOrd="0" destOrd="0" presId="urn:microsoft.com/office/officeart/2005/8/layout/hProcess9"/>
    <dgm:cxn modelId="{D0F388CA-7D88-4925-B782-8B4A068B29BE}" srcId="{1A940925-20B9-444E-B433-44D60620EE70}" destId="{F59CA463-62DA-423B-BD19-4723AF52476B}" srcOrd="0" destOrd="0" parTransId="{2705F0F8-0AAE-4E88-95A0-F1168350A8B8}" sibTransId="{CD892C0A-E184-4647-920C-3A021DD59CEB}"/>
    <dgm:cxn modelId="{ED1405D7-CAD7-489F-B5C7-EF866D3E6A1D}" srcId="{1A940925-20B9-444E-B433-44D60620EE70}" destId="{5601DE79-0D96-46FD-BB27-D13CACCD0D96}" srcOrd="3" destOrd="0" parTransId="{72BECFE1-7505-4346-85BA-235BC094B2D0}" sibTransId="{A7BF0B52-A300-4BA6-92FD-662AC677FDD2}"/>
    <dgm:cxn modelId="{920600BC-A3CF-4EF5-BD92-EC7DBC1E76BF}" type="presParOf" srcId="{9F1B216F-B056-4BF1-BA88-DA45871C5981}" destId="{FEF0C00B-1004-41BF-80DF-A978B3BA035A}" srcOrd="0" destOrd="0" presId="urn:microsoft.com/office/officeart/2005/8/layout/hProcess9"/>
    <dgm:cxn modelId="{A5BC7E40-01C0-476C-A023-C14110A2FD8B}" type="presParOf" srcId="{9F1B216F-B056-4BF1-BA88-DA45871C5981}" destId="{F18C87F3-B7E4-44D3-982F-FE9887CC39A8}" srcOrd="1" destOrd="0" presId="urn:microsoft.com/office/officeart/2005/8/layout/hProcess9"/>
    <dgm:cxn modelId="{37BA107A-12D0-4B10-B9B9-7CA1CD2F6C7E}" type="presParOf" srcId="{F18C87F3-B7E4-44D3-982F-FE9887CC39A8}" destId="{9AD28700-AAA8-469C-AA3F-60F05F74D967}" srcOrd="0" destOrd="0" presId="urn:microsoft.com/office/officeart/2005/8/layout/hProcess9"/>
    <dgm:cxn modelId="{D64B29E2-5B04-4A22-9760-44CDC1528FA9}" type="presParOf" srcId="{F18C87F3-B7E4-44D3-982F-FE9887CC39A8}" destId="{ADF743A4-F464-4CBF-ABDB-F79FA083AEC4}" srcOrd="1" destOrd="0" presId="urn:microsoft.com/office/officeart/2005/8/layout/hProcess9"/>
    <dgm:cxn modelId="{F06A790F-12ED-4389-A26A-40F0AC993580}" type="presParOf" srcId="{F18C87F3-B7E4-44D3-982F-FE9887CC39A8}" destId="{DEE6127F-9FCD-4F6E-A234-FC77E5935A6D}" srcOrd="2" destOrd="0" presId="urn:microsoft.com/office/officeart/2005/8/layout/hProcess9"/>
    <dgm:cxn modelId="{5BF59521-6638-4814-A4C7-C2EA4B3E7B2A}" type="presParOf" srcId="{F18C87F3-B7E4-44D3-982F-FE9887CC39A8}" destId="{C1411291-1207-4B57-9281-688E0C7D6C0E}" srcOrd="3" destOrd="0" presId="urn:microsoft.com/office/officeart/2005/8/layout/hProcess9"/>
    <dgm:cxn modelId="{D86EF4D4-164B-450A-B13C-8C36DBC9E5B7}" type="presParOf" srcId="{F18C87F3-B7E4-44D3-982F-FE9887CC39A8}" destId="{6943BB77-C15F-4D17-9FF0-AED874E6ECF6}" srcOrd="4" destOrd="0" presId="urn:microsoft.com/office/officeart/2005/8/layout/hProcess9"/>
    <dgm:cxn modelId="{B88FFBB2-A946-44C8-B381-31DA4160A1B0}" type="presParOf" srcId="{F18C87F3-B7E4-44D3-982F-FE9887CC39A8}" destId="{504DF0BE-4CCA-4C6E-B0A4-0D5F33B0446E}" srcOrd="5" destOrd="0" presId="urn:microsoft.com/office/officeart/2005/8/layout/hProcess9"/>
    <dgm:cxn modelId="{96D709C3-6DE7-48F2-916F-7F9314A149A5}" type="presParOf" srcId="{F18C87F3-B7E4-44D3-982F-FE9887CC39A8}" destId="{CB628AFA-6227-4912-B082-59B54AD5786B}" srcOrd="6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3.xml><?xml version="1.0" encoding="utf-8"?>
<dgm:dataModel xmlns:dgm="http://schemas.openxmlformats.org/drawingml/2006/diagram" xmlns:a="http://schemas.openxmlformats.org/drawingml/2006/main">
  <dgm:ptLst>
    <dgm:pt modelId="{794C8097-DA41-41AB-AB85-BEBC8591D3E2}" type="doc">
      <dgm:prSet loTypeId="urn:microsoft.com/office/officeart/2005/8/layout/hList3" loCatId="list" qsTypeId="urn:microsoft.com/office/officeart/2005/8/quickstyle/simple1#8" qsCatId="simple" csTypeId="urn:microsoft.com/office/officeart/2005/8/colors/accent1_2#38" csCatId="accent1" phldr="1"/>
      <dgm:spPr/>
      <dgm:t>
        <a:bodyPr/>
        <a:lstStyle/>
        <a:p>
          <a:endParaRPr lang="zh-CN" altLang="en-US"/>
        </a:p>
      </dgm:t>
    </dgm:pt>
    <dgm:pt modelId="{4EFA0FEC-94AB-4DE0-848F-EEC547033955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一、政治</a:t>
          </a:r>
        </a:p>
      </dgm:t>
    </dgm:pt>
    <dgm:pt modelId="{9B1C03E9-222D-452D-8B8A-10B6A0673BBA}" type="parTrans" cxnId="{49781A31-0E3E-4118-8367-C93260334932}">
      <dgm:prSet/>
      <dgm:spPr/>
      <dgm:t>
        <a:bodyPr/>
        <a:lstStyle/>
        <a:p>
          <a:endParaRPr lang="zh-CN" altLang="en-US"/>
        </a:p>
      </dgm:t>
    </dgm:pt>
    <dgm:pt modelId="{68182D15-1844-4AF8-8D73-23EF52258771}" type="sibTrans" cxnId="{49781A31-0E3E-4118-8367-C93260334932}">
      <dgm:prSet/>
      <dgm:spPr/>
      <dgm:t>
        <a:bodyPr/>
        <a:lstStyle/>
        <a:p>
          <a:endParaRPr lang="zh-CN" altLang="en-US"/>
        </a:p>
      </dgm:t>
    </dgm:pt>
    <dgm:pt modelId="{F2724098-2870-4D09-A3C6-ECBEEB3D44D3}">
      <dgm:prSet phldrT="[文本]" custT="1"/>
      <dgm:spPr/>
      <dgm:t>
        <a:bodyPr/>
        <a:lstStyle/>
        <a:p>
          <a:r>
            <a:rPr lang="zh-CN" altLang="en-US" sz="4400" b="1" dirty="0"/>
            <a:t>杯酒释兵权</a:t>
          </a:r>
        </a:p>
      </dgm:t>
    </dgm:pt>
    <dgm:pt modelId="{DA065300-3054-43BA-9397-75B15B28A0DF}" type="parTrans" cxnId="{5343C722-71CC-4972-9984-CE2654FCF522}">
      <dgm:prSet/>
      <dgm:spPr/>
      <dgm:t>
        <a:bodyPr/>
        <a:lstStyle/>
        <a:p>
          <a:endParaRPr lang="zh-CN" altLang="en-US"/>
        </a:p>
      </dgm:t>
    </dgm:pt>
    <dgm:pt modelId="{C2B6AC1E-904D-402C-BBA0-B5A9C0461BD6}" type="sibTrans" cxnId="{5343C722-71CC-4972-9984-CE2654FCF522}">
      <dgm:prSet/>
      <dgm:spPr/>
      <dgm:t>
        <a:bodyPr/>
        <a:lstStyle/>
        <a:p>
          <a:endParaRPr lang="zh-CN" altLang="en-US"/>
        </a:p>
      </dgm:t>
    </dgm:pt>
    <dgm:pt modelId="{BB2FF3DE-DE0F-4AC8-B808-744D60F9CB76}">
      <dgm:prSet phldrT="[文本]" custT="1"/>
      <dgm:spPr/>
      <dgm:t>
        <a:bodyPr/>
        <a:lstStyle/>
        <a:p>
          <a:r>
            <a:rPr lang="zh-CN" altLang="en-US" sz="5400" b="1" dirty="0"/>
            <a:t>仁宗盛治</a:t>
          </a:r>
        </a:p>
      </dgm:t>
    </dgm:pt>
    <dgm:pt modelId="{5EABB7C4-CE28-4AE9-A339-FF965A8C9CA2}" type="parTrans" cxnId="{461706A4-9EEB-4651-B249-C2C96F0E0401}">
      <dgm:prSet/>
      <dgm:spPr/>
      <dgm:t>
        <a:bodyPr/>
        <a:lstStyle/>
        <a:p>
          <a:endParaRPr lang="zh-CN" altLang="en-US"/>
        </a:p>
      </dgm:t>
    </dgm:pt>
    <dgm:pt modelId="{24EDEA27-43B9-4533-916A-F7B565CD192A}" type="sibTrans" cxnId="{461706A4-9EEB-4651-B249-C2C96F0E0401}">
      <dgm:prSet/>
      <dgm:spPr/>
      <dgm:t>
        <a:bodyPr/>
        <a:lstStyle/>
        <a:p>
          <a:endParaRPr lang="zh-CN" altLang="en-US"/>
        </a:p>
      </dgm:t>
    </dgm:pt>
    <dgm:pt modelId="{0CC92967-CD4A-49DD-AEBC-11F958DE267E}">
      <dgm:prSet phldrT="[文本]" custT="1"/>
      <dgm:spPr/>
      <dgm:t>
        <a:bodyPr/>
        <a:lstStyle/>
        <a:p>
          <a:r>
            <a:rPr lang="zh-CN" altLang="en-US" sz="4400" b="1" dirty="0"/>
            <a:t>王安石变法</a:t>
          </a:r>
        </a:p>
      </dgm:t>
    </dgm:pt>
    <dgm:pt modelId="{88C6DFEE-5A7F-44BE-8C00-61727EC0683D}" type="parTrans" cxnId="{542A4942-D1C7-46F7-BEEC-20C4ADA372C1}">
      <dgm:prSet/>
      <dgm:spPr/>
      <dgm:t>
        <a:bodyPr/>
        <a:lstStyle/>
        <a:p>
          <a:endParaRPr lang="zh-CN" altLang="en-US"/>
        </a:p>
      </dgm:t>
    </dgm:pt>
    <dgm:pt modelId="{B6209AD7-B0CC-46C0-A309-7EECB905FFAB}" type="sibTrans" cxnId="{542A4942-D1C7-46F7-BEEC-20C4ADA372C1}">
      <dgm:prSet/>
      <dgm:spPr/>
      <dgm:t>
        <a:bodyPr/>
        <a:lstStyle/>
        <a:p>
          <a:endParaRPr lang="zh-CN" altLang="en-US"/>
        </a:p>
      </dgm:t>
    </dgm:pt>
    <dgm:pt modelId="{1B859636-1170-4B40-8212-57B7D919A9FA}">
      <dgm:prSet phldrT="[文本]"/>
      <dgm:spPr/>
      <dgm:t>
        <a:bodyPr/>
        <a:lstStyle/>
        <a:p>
          <a:r>
            <a:rPr lang="zh-CN" altLang="en-US" b="1" dirty="0"/>
            <a:t>宋朝经济</a:t>
          </a:r>
        </a:p>
      </dgm:t>
    </dgm:pt>
    <dgm:pt modelId="{3610F968-B1C1-4C0C-927B-4845567E37D2}" type="parTrans" cxnId="{1B9805A1-5354-4850-A464-DFFBBF6DB1F4}">
      <dgm:prSet/>
      <dgm:spPr/>
      <dgm:t>
        <a:bodyPr/>
        <a:lstStyle/>
        <a:p>
          <a:endParaRPr lang="zh-CN" altLang="en-US"/>
        </a:p>
      </dgm:t>
    </dgm:pt>
    <dgm:pt modelId="{A00DBAF2-0A1C-409F-9E05-9C804F0012A0}" type="sibTrans" cxnId="{1B9805A1-5354-4850-A464-DFFBBF6DB1F4}">
      <dgm:prSet/>
      <dgm:spPr/>
      <dgm:t>
        <a:bodyPr/>
        <a:lstStyle/>
        <a:p>
          <a:endParaRPr lang="zh-CN" altLang="en-US"/>
        </a:p>
      </dgm:t>
    </dgm:pt>
    <dgm:pt modelId="{85104CAD-12DA-4581-A1BE-BF6F10876764}" type="pres">
      <dgm:prSet presAssocID="{794C8097-DA41-41AB-AB85-BEBC8591D3E2}" presName="composite" presStyleCnt="0">
        <dgm:presLayoutVars>
          <dgm:chMax val="1"/>
          <dgm:dir/>
          <dgm:resizeHandles val="exact"/>
        </dgm:presLayoutVars>
      </dgm:prSet>
      <dgm:spPr/>
    </dgm:pt>
    <dgm:pt modelId="{93140AC3-804F-4FC1-8AFF-8B1D3A7C2D3F}" type="pres">
      <dgm:prSet presAssocID="{4EFA0FEC-94AB-4DE0-848F-EEC547033955}" presName="roof" presStyleLbl="dkBgShp" presStyleIdx="0" presStyleCnt="2"/>
      <dgm:spPr/>
    </dgm:pt>
    <dgm:pt modelId="{F498820F-D1C2-4CB3-B9F5-782394785D81}" type="pres">
      <dgm:prSet presAssocID="{4EFA0FEC-94AB-4DE0-848F-EEC547033955}" presName="pillars" presStyleCnt="0"/>
      <dgm:spPr/>
    </dgm:pt>
    <dgm:pt modelId="{FD80A5B8-1C53-496B-A5B4-5DC3C7D2B655}" type="pres">
      <dgm:prSet presAssocID="{4EFA0FEC-94AB-4DE0-848F-EEC547033955}" presName="pillar1" presStyleLbl="node1" presStyleIdx="0" presStyleCnt="4">
        <dgm:presLayoutVars>
          <dgm:bulletEnabled val="1"/>
        </dgm:presLayoutVars>
      </dgm:prSet>
      <dgm:spPr/>
    </dgm:pt>
    <dgm:pt modelId="{87680EE7-A8B4-4330-8498-BB682314CC70}" type="pres">
      <dgm:prSet presAssocID="{BB2FF3DE-DE0F-4AC8-B808-744D60F9CB76}" presName="pillarX" presStyleLbl="node1" presStyleIdx="1" presStyleCnt="4">
        <dgm:presLayoutVars>
          <dgm:bulletEnabled val="1"/>
        </dgm:presLayoutVars>
      </dgm:prSet>
      <dgm:spPr/>
    </dgm:pt>
    <dgm:pt modelId="{0AD80812-C4FF-49BD-98B8-B8415B9743D2}" type="pres">
      <dgm:prSet presAssocID="{0CC92967-CD4A-49DD-AEBC-11F958DE267E}" presName="pillarX" presStyleLbl="node1" presStyleIdx="2" presStyleCnt="4">
        <dgm:presLayoutVars>
          <dgm:bulletEnabled val="1"/>
        </dgm:presLayoutVars>
      </dgm:prSet>
      <dgm:spPr/>
    </dgm:pt>
    <dgm:pt modelId="{D412FC90-8487-4CB7-A58C-75A94DD58ADF}" type="pres">
      <dgm:prSet presAssocID="{1B859636-1170-4B40-8212-57B7D919A9FA}" presName="pillarX" presStyleLbl="node1" presStyleIdx="3" presStyleCnt="4">
        <dgm:presLayoutVars>
          <dgm:bulletEnabled val="1"/>
        </dgm:presLayoutVars>
      </dgm:prSet>
      <dgm:spPr/>
    </dgm:pt>
    <dgm:pt modelId="{660DC729-7027-402E-B7E6-E939168A2C87}" type="pres">
      <dgm:prSet presAssocID="{4EFA0FEC-94AB-4DE0-848F-EEC547033955}" presName="base" presStyleLbl="dkBgShp" presStyleIdx="1" presStyleCnt="2"/>
      <dgm:spPr/>
    </dgm:pt>
  </dgm:ptLst>
  <dgm:cxnLst>
    <dgm:cxn modelId="{5343C722-71CC-4972-9984-CE2654FCF522}" srcId="{4EFA0FEC-94AB-4DE0-848F-EEC547033955}" destId="{F2724098-2870-4D09-A3C6-ECBEEB3D44D3}" srcOrd="0" destOrd="0" parTransId="{DA065300-3054-43BA-9397-75B15B28A0DF}" sibTransId="{C2B6AC1E-904D-402C-BBA0-B5A9C0461BD6}"/>
    <dgm:cxn modelId="{857EE424-0CCA-4F11-B122-4E05B219D619}" type="presOf" srcId="{0CC92967-CD4A-49DD-AEBC-11F958DE267E}" destId="{0AD80812-C4FF-49BD-98B8-B8415B9743D2}" srcOrd="0" destOrd="0" presId="urn:microsoft.com/office/officeart/2005/8/layout/hList3"/>
    <dgm:cxn modelId="{49781A31-0E3E-4118-8367-C93260334932}" srcId="{794C8097-DA41-41AB-AB85-BEBC8591D3E2}" destId="{4EFA0FEC-94AB-4DE0-848F-EEC547033955}" srcOrd="0" destOrd="0" parTransId="{9B1C03E9-222D-452D-8B8A-10B6A0673BBA}" sibTransId="{68182D15-1844-4AF8-8D73-23EF52258771}"/>
    <dgm:cxn modelId="{542A4942-D1C7-46F7-BEEC-20C4ADA372C1}" srcId="{4EFA0FEC-94AB-4DE0-848F-EEC547033955}" destId="{0CC92967-CD4A-49DD-AEBC-11F958DE267E}" srcOrd="2" destOrd="0" parTransId="{88C6DFEE-5A7F-44BE-8C00-61727EC0683D}" sibTransId="{B6209AD7-B0CC-46C0-A309-7EECB905FFAB}"/>
    <dgm:cxn modelId="{1B9805A1-5354-4850-A464-DFFBBF6DB1F4}" srcId="{4EFA0FEC-94AB-4DE0-848F-EEC547033955}" destId="{1B859636-1170-4B40-8212-57B7D919A9FA}" srcOrd="3" destOrd="0" parTransId="{3610F968-B1C1-4C0C-927B-4845567E37D2}" sibTransId="{A00DBAF2-0A1C-409F-9E05-9C804F0012A0}"/>
    <dgm:cxn modelId="{461706A4-9EEB-4651-B249-C2C96F0E0401}" srcId="{4EFA0FEC-94AB-4DE0-848F-EEC547033955}" destId="{BB2FF3DE-DE0F-4AC8-B808-744D60F9CB76}" srcOrd="1" destOrd="0" parTransId="{5EABB7C4-CE28-4AE9-A339-FF965A8C9CA2}" sibTransId="{24EDEA27-43B9-4533-916A-F7B565CD192A}"/>
    <dgm:cxn modelId="{451E1EC1-1263-450B-ACDE-1D56DC8F6187}" type="presOf" srcId="{1B859636-1170-4B40-8212-57B7D919A9FA}" destId="{D412FC90-8487-4CB7-A58C-75A94DD58ADF}" srcOrd="0" destOrd="0" presId="urn:microsoft.com/office/officeart/2005/8/layout/hList3"/>
    <dgm:cxn modelId="{B65F01D5-09BD-40C4-B901-F533831AF420}" type="presOf" srcId="{BB2FF3DE-DE0F-4AC8-B808-744D60F9CB76}" destId="{87680EE7-A8B4-4330-8498-BB682314CC70}" srcOrd="0" destOrd="0" presId="urn:microsoft.com/office/officeart/2005/8/layout/hList3"/>
    <dgm:cxn modelId="{052A29E1-9643-409E-A98E-6DE2447BBF59}" type="presOf" srcId="{F2724098-2870-4D09-A3C6-ECBEEB3D44D3}" destId="{FD80A5B8-1C53-496B-A5B4-5DC3C7D2B655}" srcOrd="0" destOrd="0" presId="urn:microsoft.com/office/officeart/2005/8/layout/hList3"/>
    <dgm:cxn modelId="{C77C61EF-6A43-4DFE-AE34-7E58A0E6D91C}" type="presOf" srcId="{4EFA0FEC-94AB-4DE0-848F-EEC547033955}" destId="{93140AC3-804F-4FC1-8AFF-8B1D3A7C2D3F}" srcOrd="0" destOrd="0" presId="urn:microsoft.com/office/officeart/2005/8/layout/hList3"/>
    <dgm:cxn modelId="{86F43AFD-BD54-4EE6-9810-3C3A58F25805}" type="presOf" srcId="{794C8097-DA41-41AB-AB85-BEBC8591D3E2}" destId="{85104CAD-12DA-4581-A1BE-BF6F10876764}" srcOrd="0" destOrd="0" presId="urn:microsoft.com/office/officeart/2005/8/layout/hList3"/>
    <dgm:cxn modelId="{B4BB4410-6BED-4299-828B-F1BB98529674}" type="presParOf" srcId="{85104CAD-12DA-4581-A1BE-BF6F10876764}" destId="{93140AC3-804F-4FC1-8AFF-8B1D3A7C2D3F}" srcOrd="0" destOrd="0" presId="urn:microsoft.com/office/officeart/2005/8/layout/hList3"/>
    <dgm:cxn modelId="{A84BA3BB-E169-45BF-A2FA-190A7DF5B2C9}" type="presParOf" srcId="{85104CAD-12DA-4581-A1BE-BF6F10876764}" destId="{F498820F-D1C2-4CB3-B9F5-782394785D81}" srcOrd="1" destOrd="0" presId="urn:microsoft.com/office/officeart/2005/8/layout/hList3"/>
    <dgm:cxn modelId="{2922F8D7-1F20-40D0-A56E-A8EA721D3C0A}" type="presParOf" srcId="{F498820F-D1C2-4CB3-B9F5-782394785D81}" destId="{FD80A5B8-1C53-496B-A5B4-5DC3C7D2B655}" srcOrd="0" destOrd="0" presId="urn:microsoft.com/office/officeart/2005/8/layout/hList3"/>
    <dgm:cxn modelId="{60883566-38DA-4296-B197-A7DA4BD6ECCB}" type="presParOf" srcId="{F498820F-D1C2-4CB3-B9F5-782394785D81}" destId="{87680EE7-A8B4-4330-8498-BB682314CC70}" srcOrd="1" destOrd="0" presId="urn:microsoft.com/office/officeart/2005/8/layout/hList3"/>
    <dgm:cxn modelId="{2A70CBC0-1176-497D-9653-7EB57241FD4D}" type="presParOf" srcId="{F498820F-D1C2-4CB3-B9F5-782394785D81}" destId="{0AD80812-C4FF-49BD-98B8-B8415B9743D2}" srcOrd="2" destOrd="0" presId="urn:microsoft.com/office/officeart/2005/8/layout/hList3"/>
    <dgm:cxn modelId="{4BEE55CA-D3B4-4BE4-9230-DBA369C73CD6}" type="presParOf" srcId="{F498820F-D1C2-4CB3-B9F5-782394785D81}" destId="{D412FC90-8487-4CB7-A58C-75A94DD58ADF}" srcOrd="3" destOrd="0" presId="urn:microsoft.com/office/officeart/2005/8/layout/hList3"/>
    <dgm:cxn modelId="{4170C3A6-CE7D-4F5A-BAE8-AC4AA3A7FF1F}" type="presParOf" srcId="{85104CAD-12DA-4581-A1BE-BF6F10876764}" destId="{660DC729-7027-402E-B7E6-E939168A2C8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4.xml><?xml version="1.0" encoding="utf-8"?>
<dgm:dataModel xmlns:dgm="http://schemas.openxmlformats.org/drawingml/2006/diagram" xmlns:a="http://schemas.openxmlformats.org/drawingml/2006/main">
  <dgm:ptLst>
    <dgm:pt modelId="{748F352F-0BD8-428B-9323-2F858D0A42E6}" type="doc">
      <dgm:prSet loTypeId="urn:microsoft.com/office/officeart/2005/8/layout/process4" loCatId="process" qsTypeId="urn:microsoft.com/office/officeart/2005/8/quickstyle/simple1#9" qsCatId="simple" csTypeId="urn:microsoft.com/office/officeart/2005/8/colors/accent1_2#39" csCatId="accent1" phldr="1"/>
      <dgm:spPr/>
      <dgm:t>
        <a:bodyPr/>
        <a:lstStyle/>
        <a:p>
          <a:endParaRPr lang="zh-CN" altLang="en-US"/>
        </a:p>
      </dgm:t>
    </dgm:pt>
    <dgm:pt modelId="{C2310008-B05C-4803-8265-0EB169CE5228}">
      <dgm:prSet phldrT="[文本]" custT="1"/>
      <dgm:spPr/>
      <dgm:t>
        <a:bodyPr/>
        <a:lstStyle/>
        <a:p>
          <a:r>
            <a:rPr lang="zh-CN" altLang="en-US" sz="2400" b="1" dirty="0">
              <a:solidFill>
                <a:srgbClr val="FFFF00"/>
              </a:solidFill>
            </a:rPr>
            <a:t>活字印刷术</a:t>
          </a:r>
        </a:p>
      </dgm:t>
    </dgm:pt>
    <dgm:pt modelId="{E1C58A9A-CAFB-42EA-B28E-C6A366002113}" type="parTrans" cxnId="{946C37E3-D20C-4096-B981-C4ED9632DD48}">
      <dgm:prSet/>
      <dgm:spPr/>
      <dgm:t>
        <a:bodyPr/>
        <a:lstStyle/>
        <a:p>
          <a:endParaRPr lang="zh-CN" altLang="en-US"/>
        </a:p>
      </dgm:t>
    </dgm:pt>
    <dgm:pt modelId="{0074A5FF-C6D4-4965-9113-83548902916B}" type="sibTrans" cxnId="{946C37E3-D20C-4096-B981-C4ED9632DD48}">
      <dgm:prSet/>
      <dgm:spPr/>
      <dgm:t>
        <a:bodyPr/>
        <a:lstStyle/>
        <a:p>
          <a:endParaRPr lang="zh-CN" altLang="en-US"/>
        </a:p>
      </dgm:t>
    </dgm:pt>
    <dgm:pt modelId="{A6085F9C-0F64-40FB-B1C9-D97A70E40FEB}">
      <dgm:prSet phldrT="[文本]" custT="1"/>
      <dgm:spPr/>
      <dgm:t>
        <a:bodyPr/>
        <a:lstStyle/>
        <a:p>
          <a:r>
            <a:rPr lang="zh-CN" altLang="en-US" sz="2400" b="1" dirty="0"/>
            <a:t>指南针</a:t>
          </a:r>
        </a:p>
      </dgm:t>
    </dgm:pt>
    <dgm:pt modelId="{C499859F-C6AA-414A-821A-44D98DF159C6}" type="parTrans" cxnId="{682CD070-A097-468C-A44A-BBE05E202685}">
      <dgm:prSet/>
      <dgm:spPr/>
      <dgm:t>
        <a:bodyPr/>
        <a:lstStyle/>
        <a:p>
          <a:endParaRPr lang="zh-CN" altLang="en-US"/>
        </a:p>
      </dgm:t>
    </dgm:pt>
    <dgm:pt modelId="{C3A7DBDF-22D7-4109-BFD2-E890D6F8CDB3}" type="sibTrans" cxnId="{682CD070-A097-468C-A44A-BBE05E202685}">
      <dgm:prSet/>
      <dgm:spPr/>
      <dgm:t>
        <a:bodyPr/>
        <a:lstStyle/>
        <a:p>
          <a:endParaRPr lang="zh-CN" altLang="en-US"/>
        </a:p>
      </dgm:t>
    </dgm:pt>
    <dgm:pt modelId="{FCE0A31C-8D39-4EFC-92B7-84CBA47564E8}">
      <dgm:prSet phldrT="[文本]" custT="1"/>
      <dgm:spPr/>
      <dgm:t>
        <a:bodyPr/>
        <a:lstStyle/>
        <a:p>
          <a:r>
            <a:rPr lang="zh-CN" altLang="en-US" sz="2400" b="1" dirty="0"/>
            <a:t>火药</a:t>
          </a:r>
        </a:p>
      </dgm:t>
    </dgm:pt>
    <dgm:pt modelId="{359CC193-CFF2-4154-9C59-92C1CB3A9C3B}" type="parTrans" cxnId="{3C5E1B75-1476-45CC-BC7E-DC7439AE18D0}">
      <dgm:prSet/>
      <dgm:spPr/>
      <dgm:t>
        <a:bodyPr/>
        <a:lstStyle/>
        <a:p>
          <a:endParaRPr lang="zh-CN" altLang="en-US"/>
        </a:p>
      </dgm:t>
    </dgm:pt>
    <dgm:pt modelId="{A46AD995-EDA6-42F3-8D95-529E16D7248D}" type="sibTrans" cxnId="{3C5E1B75-1476-45CC-BC7E-DC7439AE18D0}">
      <dgm:prSet/>
      <dgm:spPr/>
      <dgm:t>
        <a:bodyPr/>
        <a:lstStyle/>
        <a:p>
          <a:endParaRPr lang="zh-CN" altLang="en-US"/>
        </a:p>
      </dgm:t>
    </dgm:pt>
    <dgm:pt modelId="{65EB383F-D32A-4C28-8F50-41DF94CECBD6}">
      <dgm:prSet phldrT="[文本]" custT="1"/>
      <dgm:spPr/>
      <dgm:t>
        <a:bodyPr/>
        <a:lstStyle/>
        <a:p>
          <a:r>
            <a:rPr lang="zh-CN" altLang="en-US" sz="2400" b="1" dirty="0">
              <a:solidFill>
                <a:srgbClr val="FFFF00"/>
              </a:solidFill>
            </a:rPr>
            <a:t>沈括与</a:t>
          </a:r>
          <a:r>
            <a:rPr lang="en-US" altLang="zh-CN" sz="2400" b="1" dirty="0">
              <a:solidFill>
                <a:srgbClr val="FFFF00"/>
              </a:solidFill>
            </a:rPr>
            <a:t>《</a:t>
          </a:r>
          <a:r>
            <a:rPr lang="zh-CN" altLang="en-US" sz="2400" b="1" dirty="0">
              <a:solidFill>
                <a:srgbClr val="FFFF00"/>
              </a:solidFill>
            </a:rPr>
            <a:t>梦溪笔谈</a:t>
          </a:r>
          <a:r>
            <a:rPr lang="en-US" altLang="zh-CN" sz="2400" b="1" dirty="0">
              <a:solidFill>
                <a:srgbClr val="FFFF00"/>
              </a:solidFill>
            </a:rPr>
            <a:t>》</a:t>
          </a:r>
          <a:endParaRPr lang="zh-CN" altLang="en-US" sz="2400" b="1" dirty="0">
            <a:solidFill>
              <a:srgbClr val="FFFF00"/>
            </a:solidFill>
          </a:endParaRPr>
        </a:p>
      </dgm:t>
    </dgm:pt>
    <dgm:pt modelId="{3B94248F-4329-4B7E-B2AB-4A70FC7AE34C}" type="parTrans" cxnId="{E01331CF-BF88-4E89-A3A2-22B1F4F59053}">
      <dgm:prSet/>
      <dgm:spPr/>
      <dgm:t>
        <a:bodyPr/>
        <a:lstStyle/>
        <a:p>
          <a:endParaRPr lang="zh-CN" altLang="en-US"/>
        </a:p>
      </dgm:t>
    </dgm:pt>
    <dgm:pt modelId="{77352350-3A1C-47C6-AC4C-5CB87E05B458}" type="sibTrans" cxnId="{E01331CF-BF88-4E89-A3A2-22B1F4F59053}">
      <dgm:prSet/>
      <dgm:spPr/>
      <dgm:t>
        <a:bodyPr/>
        <a:lstStyle/>
        <a:p>
          <a:endParaRPr lang="zh-CN" altLang="en-US"/>
        </a:p>
      </dgm:t>
    </dgm:pt>
    <dgm:pt modelId="{19104249-1B4C-4DC8-BCFE-D3791F468EE8}">
      <dgm:prSet phldrT="[文本]" custT="1"/>
      <dgm:spPr/>
      <dgm:t>
        <a:bodyPr/>
        <a:lstStyle/>
        <a:p>
          <a:r>
            <a:rPr lang="zh-CN" altLang="en-US" sz="2400" b="1" dirty="0"/>
            <a:t>郭守敬</a:t>
          </a:r>
        </a:p>
      </dgm:t>
    </dgm:pt>
    <dgm:pt modelId="{D7EA96E3-9F94-477D-B4AA-CA964ED3A848}" type="parTrans" cxnId="{8F32818F-0E2B-4D59-8711-2E136C7F93D2}">
      <dgm:prSet/>
      <dgm:spPr/>
      <dgm:t>
        <a:bodyPr/>
        <a:lstStyle/>
        <a:p>
          <a:endParaRPr lang="zh-CN" altLang="en-US"/>
        </a:p>
      </dgm:t>
    </dgm:pt>
    <dgm:pt modelId="{351A7E00-8978-4A7E-914F-45099E99D451}" type="sibTrans" cxnId="{8F32818F-0E2B-4D59-8711-2E136C7F93D2}">
      <dgm:prSet/>
      <dgm:spPr/>
      <dgm:t>
        <a:bodyPr/>
        <a:lstStyle/>
        <a:p>
          <a:endParaRPr lang="zh-CN" altLang="en-US"/>
        </a:p>
      </dgm:t>
    </dgm:pt>
    <dgm:pt modelId="{48292F35-DF79-4DA3-9281-F004535EFD57}">
      <dgm:prSet phldrT="[文本]" custT="1"/>
      <dgm:spPr/>
      <dgm:t>
        <a:bodyPr/>
        <a:lstStyle/>
        <a:p>
          <a:r>
            <a:rPr lang="zh-CN" altLang="en-US" sz="2400" b="1" dirty="0"/>
            <a:t>瓷器名窑</a:t>
          </a:r>
        </a:p>
      </dgm:t>
    </dgm:pt>
    <dgm:pt modelId="{B73E92D2-21C2-49F6-B0BE-E9288D74AED9}" type="parTrans" cxnId="{77AB480F-A52F-4407-9CD0-95C1224CB5D3}">
      <dgm:prSet/>
      <dgm:spPr/>
      <dgm:t>
        <a:bodyPr/>
        <a:lstStyle/>
        <a:p>
          <a:endParaRPr lang="zh-CN" altLang="en-US"/>
        </a:p>
      </dgm:t>
    </dgm:pt>
    <dgm:pt modelId="{D93AB058-492D-4FDA-BC30-942E1262AA44}" type="sibTrans" cxnId="{77AB480F-A52F-4407-9CD0-95C1224CB5D3}">
      <dgm:prSet/>
      <dgm:spPr/>
      <dgm:t>
        <a:bodyPr/>
        <a:lstStyle/>
        <a:p>
          <a:endParaRPr lang="zh-CN" altLang="en-US"/>
        </a:p>
      </dgm:t>
    </dgm:pt>
    <dgm:pt modelId="{ECB4E8CD-8E78-492B-9BAD-F384BCBEE195}">
      <dgm:prSet phldrT="[文本]" custT="1"/>
      <dgm:spPr/>
      <dgm:t>
        <a:bodyPr/>
        <a:lstStyle/>
        <a:p>
          <a:r>
            <a:rPr lang="zh-CN" altLang="en-US" sz="2400" b="1" dirty="0"/>
            <a:t>法医鉴定学：宋慈世界法医学鼻祖，著</a:t>
          </a:r>
          <a:r>
            <a:rPr lang="en-US" altLang="zh-CN" sz="2400" b="1" dirty="0"/>
            <a:t>《</a:t>
          </a:r>
          <a:r>
            <a:rPr lang="zh-CN" altLang="en-US" sz="2400" b="1" dirty="0"/>
            <a:t>洗冤集录</a:t>
          </a:r>
          <a:r>
            <a:rPr lang="en-US" altLang="zh-CN" sz="2400" b="1" dirty="0"/>
            <a:t>》</a:t>
          </a:r>
          <a:endParaRPr lang="zh-CN" altLang="en-US" sz="2400" b="1" dirty="0"/>
        </a:p>
      </dgm:t>
    </dgm:pt>
    <dgm:pt modelId="{14EF2B1A-0C0B-4840-B057-06F71F82BC7A}" type="sibTrans" cxnId="{91EB9AD0-082D-4321-8D52-6FCD7F189CB6}">
      <dgm:prSet/>
      <dgm:spPr/>
      <dgm:t>
        <a:bodyPr/>
        <a:lstStyle/>
        <a:p>
          <a:endParaRPr lang="zh-CN" altLang="en-US"/>
        </a:p>
      </dgm:t>
    </dgm:pt>
    <dgm:pt modelId="{65333292-C590-4032-9C5B-2BCA229649BD}" type="parTrans" cxnId="{91EB9AD0-082D-4321-8D52-6FCD7F189CB6}">
      <dgm:prSet/>
      <dgm:spPr/>
      <dgm:t>
        <a:bodyPr/>
        <a:lstStyle/>
        <a:p>
          <a:endParaRPr lang="zh-CN" altLang="en-US"/>
        </a:p>
      </dgm:t>
    </dgm:pt>
    <dgm:pt modelId="{4E07FE3A-98CE-486D-9F5F-3DA1AFEC0F03}">
      <dgm:prSet phldrT="[文本]" custT="1"/>
      <dgm:spPr/>
      <dgm:t>
        <a:bodyPr/>
        <a:lstStyle/>
        <a:p>
          <a:r>
            <a:rPr lang="zh-CN" altLang="en-US" sz="2000" b="1" dirty="0">
              <a:solidFill>
                <a:srgbClr val="FFFF00"/>
              </a:solidFill>
            </a:rPr>
            <a:t>医学：金元四大家</a:t>
          </a:r>
          <a:r>
            <a:rPr lang="en-US" altLang="zh-CN" sz="2000" b="1" dirty="0">
              <a:solidFill>
                <a:srgbClr val="FFFF00"/>
              </a:solidFill>
            </a:rPr>
            <a:t>——</a:t>
          </a:r>
          <a:r>
            <a:rPr lang="zh-CN" altLang="en-US" sz="2000" b="1" dirty="0">
              <a:solidFill>
                <a:srgbClr val="FFFF00"/>
              </a:solidFill>
            </a:rPr>
            <a:t>刘河间（寒凉）张子和（攻下）李东垣（补土）朱丹溪（养阴）</a:t>
          </a:r>
        </a:p>
      </dgm:t>
    </dgm:pt>
    <dgm:pt modelId="{25595906-D703-4BEA-8ED2-71F264046D40}" type="sibTrans" cxnId="{95F3A3B6-30CE-422C-B7BE-05D79330E5B7}">
      <dgm:prSet/>
      <dgm:spPr/>
      <dgm:t>
        <a:bodyPr/>
        <a:lstStyle/>
        <a:p>
          <a:endParaRPr lang="zh-CN" altLang="en-US"/>
        </a:p>
      </dgm:t>
    </dgm:pt>
    <dgm:pt modelId="{F618276C-96C9-4A1C-A779-4E6F7AB81F7D}" type="parTrans" cxnId="{95F3A3B6-30CE-422C-B7BE-05D79330E5B7}">
      <dgm:prSet/>
      <dgm:spPr/>
      <dgm:t>
        <a:bodyPr/>
        <a:lstStyle/>
        <a:p>
          <a:endParaRPr lang="zh-CN" altLang="en-US"/>
        </a:p>
      </dgm:t>
    </dgm:pt>
    <dgm:pt modelId="{B28A3474-FE99-4826-B5DF-E5A0583D7B3B}" type="pres">
      <dgm:prSet presAssocID="{748F352F-0BD8-428B-9323-2F858D0A42E6}" presName="Name0" presStyleCnt="0">
        <dgm:presLayoutVars>
          <dgm:dir/>
          <dgm:animLvl val="lvl"/>
          <dgm:resizeHandles val="exact"/>
        </dgm:presLayoutVars>
      </dgm:prSet>
      <dgm:spPr/>
    </dgm:pt>
    <dgm:pt modelId="{936F6B69-45D4-41D1-B4A5-B2FA924DAE70}" type="pres">
      <dgm:prSet presAssocID="{4E07FE3A-98CE-486D-9F5F-3DA1AFEC0F03}" presName="boxAndChildren" presStyleCnt="0"/>
      <dgm:spPr/>
    </dgm:pt>
    <dgm:pt modelId="{3B9F8FA0-A249-45F2-9862-5CD0E574F978}" type="pres">
      <dgm:prSet presAssocID="{4E07FE3A-98CE-486D-9F5F-3DA1AFEC0F03}" presName="parentTextBox" presStyleLbl="node1" presStyleIdx="0" presStyleCnt="3"/>
      <dgm:spPr/>
    </dgm:pt>
    <dgm:pt modelId="{4A0A7BE0-B1DD-4BE8-B582-0B9C400552B2}" type="pres">
      <dgm:prSet presAssocID="{4E07FE3A-98CE-486D-9F5F-3DA1AFEC0F03}" presName="entireBox" presStyleLbl="node1" presStyleIdx="0" presStyleCnt="3"/>
      <dgm:spPr/>
    </dgm:pt>
    <dgm:pt modelId="{CD6BEDE5-5637-4F9F-9035-7763F3C1FFF2}" type="pres">
      <dgm:prSet presAssocID="{4E07FE3A-98CE-486D-9F5F-3DA1AFEC0F03}" presName="descendantBox" presStyleCnt="0"/>
      <dgm:spPr/>
    </dgm:pt>
    <dgm:pt modelId="{6F19E875-10A1-47F8-BD97-BA7C05BCD35B}" type="pres">
      <dgm:prSet presAssocID="{ECB4E8CD-8E78-492B-9BAD-F384BCBEE195}" presName="childTextBox" presStyleLbl="fgAccFollowNode1" presStyleIdx="0" presStyleCnt="5">
        <dgm:presLayoutVars>
          <dgm:bulletEnabled val="1"/>
        </dgm:presLayoutVars>
      </dgm:prSet>
      <dgm:spPr/>
    </dgm:pt>
    <dgm:pt modelId="{22205DBA-D84D-492E-AE1E-9EF850EDB182}" type="pres">
      <dgm:prSet presAssocID="{77352350-3A1C-47C6-AC4C-5CB87E05B458}" presName="sp" presStyleCnt="0"/>
      <dgm:spPr/>
    </dgm:pt>
    <dgm:pt modelId="{C1410BDB-BA36-40EB-B400-F330E35D9095}" type="pres">
      <dgm:prSet presAssocID="{65EB383F-D32A-4C28-8F50-41DF94CECBD6}" presName="arrowAndChildren" presStyleCnt="0"/>
      <dgm:spPr/>
    </dgm:pt>
    <dgm:pt modelId="{0D97AF9D-0B8F-434F-8FFC-0CA02E7A46CD}" type="pres">
      <dgm:prSet presAssocID="{65EB383F-D32A-4C28-8F50-41DF94CECBD6}" presName="parentTextArrow" presStyleLbl="node1" presStyleIdx="0" presStyleCnt="3"/>
      <dgm:spPr/>
    </dgm:pt>
    <dgm:pt modelId="{C7FD5898-C539-41E2-A82E-26D8BB6A5F42}" type="pres">
      <dgm:prSet presAssocID="{65EB383F-D32A-4C28-8F50-41DF94CECBD6}" presName="arrow" presStyleLbl="node1" presStyleIdx="1" presStyleCnt="3"/>
      <dgm:spPr/>
    </dgm:pt>
    <dgm:pt modelId="{EF1CE992-69FC-49E8-ADA7-AE2B67841886}" type="pres">
      <dgm:prSet presAssocID="{65EB383F-D32A-4C28-8F50-41DF94CECBD6}" presName="descendantArrow" presStyleCnt="0"/>
      <dgm:spPr/>
    </dgm:pt>
    <dgm:pt modelId="{AB699E8F-02B2-45C6-ACEB-42287F54B635}" type="pres">
      <dgm:prSet presAssocID="{19104249-1B4C-4DC8-BCFE-D3791F468EE8}" presName="childTextArrow" presStyleLbl="fgAccFollowNode1" presStyleIdx="1" presStyleCnt="5">
        <dgm:presLayoutVars>
          <dgm:bulletEnabled val="1"/>
        </dgm:presLayoutVars>
      </dgm:prSet>
      <dgm:spPr/>
    </dgm:pt>
    <dgm:pt modelId="{6ECEEF48-9D1D-40A1-AA23-2B3448373DC5}" type="pres">
      <dgm:prSet presAssocID="{48292F35-DF79-4DA3-9281-F004535EFD57}" presName="childTextArrow" presStyleLbl="fgAccFollowNode1" presStyleIdx="2" presStyleCnt="5">
        <dgm:presLayoutVars>
          <dgm:bulletEnabled val="1"/>
        </dgm:presLayoutVars>
      </dgm:prSet>
      <dgm:spPr/>
    </dgm:pt>
    <dgm:pt modelId="{7B64C73A-B192-45DD-B15D-40C63DD07F47}" type="pres">
      <dgm:prSet presAssocID="{0074A5FF-C6D4-4965-9113-83548902916B}" presName="sp" presStyleCnt="0"/>
      <dgm:spPr/>
    </dgm:pt>
    <dgm:pt modelId="{79B8A549-6FD0-4DD8-9B23-6DC76E3D29E4}" type="pres">
      <dgm:prSet presAssocID="{C2310008-B05C-4803-8265-0EB169CE5228}" presName="arrowAndChildren" presStyleCnt="0"/>
      <dgm:spPr/>
    </dgm:pt>
    <dgm:pt modelId="{64026D5F-FE10-43A2-986C-D76C68F50F58}" type="pres">
      <dgm:prSet presAssocID="{C2310008-B05C-4803-8265-0EB169CE5228}" presName="parentTextArrow" presStyleLbl="node1" presStyleIdx="1" presStyleCnt="3"/>
      <dgm:spPr/>
    </dgm:pt>
    <dgm:pt modelId="{1A5E70F6-EBEE-4F74-9F2F-4E20286FF719}" type="pres">
      <dgm:prSet presAssocID="{C2310008-B05C-4803-8265-0EB169CE5228}" presName="arrow" presStyleLbl="node1" presStyleIdx="2" presStyleCnt="3" custLinFactNeighborY="-10678"/>
      <dgm:spPr/>
    </dgm:pt>
    <dgm:pt modelId="{29820A64-FEED-43DE-A995-08AD9E440691}" type="pres">
      <dgm:prSet presAssocID="{C2310008-B05C-4803-8265-0EB169CE5228}" presName="descendantArrow" presStyleCnt="0"/>
      <dgm:spPr/>
    </dgm:pt>
    <dgm:pt modelId="{8DCD36A6-2DCA-4015-817D-C40280FBA1D9}" type="pres">
      <dgm:prSet presAssocID="{A6085F9C-0F64-40FB-B1C9-D97A70E40FEB}" presName="childTextArrow" presStyleLbl="fgAccFollowNode1" presStyleIdx="3" presStyleCnt="5">
        <dgm:presLayoutVars>
          <dgm:bulletEnabled val="1"/>
        </dgm:presLayoutVars>
      </dgm:prSet>
      <dgm:spPr/>
    </dgm:pt>
    <dgm:pt modelId="{9F4EB189-C535-40C6-8C12-010BDB2D38EE}" type="pres">
      <dgm:prSet presAssocID="{FCE0A31C-8D39-4EFC-92B7-84CBA47564E8}" presName="childTextArrow" presStyleLbl="fgAccFollowNode1" presStyleIdx="4" presStyleCnt="5">
        <dgm:presLayoutVars>
          <dgm:bulletEnabled val="1"/>
        </dgm:presLayoutVars>
      </dgm:prSet>
      <dgm:spPr/>
    </dgm:pt>
  </dgm:ptLst>
  <dgm:cxnLst>
    <dgm:cxn modelId="{77AB480F-A52F-4407-9CD0-95C1224CB5D3}" srcId="{65EB383F-D32A-4C28-8F50-41DF94CECBD6}" destId="{48292F35-DF79-4DA3-9281-F004535EFD57}" srcOrd="1" destOrd="0" parTransId="{B73E92D2-21C2-49F6-B0BE-E9288D74AED9}" sibTransId="{D93AB058-492D-4FDA-BC30-942E1262AA44}"/>
    <dgm:cxn modelId="{0A567412-D202-4C7B-86A1-C35595F43F5B}" type="presOf" srcId="{C2310008-B05C-4803-8265-0EB169CE5228}" destId="{64026D5F-FE10-43A2-986C-D76C68F50F58}" srcOrd="0" destOrd="0" presId="urn:microsoft.com/office/officeart/2005/8/layout/process4"/>
    <dgm:cxn modelId="{F6B3BD3C-8D2B-4C51-A56F-1ADB06AAB079}" type="presOf" srcId="{A6085F9C-0F64-40FB-B1C9-D97A70E40FEB}" destId="{8DCD36A6-2DCA-4015-817D-C40280FBA1D9}" srcOrd="0" destOrd="0" presId="urn:microsoft.com/office/officeart/2005/8/layout/process4"/>
    <dgm:cxn modelId="{4C9D3A6B-D193-47C2-903C-33FE45E995C0}" type="presOf" srcId="{65EB383F-D32A-4C28-8F50-41DF94CECBD6}" destId="{0D97AF9D-0B8F-434F-8FFC-0CA02E7A46CD}" srcOrd="0" destOrd="0" presId="urn:microsoft.com/office/officeart/2005/8/layout/process4"/>
    <dgm:cxn modelId="{9B5C7A4D-35A1-4CB9-BB83-50B14C906B03}" type="presOf" srcId="{48292F35-DF79-4DA3-9281-F004535EFD57}" destId="{6ECEEF48-9D1D-40A1-AA23-2B3448373DC5}" srcOrd="0" destOrd="0" presId="urn:microsoft.com/office/officeart/2005/8/layout/process4"/>
    <dgm:cxn modelId="{596BA070-C4D9-4A7D-9917-103A3F5E6F3E}" type="presOf" srcId="{4E07FE3A-98CE-486D-9F5F-3DA1AFEC0F03}" destId="{3B9F8FA0-A249-45F2-9862-5CD0E574F978}" srcOrd="0" destOrd="0" presId="urn:microsoft.com/office/officeart/2005/8/layout/process4"/>
    <dgm:cxn modelId="{682CD070-A097-468C-A44A-BBE05E202685}" srcId="{C2310008-B05C-4803-8265-0EB169CE5228}" destId="{A6085F9C-0F64-40FB-B1C9-D97A70E40FEB}" srcOrd="0" destOrd="0" parTransId="{C499859F-C6AA-414A-821A-44D98DF159C6}" sibTransId="{C3A7DBDF-22D7-4109-BFD2-E890D6F8CDB3}"/>
    <dgm:cxn modelId="{3C5E1B75-1476-45CC-BC7E-DC7439AE18D0}" srcId="{C2310008-B05C-4803-8265-0EB169CE5228}" destId="{FCE0A31C-8D39-4EFC-92B7-84CBA47564E8}" srcOrd="1" destOrd="0" parTransId="{359CC193-CFF2-4154-9C59-92C1CB3A9C3B}" sibTransId="{A46AD995-EDA6-42F3-8D95-529E16D7248D}"/>
    <dgm:cxn modelId="{3E599F76-0386-4CA4-9112-E87C2650C552}" type="presOf" srcId="{19104249-1B4C-4DC8-BCFE-D3791F468EE8}" destId="{AB699E8F-02B2-45C6-ACEB-42287F54B635}" srcOrd="0" destOrd="0" presId="urn:microsoft.com/office/officeart/2005/8/layout/process4"/>
    <dgm:cxn modelId="{CA6CAB8A-21C2-4563-B2D5-8FDC71BFBAEA}" type="presOf" srcId="{65EB383F-D32A-4C28-8F50-41DF94CECBD6}" destId="{C7FD5898-C539-41E2-A82E-26D8BB6A5F42}" srcOrd="1" destOrd="0" presId="urn:microsoft.com/office/officeart/2005/8/layout/process4"/>
    <dgm:cxn modelId="{8F32818F-0E2B-4D59-8711-2E136C7F93D2}" srcId="{65EB383F-D32A-4C28-8F50-41DF94CECBD6}" destId="{19104249-1B4C-4DC8-BCFE-D3791F468EE8}" srcOrd="0" destOrd="0" parTransId="{D7EA96E3-9F94-477D-B4AA-CA964ED3A848}" sibTransId="{351A7E00-8978-4A7E-914F-45099E99D451}"/>
    <dgm:cxn modelId="{9574049D-5638-42F4-B22D-AF663794AAB2}" type="presOf" srcId="{FCE0A31C-8D39-4EFC-92B7-84CBA47564E8}" destId="{9F4EB189-C535-40C6-8C12-010BDB2D38EE}" srcOrd="0" destOrd="0" presId="urn:microsoft.com/office/officeart/2005/8/layout/process4"/>
    <dgm:cxn modelId="{1639FAA1-9DA1-45A3-BCA1-6114B4CB7EE2}" type="presOf" srcId="{C2310008-B05C-4803-8265-0EB169CE5228}" destId="{1A5E70F6-EBEE-4F74-9F2F-4E20286FF719}" srcOrd="1" destOrd="0" presId="urn:microsoft.com/office/officeart/2005/8/layout/process4"/>
    <dgm:cxn modelId="{95F3A3B6-30CE-422C-B7BE-05D79330E5B7}" srcId="{748F352F-0BD8-428B-9323-2F858D0A42E6}" destId="{4E07FE3A-98CE-486D-9F5F-3DA1AFEC0F03}" srcOrd="2" destOrd="0" parTransId="{F618276C-96C9-4A1C-A779-4E6F7AB81F7D}" sibTransId="{25595906-D703-4BEA-8ED2-71F264046D40}"/>
    <dgm:cxn modelId="{4AF67CB7-4E3A-4973-B8A1-86D2825EF85B}" type="presOf" srcId="{ECB4E8CD-8E78-492B-9BAD-F384BCBEE195}" destId="{6F19E875-10A1-47F8-BD97-BA7C05BCD35B}" srcOrd="0" destOrd="0" presId="urn:microsoft.com/office/officeart/2005/8/layout/process4"/>
    <dgm:cxn modelId="{DFA1F1C2-F97D-4A33-826C-80843BA02D90}" type="presOf" srcId="{748F352F-0BD8-428B-9323-2F858D0A42E6}" destId="{B28A3474-FE99-4826-B5DF-E5A0583D7B3B}" srcOrd="0" destOrd="0" presId="urn:microsoft.com/office/officeart/2005/8/layout/process4"/>
    <dgm:cxn modelId="{E01331CF-BF88-4E89-A3A2-22B1F4F59053}" srcId="{748F352F-0BD8-428B-9323-2F858D0A42E6}" destId="{65EB383F-D32A-4C28-8F50-41DF94CECBD6}" srcOrd="1" destOrd="0" parTransId="{3B94248F-4329-4B7E-B2AB-4A70FC7AE34C}" sibTransId="{77352350-3A1C-47C6-AC4C-5CB87E05B458}"/>
    <dgm:cxn modelId="{91EB9AD0-082D-4321-8D52-6FCD7F189CB6}" srcId="{4E07FE3A-98CE-486D-9F5F-3DA1AFEC0F03}" destId="{ECB4E8CD-8E78-492B-9BAD-F384BCBEE195}" srcOrd="0" destOrd="0" parTransId="{65333292-C590-4032-9C5B-2BCA229649BD}" sibTransId="{14EF2B1A-0C0B-4840-B057-06F71F82BC7A}"/>
    <dgm:cxn modelId="{946C37E3-D20C-4096-B981-C4ED9632DD48}" srcId="{748F352F-0BD8-428B-9323-2F858D0A42E6}" destId="{C2310008-B05C-4803-8265-0EB169CE5228}" srcOrd="0" destOrd="0" parTransId="{E1C58A9A-CAFB-42EA-B28E-C6A366002113}" sibTransId="{0074A5FF-C6D4-4965-9113-83548902916B}"/>
    <dgm:cxn modelId="{82CDB1F2-0ADF-49FA-A913-7ACF0641F889}" type="presOf" srcId="{4E07FE3A-98CE-486D-9F5F-3DA1AFEC0F03}" destId="{4A0A7BE0-B1DD-4BE8-B582-0B9C400552B2}" srcOrd="1" destOrd="0" presId="urn:microsoft.com/office/officeart/2005/8/layout/process4"/>
    <dgm:cxn modelId="{50743A3F-084D-49C9-A239-F6B7DE89325E}" type="presParOf" srcId="{B28A3474-FE99-4826-B5DF-E5A0583D7B3B}" destId="{936F6B69-45D4-41D1-B4A5-B2FA924DAE70}" srcOrd="0" destOrd="0" presId="urn:microsoft.com/office/officeart/2005/8/layout/process4"/>
    <dgm:cxn modelId="{1194795A-793F-4AF4-A62C-57D9FBCF0FCD}" type="presParOf" srcId="{936F6B69-45D4-41D1-B4A5-B2FA924DAE70}" destId="{3B9F8FA0-A249-45F2-9862-5CD0E574F978}" srcOrd="0" destOrd="0" presId="urn:microsoft.com/office/officeart/2005/8/layout/process4"/>
    <dgm:cxn modelId="{1A4E031A-1B04-480C-9D08-20C0206C9404}" type="presParOf" srcId="{936F6B69-45D4-41D1-B4A5-B2FA924DAE70}" destId="{4A0A7BE0-B1DD-4BE8-B582-0B9C400552B2}" srcOrd="1" destOrd="0" presId="urn:microsoft.com/office/officeart/2005/8/layout/process4"/>
    <dgm:cxn modelId="{D09726F8-1C68-4764-BD3F-9AF5537DE4B2}" type="presParOf" srcId="{936F6B69-45D4-41D1-B4A5-B2FA924DAE70}" destId="{CD6BEDE5-5637-4F9F-9035-7763F3C1FFF2}" srcOrd="2" destOrd="0" presId="urn:microsoft.com/office/officeart/2005/8/layout/process4"/>
    <dgm:cxn modelId="{9972631C-F1C5-4AB3-8873-CF3A38B5CF67}" type="presParOf" srcId="{CD6BEDE5-5637-4F9F-9035-7763F3C1FFF2}" destId="{6F19E875-10A1-47F8-BD97-BA7C05BCD35B}" srcOrd="0" destOrd="0" presId="urn:microsoft.com/office/officeart/2005/8/layout/process4"/>
    <dgm:cxn modelId="{8DB0FBBD-DE03-4E25-A6BB-9338D7716D27}" type="presParOf" srcId="{B28A3474-FE99-4826-B5DF-E5A0583D7B3B}" destId="{22205DBA-D84D-492E-AE1E-9EF850EDB182}" srcOrd="1" destOrd="0" presId="urn:microsoft.com/office/officeart/2005/8/layout/process4"/>
    <dgm:cxn modelId="{71B6CEBC-75F2-4433-84CB-1A9008AA8F82}" type="presParOf" srcId="{B28A3474-FE99-4826-B5DF-E5A0583D7B3B}" destId="{C1410BDB-BA36-40EB-B400-F330E35D9095}" srcOrd="2" destOrd="0" presId="urn:microsoft.com/office/officeart/2005/8/layout/process4"/>
    <dgm:cxn modelId="{AA12A3CA-007C-4F6F-B78F-D06AEA747524}" type="presParOf" srcId="{C1410BDB-BA36-40EB-B400-F330E35D9095}" destId="{0D97AF9D-0B8F-434F-8FFC-0CA02E7A46CD}" srcOrd="0" destOrd="0" presId="urn:microsoft.com/office/officeart/2005/8/layout/process4"/>
    <dgm:cxn modelId="{80012F7A-E72A-4B17-9CC1-F0AB4C12AF23}" type="presParOf" srcId="{C1410BDB-BA36-40EB-B400-F330E35D9095}" destId="{C7FD5898-C539-41E2-A82E-26D8BB6A5F42}" srcOrd="1" destOrd="0" presId="urn:microsoft.com/office/officeart/2005/8/layout/process4"/>
    <dgm:cxn modelId="{5E02437D-BC0D-4651-A3B7-32DF07D10A13}" type="presParOf" srcId="{C1410BDB-BA36-40EB-B400-F330E35D9095}" destId="{EF1CE992-69FC-49E8-ADA7-AE2B67841886}" srcOrd="2" destOrd="0" presId="urn:microsoft.com/office/officeart/2005/8/layout/process4"/>
    <dgm:cxn modelId="{EF98680F-9CEA-44D4-9A3E-EE47B115D74E}" type="presParOf" srcId="{EF1CE992-69FC-49E8-ADA7-AE2B67841886}" destId="{AB699E8F-02B2-45C6-ACEB-42287F54B635}" srcOrd="0" destOrd="0" presId="urn:microsoft.com/office/officeart/2005/8/layout/process4"/>
    <dgm:cxn modelId="{708CBD2E-6D8B-49DD-8112-5B80C48564B6}" type="presParOf" srcId="{EF1CE992-69FC-49E8-ADA7-AE2B67841886}" destId="{6ECEEF48-9D1D-40A1-AA23-2B3448373DC5}" srcOrd="1" destOrd="0" presId="urn:microsoft.com/office/officeart/2005/8/layout/process4"/>
    <dgm:cxn modelId="{D272CE15-3E9F-49B4-AC84-D23929491E49}" type="presParOf" srcId="{B28A3474-FE99-4826-B5DF-E5A0583D7B3B}" destId="{7B64C73A-B192-45DD-B15D-40C63DD07F47}" srcOrd="3" destOrd="0" presId="urn:microsoft.com/office/officeart/2005/8/layout/process4"/>
    <dgm:cxn modelId="{2B40419C-94A1-4105-A45A-DC809C4D3FFA}" type="presParOf" srcId="{B28A3474-FE99-4826-B5DF-E5A0583D7B3B}" destId="{79B8A549-6FD0-4DD8-9B23-6DC76E3D29E4}" srcOrd="4" destOrd="0" presId="urn:microsoft.com/office/officeart/2005/8/layout/process4"/>
    <dgm:cxn modelId="{96B95F82-B328-42B5-974D-7E699F349196}" type="presParOf" srcId="{79B8A549-6FD0-4DD8-9B23-6DC76E3D29E4}" destId="{64026D5F-FE10-43A2-986C-D76C68F50F58}" srcOrd="0" destOrd="0" presId="urn:microsoft.com/office/officeart/2005/8/layout/process4"/>
    <dgm:cxn modelId="{10DA8AB8-EC6B-473D-B827-DCBFCE35CC69}" type="presParOf" srcId="{79B8A549-6FD0-4DD8-9B23-6DC76E3D29E4}" destId="{1A5E70F6-EBEE-4F74-9F2F-4E20286FF719}" srcOrd="1" destOrd="0" presId="urn:microsoft.com/office/officeart/2005/8/layout/process4"/>
    <dgm:cxn modelId="{98B14069-BDE3-4673-89FA-6FBDE7FEE06C}" type="presParOf" srcId="{79B8A549-6FD0-4DD8-9B23-6DC76E3D29E4}" destId="{29820A64-FEED-43DE-A995-08AD9E440691}" srcOrd="2" destOrd="0" presId="urn:microsoft.com/office/officeart/2005/8/layout/process4"/>
    <dgm:cxn modelId="{9BF48723-0EF4-4EB8-B789-BA920C1D94AB}" type="presParOf" srcId="{29820A64-FEED-43DE-A995-08AD9E440691}" destId="{8DCD36A6-2DCA-4015-817D-C40280FBA1D9}" srcOrd="0" destOrd="0" presId="urn:microsoft.com/office/officeart/2005/8/layout/process4"/>
    <dgm:cxn modelId="{83928732-4D72-4809-A85F-2297821D62F8}" type="presParOf" srcId="{29820A64-FEED-43DE-A995-08AD9E440691}" destId="{9F4EB189-C535-40C6-8C12-010BDB2D38EE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5.xml><?xml version="1.0" encoding="utf-8"?>
<dgm:dataModel xmlns:dgm="http://schemas.openxmlformats.org/drawingml/2006/diagram" xmlns:a="http://schemas.openxmlformats.org/drawingml/2006/main">
  <dgm:ptLst>
    <dgm:pt modelId="{794C8097-DA41-41AB-AB85-BEBC8591D3E2}" type="doc">
      <dgm:prSet loTypeId="urn:microsoft.com/office/officeart/2005/8/layout/hList3" loCatId="list" qsTypeId="urn:microsoft.com/office/officeart/2005/8/quickstyle/simple3#10" qsCatId="simple" csTypeId="urn:microsoft.com/office/officeart/2005/8/colors/accent1_2#40" csCatId="accent1" phldr="1"/>
      <dgm:spPr/>
      <dgm:t>
        <a:bodyPr/>
        <a:lstStyle/>
        <a:p>
          <a:endParaRPr lang="zh-CN" altLang="en-US"/>
        </a:p>
      </dgm:t>
    </dgm:pt>
    <dgm:pt modelId="{4EFA0FEC-94AB-4DE0-848F-EEC547033955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三、理学</a:t>
          </a:r>
        </a:p>
      </dgm:t>
    </dgm:pt>
    <dgm:pt modelId="{9B1C03E9-222D-452D-8B8A-10B6A0673BBA}" type="parTrans" cxnId="{B013F0C2-7E56-48E1-9687-843796E6185E}">
      <dgm:prSet/>
      <dgm:spPr/>
      <dgm:t>
        <a:bodyPr/>
        <a:lstStyle/>
        <a:p>
          <a:endParaRPr lang="zh-CN" altLang="en-US"/>
        </a:p>
      </dgm:t>
    </dgm:pt>
    <dgm:pt modelId="{68182D15-1844-4AF8-8D73-23EF52258771}" type="sibTrans" cxnId="{B013F0C2-7E56-48E1-9687-843796E6185E}">
      <dgm:prSet/>
      <dgm:spPr/>
      <dgm:t>
        <a:bodyPr/>
        <a:lstStyle/>
        <a:p>
          <a:endParaRPr lang="zh-CN" altLang="en-US"/>
        </a:p>
      </dgm:t>
    </dgm:pt>
    <dgm:pt modelId="{F2724098-2870-4D09-A3C6-ECBEEB3D44D3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400" b="1" dirty="0"/>
            <a:t>周敦颐</a:t>
          </a: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sz="2800" b="1" dirty="0">
              <a:solidFill>
                <a:srgbClr val="3F3E09"/>
              </a:solidFill>
            </a:rPr>
            <a:t>理学鼻祖</a:t>
          </a:r>
        </a:p>
      </dgm:t>
    </dgm:pt>
    <dgm:pt modelId="{DA065300-3054-43BA-9397-75B15B28A0DF}" type="parTrans" cxnId="{33A99FCB-2D1D-4A1E-85F5-592B2A102499}">
      <dgm:prSet/>
      <dgm:spPr/>
      <dgm:t>
        <a:bodyPr/>
        <a:lstStyle/>
        <a:p>
          <a:endParaRPr lang="zh-CN" altLang="en-US"/>
        </a:p>
      </dgm:t>
    </dgm:pt>
    <dgm:pt modelId="{C2B6AC1E-904D-402C-BBA0-B5A9C0461BD6}" type="sibTrans" cxnId="{33A99FCB-2D1D-4A1E-85F5-592B2A102499}">
      <dgm:prSet/>
      <dgm:spPr/>
      <dgm:t>
        <a:bodyPr/>
        <a:lstStyle/>
        <a:p>
          <a:endParaRPr lang="zh-CN" altLang="en-US"/>
        </a:p>
      </dgm:t>
    </dgm:pt>
    <dgm:pt modelId="{BB2FF3DE-DE0F-4AC8-B808-744D60F9CB76}">
      <dgm:prSet phldrT="[文本]" custT="1"/>
      <dgm:spPr/>
      <dgm:t>
        <a:bodyPr/>
        <a:lstStyle/>
        <a:p>
          <a:r>
            <a:rPr lang="zh-CN" altLang="en-US" sz="4400" b="1" dirty="0"/>
            <a:t>二程</a:t>
          </a:r>
          <a:endParaRPr lang="en-US" altLang="zh-CN" sz="4400" b="1" dirty="0"/>
        </a:p>
        <a:p>
          <a:r>
            <a:rPr lang="zh-CN" altLang="en-US" sz="2800" b="1" dirty="0">
              <a:solidFill>
                <a:srgbClr val="3F3E09"/>
              </a:solidFill>
            </a:rPr>
            <a:t>程颢程颐，北宋理学的奠基者</a:t>
          </a:r>
          <a:endParaRPr lang="en-US" altLang="zh-CN" sz="2800" b="1" dirty="0">
            <a:solidFill>
              <a:srgbClr val="3F3E09"/>
            </a:solidFill>
          </a:endParaRPr>
        </a:p>
      </dgm:t>
    </dgm:pt>
    <dgm:pt modelId="{5EABB7C4-CE28-4AE9-A339-FF965A8C9CA2}" type="parTrans" cxnId="{CE53E53F-E06F-480B-BD97-2C1BA0B8AF6D}">
      <dgm:prSet/>
      <dgm:spPr/>
      <dgm:t>
        <a:bodyPr/>
        <a:lstStyle/>
        <a:p>
          <a:endParaRPr lang="zh-CN" altLang="en-US"/>
        </a:p>
      </dgm:t>
    </dgm:pt>
    <dgm:pt modelId="{24EDEA27-43B9-4533-916A-F7B565CD192A}" type="sibTrans" cxnId="{CE53E53F-E06F-480B-BD97-2C1BA0B8AF6D}">
      <dgm:prSet/>
      <dgm:spPr/>
      <dgm:t>
        <a:bodyPr/>
        <a:lstStyle/>
        <a:p>
          <a:endParaRPr lang="zh-CN" altLang="en-US"/>
        </a:p>
      </dgm:t>
    </dgm:pt>
    <dgm:pt modelId="{0CC92967-CD4A-49DD-AEBC-11F958DE267E}">
      <dgm:prSet phldrT="[文本]" custT="1"/>
      <dgm:spPr/>
      <dgm:t>
        <a:bodyPr/>
        <a:lstStyle/>
        <a:p>
          <a:r>
            <a:rPr lang="zh-CN" altLang="en-US" sz="4400" b="1" dirty="0"/>
            <a:t>朱熹</a:t>
          </a:r>
          <a:endParaRPr lang="en-US" altLang="zh-CN" sz="4400" b="1" dirty="0"/>
        </a:p>
        <a:p>
          <a:r>
            <a:rPr lang="zh-CN" altLang="en-US" sz="2400" b="1" dirty="0">
              <a:solidFill>
                <a:srgbClr val="3F3E09"/>
              </a:solidFill>
            </a:rPr>
            <a:t>孔子后儒家思想文化集大成者和杰出代表</a:t>
          </a:r>
        </a:p>
      </dgm:t>
    </dgm:pt>
    <dgm:pt modelId="{88C6DFEE-5A7F-44BE-8C00-61727EC0683D}" type="parTrans" cxnId="{DCFB1F3D-C72D-4C9B-B54F-02741E994FB8}">
      <dgm:prSet/>
      <dgm:spPr/>
      <dgm:t>
        <a:bodyPr/>
        <a:lstStyle/>
        <a:p>
          <a:endParaRPr lang="zh-CN" altLang="en-US"/>
        </a:p>
      </dgm:t>
    </dgm:pt>
    <dgm:pt modelId="{B6209AD7-B0CC-46C0-A309-7EECB905FFAB}" type="sibTrans" cxnId="{DCFB1F3D-C72D-4C9B-B54F-02741E994FB8}">
      <dgm:prSet/>
      <dgm:spPr/>
      <dgm:t>
        <a:bodyPr/>
        <a:lstStyle/>
        <a:p>
          <a:endParaRPr lang="zh-CN" altLang="en-US"/>
        </a:p>
      </dgm:t>
    </dgm:pt>
    <dgm:pt modelId="{85104CAD-12DA-4581-A1BE-BF6F10876764}" type="pres">
      <dgm:prSet presAssocID="{794C8097-DA41-41AB-AB85-BEBC8591D3E2}" presName="composite" presStyleCnt="0">
        <dgm:presLayoutVars>
          <dgm:chMax val="1"/>
          <dgm:dir/>
          <dgm:resizeHandles val="exact"/>
        </dgm:presLayoutVars>
      </dgm:prSet>
      <dgm:spPr/>
    </dgm:pt>
    <dgm:pt modelId="{93140AC3-804F-4FC1-8AFF-8B1D3A7C2D3F}" type="pres">
      <dgm:prSet presAssocID="{4EFA0FEC-94AB-4DE0-848F-EEC547033955}" presName="roof" presStyleLbl="dkBgShp" presStyleIdx="0" presStyleCnt="2"/>
      <dgm:spPr/>
    </dgm:pt>
    <dgm:pt modelId="{F498820F-D1C2-4CB3-B9F5-782394785D81}" type="pres">
      <dgm:prSet presAssocID="{4EFA0FEC-94AB-4DE0-848F-EEC547033955}" presName="pillars" presStyleCnt="0"/>
      <dgm:spPr/>
    </dgm:pt>
    <dgm:pt modelId="{FD80A5B8-1C53-496B-A5B4-5DC3C7D2B655}" type="pres">
      <dgm:prSet presAssocID="{4EFA0FEC-94AB-4DE0-848F-EEC547033955}" presName="pillar1" presStyleLbl="node1" presStyleIdx="0" presStyleCnt="3">
        <dgm:presLayoutVars>
          <dgm:bulletEnabled val="1"/>
        </dgm:presLayoutVars>
      </dgm:prSet>
      <dgm:spPr/>
    </dgm:pt>
    <dgm:pt modelId="{87680EE7-A8B4-4330-8498-BB682314CC70}" type="pres">
      <dgm:prSet presAssocID="{BB2FF3DE-DE0F-4AC8-B808-744D60F9CB76}" presName="pillarX" presStyleLbl="node1" presStyleIdx="1" presStyleCnt="3">
        <dgm:presLayoutVars>
          <dgm:bulletEnabled val="1"/>
        </dgm:presLayoutVars>
      </dgm:prSet>
      <dgm:spPr/>
    </dgm:pt>
    <dgm:pt modelId="{0AD80812-C4FF-49BD-98B8-B8415B9743D2}" type="pres">
      <dgm:prSet presAssocID="{0CC92967-CD4A-49DD-AEBC-11F958DE267E}" presName="pillarX" presStyleLbl="node1" presStyleIdx="2" presStyleCnt="3">
        <dgm:presLayoutVars>
          <dgm:bulletEnabled val="1"/>
        </dgm:presLayoutVars>
      </dgm:prSet>
      <dgm:spPr/>
    </dgm:pt>
    <dgm:pt modelId="{660DC729-7027-402E-B7E6-E939168A2C87}" type="pres">
      <dgm:prSet presAssocID="{4EFA0FEC-94AB-4DE0-848F-EEC547033955}" presName="base" presStyleLbl="dkBgShp" presStyleIdx="1" presStyleCnt="2"/>
      <dgm:spPr/>
    </dgm:pt>
  </dgm:ptLst>
  <dgm:cxnLst>
    <dgm:cxn modelId="{E04CA834-85CD-47A7-A55F-1DDD031B0FDD}" type="presOf" srcId="{0CC92967-CD4A-49DD-AEBC-11F958DE267E}" destId="{0AD80812-C4FF-49BD-98B8-B8415B9743D2}" srcOrd="0" destOrd="0" presId="urn:microsoft.com/office/officeart/2005/8/layout/hList3"/>
    <dgm:cxn modelId="{3B93F438-5837-4E46-9F82-77298DF3E20C}" type="presOf" srcId="{4EFA0FEC-94AB-4DE0-848F-EEC547033955}" destId="{93140AC3-804F-4FC1-8AFF-8B1D3A7C2D3F}" srcOrd="0" destOrd="0" presId="urn:microsoft.com/office/officeart/2005/8/layout/hList3"/>
    <dgm:cxn modelId="{DCFB1F3D-C72D-4C9B-B54F-02741E994FB8}" srcId="{4EFA0FEC-94AB-4DE0-848F-EEC547033955}" destId="{0CC92967-CD4A-49DD-AEBC-11F958DE267E}" srcOrd="2" destOrd="0" parTransId="{88C6DFEE-5A7F-44BE-8C00-61727EC0683D}" sibTransId="{B6209AD7-B0CC-46C0-A309-7EECB905FFAB}"/>
    <dgm:cxn modelId="{CE53E53F-E06F-480B-BD97-2C1BA0B8AF6D}" srcId="{4EFA0FEC-94AB-4DE0-848F-EEC547033955}" destId="{BB2FF3DE-DE0F-4AC8-B808-744D60F9CB76}" srcOrd="1" destOrd="0" parTransId="{5EABB7C4-CE28-4AE9-A339-FF965A8C9CA2}" sibTransId="{24EDEA27-43B9-4533-916A-F7B565CD192A}"/>
    <dgm:cxn modelId="{C9EC705B-80BB-4578-9E4A-9BE5AD968909}" type="presOf" srcId="{794C8097-DA41-41AB-AB85-BEBC8591D3E2}" destId="{85104CAD-12DA-4581-A1BE-BF6F10876764}" srcOrd="0" destOrd="0" presId="urn:microsoft.com/office/officeart/2005/8/layout/hList3"/>
    <dgm:cxn modelId="{54F8EB5A-A848-4486-BE54-7F0087A5F623}" type="presOf" srcId="{F2724098-2870-4D09-A3C6-ECBEEB3D44D3}" destId="{FD80A5B8-1C53-496B-A5B4-5DC3C7D2B655}" srcOrd="0" destOrd="0" presId="urn:microsoft.com/office/officeart/2005/8/layout/hList3"/>
    <dgm:cxn modelId="{52E246BA-A838-4A1E-AA25-9E2F7788CD4C}" type="presOf" srcId="{BB2FF3DE-DE0F-4AC8-B808-744D60F9CB76}" destId="{87680EE7-A8B4-4330-8498-BB682314CC70}" srcOrd="0" destOrd="0" presId="urn:microsoft.com/office/officeart/2005/8/layout/hList3"/>
    <dgm:cxn modelId="{B013F0C2-7E56-48E1-9687-843796E6185E}" srcId="{794C8097-DA41-41AB-AB85-BEBC8591D3E2}" destId="{4EFA0FEC-94AB-4DE0-848F-EEC547033955}" srcOrd="0" destOrd="0" parTransId="{9B1C03E9-222D-452D-8B8A-10B6A0673BBA}" sibTransId="{68182D15-1844-4AF8-8D73-23EF52258771}"/>
    <dgm:cxn modelId="{33A99FCB-2D1D-4A1E-85F5-592B2A102499}" srcId="{4EFA0FEC-94AB-4DE0-848F-EEC547033955}" destId="{F2724098-2870-4D09-A3C6-ECBEEB3D44D3}" srcOrd="0" destOrd="0" parTransId="{DA065300-3054-43BA-9397-75B15B28A0DF}" sibTransId="{C2B6AC1E-904D-402C-BBA0-B5A9C0461BD6}"/>
    <dgm:cxn modelId="{C58564A1-BEC9-4763-82C2-DA5B39F02456}" type="presParOf" srcId="{85104CAD-12DA-4581-A1BE-BF6F10876764}" destId="{93140AC3-804F-4FC1-8AFF-8B1D3A7C2D3F}" srcOrd="0" destOrd="0" presId="urn:microsoft.com/office/officeart/2005/8/layout/hList3"/>
    <dgm:cxn modelId="{4764D7ED-6200-49F3-B8A4-90EAA92711F1}" type="presParOf" srcId="{85104CAD-12DA-4581-A1BE-BF6F10876764}" destId="{F498820F-D1C2-4CB3-B9F5-782394785D81}" srcOrd="1" destOrd="0" presId="urn:microsoft.com/office/officeart/2005/8/layout/hList3"/>
    <dgm:cxn modelId="{39E3AAFF-7460-40E1-BCC7-0B1C52C368D8}" type="presParOf" srcId="{F498820F-D1C2-4CB3-B9F5-782394785D81}" destId="{FD80A5B8-1C53-496B-A5B4-5DC3C7D2B655}" srcOrd="0" destOrd="0" presId="urn:microsoft.com/office/officeart/2005/8/layout/hList3"/>
    <dgm:cxn modelId="{7132A16E-43A8-4D26-8AFC-6D357CD85266}" type="presParOf" srcId="{F498820F-D1C2-4CB3-B9F5-782394785D81}" destId="{87680EE7-A8B4-4330-8498-BB682314CC70}" srcOrd="1" destOrd="0" presId="urn:microsoft.com/office/officeart/2005/8/layout/hList3"/>
    <dgm:cxn modelId="{5681F07D-117A-4083-A68A-2C75EF221B31}" type="presParOf" srcId="{F498820F-D1C2-4CB3-B9F5-782394785D81}" destId="{0AD80812-C4FF-49BD-98B8-B8415B9743D2}" srcOrd="2" destOrd="0" presId="urn:microsoft.com/office/officeart/2005/8/layout/hList3"/>
    <dgm:cxn modelId="{0C5D14D4-A946-4DDC-BEB7-C18AB7AD4AC9}" type="presParOf" srcId="{85104CAD-12DA-4581-A1BE-BF6F10876764}" destId="{660DC729-7027-402E-B7E6-E939168A2C8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6.xml><?xml version="1.0" encoding="utf-8"?>
<dgm:dataModel xmlns:dgm="http://schemas.openxmlformats.org/drawingml/2006/diagram" xmlns:a="http://schemas.openxmlformats.org/drawingml/2006/main">
  <dgm:ptLst>
    <dgm:pt modelId="{794C8097-DA41-41AB-AB85-BEBC8591D3E2}" type="doc">
      <dgm:prSet loTypeId="urn:microsoft.com/office/officeart/2005/8/layout/hList3" loCatId="list" qsTypeId="urn:microsoft.com/office/officeart/2005/8/quickstyle/3d1" qsCatId="3D" csTypeId="urn:microsoft.com/office/officeart/2005/8/colors/accent1_2#40" csCatId="accent1" phldr="1"/>
      <dgm:spPr/>
      <dgm:t>
        <a:bodyPr/>
        <a:lstStyle/>
        <a:p>
          <a:endParaRPr lang="zh-CN" altLang="en-US"/>
        </a:p>
      </dgm:t>
    </dgm:pt>
    <dgm:pt modelId="{4EFA0FEC-94AB-4DE0-848F-EEC547033955}">
      <dgm:prSet phldrT="[文本]"/>
      <dgm:spPr/>
      <dgm:t>
        <a:bodyPr/>
        <a:lstStyle/>
        <a:p>
          <a:r>
            <a:rPr lang="zh-CN" altLang="en-US" b="1" dirty="0">
              <a:solidFill>
                <a:srgbClr val="49480B"/>
              </a:solidFill>
            </a:rPr>
            <a:t>四、文学</a:t>
          </a:r>
        </a:p>
      </dgm:t>
    </dgm:pt>
    <dgm:pt modelId="{9B1C03E9-222D-452D-8B8A-10B6A0673BBA}" type="parTrans" cxnId="{B013F0C2-7E56-48E1-9687-843796E6185E}">
      <dgm:prSet/>
      <dgm:spPr/>
      <dgm:t>
        <a:bodyPr/>
        <a:lstStyle/>
        <a:p>
          <a:endParaRPr lang="zh-CN" altLang="en-US"/>
        </a:p>
      </dgm:t>
    </dgm:pt>
    <dgm:pt modelId="{68182D15-1844-4AF8-8D73-23EF52258771}" type="sibTrans" cxnId="{B013F0C2-7E56-48E1-9687-843796E6185E}">
      <dgm:prSet/>
      <dgm:spPr/>
      <dgm:t>
        <a:bodyPr/>
        <a:lstStyle/>
        <a:p>
          <a:endParaRPr lang="zh-CN" altLang="en-US"/>
        </a:p>
      </dgm:t>
    </dgm:pt>
    <dgm:pt modelId="{F2724098-2870-4D09-A3C6-ECBEEB3D44D3}">
      <dgm:prSet phldrT="[文本]" phldr="0" custT="1"/>
      <dgm:spPr/>
      <dgm:t>
        <a:bodyPr vert="horz" wrap="square"/>
        <a:lstStyle/>
        <a:p>
          <a:pPr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dirty="0">
              <a:solidFill>
                <a:srgbClr val="FFFF00"/>
              </a:solidFill>
            </a:rPr>
            <a:t>宋词</a:t>
          </a:r>
          <a:endParaRPr lang="en-US" altLang="zh-CN" sz="3600" b="1" dirty="0">
            <a:solidFill>
              <a:srgbClr val="FFFF00"/>
            </a:solidFill>
          </a:endParaRPr>
        </a:p>
        <a:p>
          <a:pPr algn="l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/>
            <a:t>婉约派：柳永、李清照     豪放派：苏轼、辛弃疾</a:t>
          </a:r>
          <a:endParaRPr lang="zh-CN" sz="2000" b="1" dirty="0"/>
        </a:p>
      </dgm:t>
    </dgm:pt>
    <dgm:pt modelId="{DA065300-3054-43BA-9397-75B15B28A0DF}" type="parTrans" cxnId="{33A99FCB-2D1D-4A1E-85F5-592B2A102499}">
      <dgm:prSet/>
      <dgm:spPr/>
      <dgm:t>
        <a:bodyPr/>
        <a:lstStyle/>
        <a:p>
          <a:endParaRPr lang="zh-CN" altLang="en-US"/>
        </a:p>
      </dgm:t>
    </dgm:pt>
    <dgm:pt modelId="{C2B6AC1E-904D-402C-BBA0-B5A9C0461BD6}" type="sibTrans" cxnId="{33A99FCB-2D1D-4A1E-85F5-592B2A102499}">
      <dgm:prSet/>
      <dgm:spPr/>
      <dgm:t>
        <a:bodyPr/>
        <a:lstStyle/>
        <a:p>
          <a:endParaRPr lang="zh-CN" altLang="en-US"/>
        </a:p>
      </dgm:t>
    </dgm:pt>
    <dgm:pt modelId="{BB2FF3DE-DE0F-4AC8-B808-744D60F9CB76}">
      <dgm:prSet phldrT="[文本]" custT="1"/>
      <dgm:spPr/>
      <dgm:t>
        <a:bodyPr/>
        <a:lstStyle/>
        <a:p>
          <a:r>
            <a:rPr lang="zh-CN" altLang="en-US" sz="3600" b="1" dirty="0">
              <a:solidFill>
                <a:srgbClr val="FFFF00"/>
              </a:solidFill>
            </a:rPr>
            <a:t>唐宋八大家</a:t>
          </a:r>
          <a:endParaRPr lang="en-US" altLang="zh-CN" sz="3600" b="1" dirty="0">
            <a:solidFill>
              <a:srgbClr val="FFFF00"/>
            </a:solidFill>
          </a:endParaRPr>
        </a:p>
        <a:p>
          <a:r>
            <a:rPr lang="zh-CN" altLang="en-US" sz="2000" b="1" dirty="0">
              <a:solidFill>
                <a:schemeClr val="bg1"/>
              </a:solidFill>
            </a:rPr>
            <a:t>韩愈、柳宗元，欧阳修、苏洵、苏轼、苏辙、王安石、曾巩</a:t>
          </a:r>
          <a:endParaRPr lang="en-US" altLang="zh-CN" sz="2000" b="1" dirty="0">
            <a:solidFill>
              <a:schemeClr val="bg1"/>
            </a:solidFill>
          </a:endParaRPr>
        </a:p>
      </dgm:t>
    </dgm:pt>
    <dgm:pt modelId="{5EABB7C4-CE28-4AE9-A339-FF965A8C9CA2}" type="parTrans" cxnId="{CE53E53F-E06F-480B-BD97-2C1BA0B8AF6D}">
      <dgm:prSet/>
      <dgm:spPr/>
      <dgm:t>
        <a:bodyPr/>
        <a:lstStyle/>
        <a:p>
          <a:endParaRPr lang="zh-CN" altLang="en-US"/>
        </a:p>
      </dgm:t>
    </dgm:pt>
    <dgm:pt modelId="{24EDEA27-43B9-4533-916A-F7B565CD192A}" type="sibTrans" cxnId="{CE53E53F-E06F-480B-BD97-2C1BA0B8AF6D}">
      <dgm:prSet/>
      <dgm:spPr/>
      <dgm:t>
        <a:bodyPr/>
        <a:lstStyle/>
        <a:p>
          <a:endParaRPr lang="zh-CN" altLang="en-US"/>
        </a:p>
      </dgm:t>
    </dgm:pt>
    <dgm:pt modelId="{0CC92967-CD4A-49DD-AEBC-11F958DE267E}">
      <dgm:prSet phldrT="[文本]" custT="1"/>
      <dgm:spPr/>
      <dgm:t>
        <a:bodyPr/>
        <a:lstStyle/>
        <a:p>
          <a:pPr algn="ctr"/>
          <a:r>
            <a:rPr lang="zh-CN" altLang="en-US" sz="3600" b="1" dirty="0">
              <a:solidFill>
                <a:srgbClr val="FFFF00"/>
              </a:solidFill>
            </a:rPr>
            <a:t>元曲</a:t>
          </a:r>
          <a:endParaRPr lang="en-US" altLang="zh-CN" sz="3600" b="1" dirty="0">
            <a:solidFill>
              <a:srgbClr val="FFFF00"/>
            </a:solidFill>
          </a:endParaRPr>
        </a:p>
        <a:p>
          <a:pPr algn="ctr"/>
          <a:r>
            <a:rPr lang="zh-CN" altLang="en-US" sz="2000" b="1" dirty="0"/>
            <a:t>关汉卿</a:t>
          </a:r>
          <a:r>
            <a:rPr lang="en-US" altLang="zh-CN" sz="2000" b="1" dirty="0"/>
            <a:t>《</a:t>
          </a:r>
          <a:r>
            <a:rPr lang="zh-CN" altLang="en-US" sz="2000" b="1" dirty="0"/>
            <a:t>窦娥冤</a:t>
          </a:r>
          <a:r>
            <a:rPr lang="en-US" altLang="zh-CN" sz="2000" b="1" dirty="0"/>
            <a:t>》       </a:t>
          </a:r>
          <a:r>
            <a:rPr lang="zh-CN" altLang="en-US" sz="2000" b="1" dirty="0"/>
            <a:t>马致远</a:t>
          </a:r>
          <a:r>
            <a:rPr lang="en-US" altLang="zh-CN" sz="2000" b="1" dirty="0"/>
            <a:t>《</a:t>
          </a:r>
          <a:r>
            <a:rPr lang="zh-CN" altLang="en-US" sz="2000" b="1" dirty="0"/>
            <a:t>汉宫秋</a:t>
          </a:r>
          <a:r>
            <a:rPr lang="en-US" altLang="zh-CN" sz="2000" b="1" dirty="0"/>
            <a:t>》       </a:t>
          </a:r>
          <a:r>
            <a:rPr lang="zh-CN" altLang="en-US" sz="2000" b="1" dirty="0"/>
            <a:t>王实甫</a:t>
          </a:r>
          <a:r>
            <a:rPr lang="en-US" altLang="zh-CN" sz="2000" b="1" dirty="0"/>
            <a:t>《</a:t>
          </a:r>
          <a:r>
            <a:rPr lang="zh-CN" altLang="en-US" sz="2000" b="1" dirty="0"/>
            <a:t>西厢记</a:t>
          </a:r>
          <a:r>
            <a:rPr lang="en-US" altLang="zh-CN" sz="2000" b="1" dirty="0"/>
            <a:t>》</a:t>
          </a:r>
          <a:endParaRPr lang="zh-CN" altLang="en-US" sz="2000" b="1" dirty="0"/>
        </a:p>
      </dgm:t>
    </dgm:pt>
    <dgm:pt modelId="{88C6DFEE-5A7F-44BE-8C00-61727EC0683D}" type="parTrans" cxnId="{DCFB1F3D-C72D-4C9B-B54F-02741E994FB8}">
      <dgm:prSet/>
      <dgm:spPr/>
      <dgm:t>
        <a:bodyPr/>
        <a:lstStyle/>
        <a:p>
          <a:endParaRPr lang="zh-CN" altLang="en-US"/>
        </a:p>
      </dgm:t>
    </dgm:pt>
    <dgm:pt modelId="{B6209AD7-B0CC-46C0-A309-7EECB905FFAB}" type="sibTrans" cxnId="{DCFB1F3D-C72D-4C9B-B54F-02741E994FB8}">
      <dgm:prSet/>
      <dgm:spPr/>
      <dgm:t>
        <a:bodyPr/>
        <a:lstStyle/>
        <a:p>
          <a:endParaRPr lang="zh-CN" altLang="en-US"/>
        </a:p>
      </dgm:t>
    </dgm:pt>
    <dgm:pt modelId="{85104CAD-12DA-4581-A1BE-BF6F10876764}" type="pres">
      <dgm:prSet presAssocID="{794C8097-DA41-41AB-AB85-BEBC8591D3E2}" presName="composite" presStyleCnt="0">
        <dgm:presLayoutVars>
          <dgm:chMax val="1"/>
          <dgm:dir/>
          <dgm:resizeHandles val="exact"/>
        </dgm:presLayoutVars>
      </dgm:prSet>
      <dgm:spPr/>
    </dgm:pt>
    <dgm:pt modelId="{93140AC3-804F-4FC1-8AFF-8B1D3A7C2D3F}" type="pres">
      <dgm:prSet presAssocID="{4EFA0FEC-94AB-4DE0-848F-EEC547033955}" presName="roof" presStyleLbl="dkBgShp" presStyleIdx="0" presStyleCnt="2"/>
      <dgm:spPr/>
    </dgm:pt>
    <dgm:pt modelId="{F498820F-D1C2-4CB3-B9F5-782394785D81}" type="pres">
      <dgm:prSet presAssocID="{4EFA0FEC-94AB-4DE0-848F-EEC547033955}" presName="pillars" presStyleCnt="0"/>
      <dgm:spPr/>
    </dgm:pt>
    <dgm:pt modelId="{FD80A5B8-1C53-496B-A5B4-5DC3C7D2B655}" type="pres">
      <dgm:prSet presAssocID="{4EFA0FEC-94AB-4DE0-848F-EEC547033955}" presName="pillar1" presStyleLbl="node1" presStyleIdx="0" presStyleCnt="3">
        <dgm:presLayoutVars>
          <dgm:bulletEnabled val="1"/>
        </dgm:presLayoutVars>
      </dgm:prSet>
      <dgm:spPr/>
    </dgm:pt>
    <dgm:pt modelId="{87680EE7-A8B4-4330-8498-BB682314CC70}" type="pres">
      <dgm:prSet presAssocID="{BB2FF3DE-DE0F-4AC8-B808-744D60F9CB76}" presName="pillarX" presStyleLbl="node1" presStyleIdx="1" presStyleCnt="3" custScaleX="123900">
        <dgm:presLayoutVars>
          <dgm:bulletEnabled val="1"/>
        </dgm:presLayoutVars>
      </dgm:prSet>
      <dgm:spPr/>
    </dgm:pt>
    <dgm:pt modelId="{0AD80812-C4FF-49BD-98B8-B8415B9743D2}" type="pres">
      <dgm:prSet presAssocID="{0CC92967-CD4A-49DD-AEBC-11F958DE267E}" presName="pillarX" presStyleLbl="node1" presStyleIdx="2" presStyleCnt="3" custLinFactNeighborX="75" custLinFactNeighborY="-463">
        <dgm:presLayoutVars>
          <dgm:bulletEnabled val="1"/>
        </dgm:presLayoutVars>
      </dgm:prSet>
      <dgm:spPr/>
    </dgm:pt>
    <dgm:pt modelId="{660DC729-7027-402E-B7E6-E939168A2C87}" type="pres">
      <dgm:prSet presAssocID="{4EFA0FEC-94AB-4DE0-848F-EEC547033955}" presName="base" presStyleLbl="dkBgShp" presStyleIdx="1" presStyleCnt="2"/>
      <dgm:spPr/>
    </dgm:pt>
  </dgm:ptLst>
  <dgm:cxnLst>
    <dgm:cxn modelId="{E04CA834-85CD-47A7-A55F-1DDD031B0FDD}" type="presOf" srcId="{0CC92967-CD4A-49DD-AEBC-11F958DE267E}" destId="{0AD80812-C4FF-49BD-98B8-B8415B9743D2}" srcOrd="0" destOrd="0" presId="urn:microsoft.com/office/officeart/2005/8/layout/hList3"/>
    <dgm:cxn modelId="{3B93F438-5837-4E46-9F82-77298DF3E20C}" type="presOf" srcId="{4EFA0FEC-94AB-4DE0-848F-EEC547033955}" destId="{93140AC3-804F-4FC1-8AFF-8B1D3A7C2D3F}" srcOrd="0" destOrd="0" presId="urn:microsoft.com/office/officeart/2005/8/layout/hList3"/>
    <dgm:cxn modelId="{DCFB1F3D-C72D-4C9B-B54F-02741E994FB8}" srcId="{4EFA0FEC-94AB-4DE0-848F-EEC547033955}" destId="{0CC92967-CD4A-49DD-AEBC-11F958DE267E}" srcOrd="2" destOrd="0" parTransId="{88C6DFEE-5A7F-44BE-8C00-61727EC0683D}" sibTransId="{B6209AD7-B0CC-46C0-A309-7EECB905FFAB}"/>
    <dgm:cxn modelId="{CE53E53F-E06F-480B-BD97-2C1BA0B8AF6D}" srcId="{4EFA0FEC-94AB-4DE0-848F-EEC547033955}" destId="{BB2FF3DE-DE0F-4AC8-B808-744D60F9CB76}" srcOrd="1" destOrd="0" parTransId="{5EABB7C4-CE28-4AE9-A339-FF965A8C9CA2}" sibTransId="{24EDEA27-43B9-4533-916A-F7B565CD192A}"/>
    <dgm:cxn modelId="{C9EC705B-80BB-4578-9E4A-9BE5AD968909}" type="presOf" srcId="{794C8097-DA41-41AB-AB85-BEBC8591D3E2}" destId="{85104CAD-12DA-4581-A1BE-BF6F10876764}" srcOrd="0" destOrd="0" presId="urn:microsoft.com/office/officeart/2005/8/layout/hList3"/>
    <dgm:cxn modelId="{54F8EB5A-A848-4486-BE54-7F0087A5F623}" type="presOf" srcId="{F2724098-2870-4D09-A3C6-ECBEEB3D44D3}" destId="{FD80A5B8-1C53-496B-A5B4-5DC3C7D2B655}" srcOrd="0" destOrd="0" presId="urn:microsoft.com/office/officeart/2005/8/layout/hList3"/>
    <dgm:cxn modelId="{52E246BA-A838-4A1E-AA25-9E2F7788CD4C}" type="presOf" srcId="{BB2FF3DE-DE0F-4AC8-B808-744D60F9CB76}" destId="{87680EE7-A8B4-4330-8498-BB682314CC70}" srcOrd="0" destOrd="0" presId="urn:microsoft.com/office/officeart/2005/8/layout/hList3"/>
    <dgm:cxn modelId="{B013F0C2-7E56-48E1-9687-843796E6185E}" srcId="{794C8097-DA41-41AB-AB85-BEBC8591D3E2}" destId="{4EFA0FEC-94AB-4DE0-848F-EEC547033955}" srcOrd="0" destOrd="0" parTransId="{9B1C03E9-222D-452D-8B8A-10B6A0673BBA}" sibTransId="{68182D15-1844-4AF8-8D73-23EF52258771}"/>
    <dgm:cxn modelId="{33A99FCB-2D1D-4A1E-85F5-592B2A102499}" srcId="{4EFA0FEC-94AB-4DE0-848F-EEC547033955}" destId="{F2724098-2870-4D09-A3C6-ECBEEB3D44D3}" srcOrd="0" destOrd="0" parTransId="{DA065300-3054-43BA-9397-75B15B28A0DF}" sibTransId="{C2B6AC1E-904D-402C-BBA0-B5A9C0461BD6}"/>
    <dgm:cxn modelId="{C58564A1-BEC9-4763-82C2-DA5B39F02456}" type="presParOf" srcId="{85104CAD-12DA-4581-A1BE-BF6F10876764}" destId="{93140AC3-804F-4FC1-8AFF-8B1D3A7C2D3F}" srcOrd="0" destOrd="0" presId="urn:microsoft.com/office/officeart/2005/8/layout/hList3"/>
    <dgm:cxn modelId="{4764D7ED-6200-49F3-B8A4-90EAA92711F1}" type="presParOf" srcId="{85104CAD-12DA-4581-A1BE-BF6F10876764}" destId="{F498820F-D1C2-4CB3-B9F5-782394785D81}" srcOrd="1" destOrd="0" presId="urn:microsoft.com/office/officeart/2005/8/layout/hList3"/>
    <dgm:cxn modelId="{39E3AAFF-7460-40E1-BCC7-0B1C52C368D8}" type="presParOf" srcId="{F498820F-D1C2-4CB3-B9F5-782394785D81}" destId="{FD80A5B8-1C53-496B-A5B4-5DC3C7D2B655}" srcOrd="0" destOrd="0" presId="urn:microsoft.com/office/officeart/2005/8/layout/hList3"/>
    <dgm:cxn modelId="{7132A16E-43A8-4D26-8AFC-6D357CD85266}" type="presParOf" srcId="{F498820F-D1C2-4CB3-B9F5-782394785D81}" destId="{87680EE7-A8B4-4330-8498-BB682314CC70}" srcOrd="1" destOrd="0" presId="urn:microsoft.com/office/officeart/2005/8/layout/hList3"/>
    <dgm:cxn modelId="{5681F07D-117A-4083-A68A-2C75EF221B31}" type="presParOf" srcId="{F498820F-D1C2-4CB3-B9F5-782394785D81}" destId="{0AD80812-C4FF-49BD-98B8-B8415B9743D2}" srcOrd="2" destOrd="0" presId="urn:microsoft.com/office/officeart/2005/8/layout/hList3"/>
    <dgm:cxn modelId="{0C5D14D4-A946-4DDC-BEB7-C18AB7AD4AC9}" type="presParOf" srcId="{85104CAD-12DA-4581-A1BE-BF6F10876764}" destId="{660DC729-7027-402E-B7E6-E939168A2C8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7.xml><?xml version="1.0" encoding="utf-8"?>
<dgm:dataModel xmlns:dgm="http://schemas.openxmlformats.org/drawingml/2006/diagram" xmlns:a="http://schemas.openxmlformats.org/drawingml/2006/main">
  <dgm:ptLst>
    <dgm:pt modelId="{794C8097-DA41-41AB-AB85-BEBC8591D3E2}" type="doc">
      <dgm:prSet loTypeId="urn:microsoft.com/office/officeart/2005/8/layout/hList3" loCatId="list" qsTypeId="urn:microsoft.com/office/officeart/2005/8/quickstyle/3d7" qsCatId="3D" csTypeId="urn:microsoft.com/office/officeart/2005/8/colors/accent1_2#40" csCatId="accent1" phldr="1"/>
      <dgm:spPr/>
      <dgm:t>
        <a:bodyPr/>
        <a:lstStyle/>
        <a:p>
          <a:endParaRPr lang="zh-CN" altLang="en-US"/>
        </a:p>
      </dgm:t>
    </dgm:pt>
    <dgm:pt modelId="{4EFA0FEC-94AB-4DE0-848F-EEC547033955}">
      <dgm:prSet phldrT="[文本]"/>
      <dgm:spPr/>
      <dgm:t>
        <a:bodyPr/>
        <a:lstStyle/>
        <a:p>
          <a:r>
            <a:rPr lang="zh-CN" altLang="en-US" b="1" dirty="0"/>
            <a:t>五、史学</a:t>
          </a:r>
        </a:p>
      </dgm:t>
    </dgm:pt>
    <dgm:pt modelId="{9B1C03E9-222D-452D-8B8A-10B6A0673BBA}" type="parTrans" cxnId="{B013F0C2-7E56-48E1-9687-843796E6185E}">
      <dgm:prSet/>
      <dgm:spPr/>
      <dgm:t>
        <a:bodyPr/>
        <a:lstStyle/>
        <a:p>
          <a:endParaRPr lang="zh-CN" altLang="en-US"/>
        </a:p>
      </dgm:t>
    </dgm:pt>
    <dgm:pt modelId="{68182D15-1844-4AF8-8D73-23EF52258771}" type="sibTrans" cxnId="{B013F0C2-7E56-48E1-9687-843796E6185E}">
      <dgm:prSet/>
      <dgm:spPr/>
      <dgm:t>
        <a:bodyPr/>
        <a:lstStyle/>
        <a:p>
          <a:endParaRPr lang="zh-CN" altLang="en-US"/>
        </a:p>
      </dgm:t>
    </dgm:pt>
    <dgm:pt modelId="{BB2FF3DE-DE0F-4AC8-B808-744D60F9CB76}">
      <dgm:prSet phldrT="[文本]" custT="1"/>
      <dgm:spPr/>
      <dgm:t>
        <a:bodyPr/>
        <a:lstStyle/>
        <a:p>
          <a:r>
            <a:rPr lang="zh-CN" altLang="en-US" sz="3600" b="1" dirty="0"/>
            <a:t>司马光</a:t>
          </a:r>
          <a:r>
            <a:rPr lang="en-US" altLang="zh-CN" sz="3600" b="1" dirty="0"/>
            <a:t>《</a:t>
          </a:r>
          <a:r>
            <a:rPr lang="zh-CN" altLang="en-US" sz="3600" b="1" dirty="0"/>
            <a:t>资治通鉴</a:t>
          </a:r>
          <a:r>
            <a:rPr lang="en-US" altLang="zh-CN" sz="3600" b="1" dirty="0"/>
            <a:t>》</a:t>
          </a:r>
          <a:endParaRPr lang="en-US" altLang="zh-CN" sz="2000" b="1" dirty="0"/>
        </a:p>
        <a:p>
          <a:r>
            <a:rPr lang="zh-CN" altLang="en-US" sz="2800" b="1" dirty="0">
              <a:solidFill>
                <a:srgbClr val="FFFF00"/>
              </a:solidFill>
            </a:rPr>
            <a:t>中国历史上第一部官修编年体通史</a:t>
          </a:r>
          <a:endParaRPr lang="en-US" altLang="zh-CN" sz="2800" b="1" dirty="0">
            <a:solidFill>
              <a:srgbClr val="FFFF00"/>
            </a:solidFill>
          </a:endParaRPr>
        </a:p>
      </dgm:t>
    </dgm:pt>
    <dgm:pt modelId="{5EABB7C4-CE28-4AE9-A339-FF965A8C9CA2}" type="parTrans" cxnId="{CE53E53F-E06F-480B-BD97-2C1BA0B8AF6D}">
      <dgm:prSet/>
      <dgm:spPr/>
      <dgm:t>
        <a:bodyPr/>
        <a:lstStyle/>
        <a:p>
          <a:endParaRPr lang="zh-CN" altLang="en-US"/>
        </a:p>
      </dgm:t>
    </dgm:pt>
    <dgm:pt modelId="{24EDEA27-43B9-4533-916A-F7B565CD192A}" type="sibTrans" cxnId="{CE53E53F-E06F-480B-BD97-2C1BA0B8AF6D}">
      <dgm:prSet/>
      <dgm:spPr/>
      <dgm:t>
        <a:bodyPr/>
        <a:lstStyle/>
        <a:p>
          <a:endParaRPr lang="zh-CN" altLang="en-US"/>
        </a:p>
      </dgm:t>
    </dgm:pt>
    <dgm:pt modelId="{85104CAD-12DA-4581-A1BE-BF6F10876764}" type="pres">
      <dgm:prSet presAssocID="{794C8097-DA41-41AB-AB85-BEBC8591D3E2}" presName="composite" presStyleCnt="0">
        <dgm:presLayoutVars>
          <dgm:chMax val="1"/>
          <dgm:dir/>
          <dgm:resizeHandles val="exact"/>
        </dgm:presLayoutVars>
      </dgm:prSet>
      <dgm:spPr/>
    </dgm:pt>
    <dgm:pt modelId="{93140AC3-804F-4FC1-8AFF-8B1D3A7C2D3F}" type="pres">
      <dgm:prSet presAssocID="{4EFA0FEC-94AB-4DE0-848F-EEC547033955}" presName="roof" presStyleLbl="dkBgShp" presStyleIdx="0" presStyleCnt="2"/>
      <dgm:spPr/>
    </dgm:pt>
    <dgm:pt modelId="{F498820F-D1C2-4CB3-B9F5-782394785D81}" type="pres">
      <dgm:prSet presAssocID="{4EFA0FEC-94AB-4DE0-848F-EEC547033955}" presName="pillars" presStyleCnt="0"/>
      <dgm:spPr/>
    </dgm:pt>
    <dgm:pt modelId="{FD80A5B8-1C53-496B-A5B4-5DC3C7D2B655}" type="pres">
      <dgm:prSet presAssocID="{4EFA0FEC-94AB-4DE0-848F-EEC547033955}" presName="pillar1" presStyleLbl="node1" presStyleIdx="0" presStyleCnt="1">
        <dgm:presLayoutVars>
          <dgm:bulletEnabled val="1"/>
        </dgm:presLayoutVars>
      </dgm:prSet>
      <dgm:spPr/>
    </dgm:pt>
    <dgm:pt modelId="{660DC729-7027-402E-B7E6-E939168A2C87}" type="pres">
      <dgm:prSet presAssocID="{4EFA0FEC-94AB-4DE0-848F-EEC547033955}" presName="base" presStyleLbl="dkBgShp" presStyleIdx="1" presStyleCnt="2"/>
      <dgm:spPr/>
    </dgm:pt>
  </dgm:ptLst>
  <dgm:cxnLst>
    <dgm:cxn modelId="{3B93F438-5837-4E46-9F82-77298DF3E20C}" type="presOf" srcId="{4EFA0FEC-94AB-4DE0-848F-EEC547033955}" destId="{93140AC3-804F-4FC1-8AFF-8B1D3A7C2D3F}" srcOrd="0" destOrd="0" presId="urn:microsoft.com/office/officeart/2005/8/layout/hList3"/>
    <dgm:cxn modelId="{CE53E53F-E06F-480B-BD97-2C1BA0B8AF6D}" srcId="{4EFA0FEC-94AB-4DE0-848F-EEC547033955}" destId="{BB2FF3DE-DE0F-4AC8-B808-744D60F9CB76}" srcOrd="0" destOrd="0" parTransId="{5EABB7C4-CE28-4AE9-A339-FF965A8C9CA2}" sibTransId="{24EDEA27-43B9-4533-916A-F7B565CD192A}"/>
    <dgm:cxn modelId="{C9EC705B-80BB-4578-9E4A-9BE5AD968909}" type="presOf" srcId="{794C8097-DA41-41AB-AB85-BEBC8591D3E2}" destId="{85104CAD-12DA-4581-A1BE-BF6F10876764}" srcOrd="0" destOrd="0" presId="urn:microsoft.com/office/officeart/2005/8/layout/hList3"/>
    <dgm:cxn modelId="{B013F0C2-7E56-48E1-9687-843796E6185E}" srcId="{794C8097-DA41-41AB-AB85-BEBC8591D3E2}" destId="{4EFA0FEC-94AB-4DE0-848F-EEC547033955}" srcOrd="0" destOrd="0" parTransId="{9B1C03E9-222D-452D-8B8A-10B6A0673BBA}" sibTransId="{68182D15-1844-4AF8-8D73-23EF52258771}"/>
    <dgm:cxn modelId="{44BE3EFB-92CE-4843-8C6A-E963638C2D92}" type="presOf" srcId="{BB2FF3DE-DE0F-4AC8-B808-744D60F9CB76}" destId="{FD80A5B8-1C53-496B-A5B4-5DC3C7D2B655}" srcOrd="0" destOrd="0" presId="urn:microsoft.com/office/officeart/2005/8/layout/hList3"/>
    <dgm:cxn modelId="{C58564A1-BEC9-4763-82C2-DA5B39F02456}" type="presParOf" srcId="{85104CAD-12DA-4581-A1BE-BF6F10876764}" destId="{93140AC3-804F-4FC1-8AFF-8B1D3A7C2D3F}" srcOrd="0" destOrd="0" presId="urn:microsoft.com/office/officeart/2005/8/layout/hList3"/>
    <dgm:cxn modelId="{4764D7ED-6200-49F3-B8A4-90EAA92711F1}" type="presParOf" srcId="{85104CAD-12DA-4581-A1BE-BF6F10876764}" destId="{F498820F-D1C2-4CB3-B9F5-782394785D81}" srcOrd="1" destOrd="0" presId="urn:microsoft.com/office/officeart/2005/8/layout/hList3"/>
    <dgm:cxn modelId="{39E3AAFF-7460-40E1-BCC7-0B1C52C368D8}" type="presParOf" srcId="{F498820F-D1C2-4CB3-B9F5-782394785D81}" destId="{FD80A5B8-1C53-496B-A5B4-5DC3C7D2B655}" srcOrd="0" destOrd="0" presId="urn:microsoft.com/office/officeart/2005/8/layout/hList3"/>
    <dgm:cxn modelId="{0C5D14D4-A946-4DDC-BEB7-C18AB7AD4AC9}" type="presParOf" srcId="{85104CAD-12DA-4581-A1BE-BF6F10876764}" destId="{660DC729-7027-402E-B7E6-E939168A2C8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8.xml><?xml version="1.0" encoding="utf-8"?>
<dgm:dataModel xmlns:dgm="http://schemas.openxmlformats.org/drawingml/2006/diagram" xmlns:a="http://schemas.openxmlformats.org/drawingml/2006/main">
  <dgm:ptLst>
    <dgm:pt modelId="{794C8097-DA41-41AB-AB85-BEBC8591D3E2}" type="doc">
      <dgm:prSet loTypeId="urn:microsoft.com/office/officeart/2005/8/layout/hList3" loCatId="list" qsTypeId="urn:microsoft.com/office/officeart/2005/8/quickstyle/3d1" qsCatId="3D" csTypeId="urn:microsoft.com/office/officeart/2005/8/colors/accent1_2#40" csCatId="accent1" phldr="1"/>
      <dgm:spPr/>
      <dgm:t>
        <a:bodyPr/>
        <a:lstStyle/>
        <a:p>
          <a:endParaRPr lang="zh-CN" altLang="en-US"/>
        </a:p>
      </dgm:t>
    </dgm:pt>
    <dgm:pt modelId="{4EFA0FEC-94AB-4DE0-848F-EEC547033955}">
      <dgm:prSet phldrT="[文本]"/>
      <dgm:spPr/>
      <dgm:t>
        <a:bodyPr/>
        <a:lstStyle/>
        <a:p>
          <a:r>
            <a:rPr lang="zh-CN" altLang="en-US" b="1" dirty="0">
              <a:solidFill>
                <a:srgbClr val="49480B"/>
              </a:solidFill>
            </a:rPr>
            <a:t>六、艺术</a:t>
          </a:r>
        </a:p>
      </dgm:t>
    </dgm:pt>
    <dgm:pt modelId="{9B1C03E9-222D-452D-8B8A-10B6A0673BBA}" type="parTrans" cxnId="{B013F0C2-7E56-48E1-9687-843796E6185E}">
      <dgm:prSet/>
      <dgm:spPr/>
      <dgm:t>
        <a:bodyPr/>
        <a:lstStyle/>
        <a:p>
          <a:endParaRPr lang="zh-CN" altLang="en-US"/>
        </a:p>
      </dgm:t>
    </dgm:pt>
    <dgm:pt modelId="{68182D15-1844-4AF8-8D73-23EF52258771}" type="sibTrans" cxnId="{B013F0C2-7E56-48E1-9687-843796E6185E}">
      <dgm:prSet/>
      <dgm:spPr/>
      <dgm:t>
        <a:bodyPr/>
        <a:lstStyle/>
        <a:p>
          <a:endParaRPr lang="zh-CN" altLang="en-US"/>
        </a:p>
      </dgm:t>
    </dgm:pt>
    <dgm:pt modelId="{F2724098-2870-4D09-A3C6-ECBEEB3D44D3}">
      <dgm:prSet phldrT="[文本]" phldr="0" custT="1"/>
      <dgm:spPr/>
      <dgm:t>
        <a:bodyPr vert="horz" wrap="square"/>
        <a:lstStyle/>
        <a:p>
          <a:pPr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600" b="1" dirty="0">
              <a:solidFill>
                <a:schemeClr val="bg1"/>
              </a:solidFill>
            </a:rPr>
            <a:t>张择端</a:t>
          </a:r>
        </a:p>
        <a:p>
          <a:pPr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2000" b="1" dirty="0">
              <a:solidFill>
                <a:srgbClr val="FFFF00"/>
              </a:solidFill>
            </a:rPr>
            <a:t>《</a:t>
          </a:r>
          <a:r>
            <a:rPr lang="zh-CN" altLang="en-US" sz="2000" b="1" dirty="0">
              <a:solidFill>
                <a:srgbClr val="FFFF00"/>
              </a:solidFill>
            </a:rPr>
            <a:t>清明上河图</a:t>
          </a:r>
          <a:r>
            <a:rPr lang="en-US" altLang="zh-CN" sz="2000" b="1" dirty="0">
              <a:solidFill>
                <a:srgbClr val="FFFF00"/>
              </a:solidFill>
            </a:rPr>
            <a:t>》</a:t>
          </a:r>
          <a:endParaRPr lang="zh-CN" sz="2000" b="1" dirty="0"/>
        </a:p>
      </dgm:t>
    </dgm:pt>
    <dgm:pt modelId="{DA065300-3054-43BA-9397-75B15B28A0DF}" type="parTrans" cxnId="{33A99FCB-2D1D-4A1E-85F5-592B2A102499}">
      <dgm:prSet/>
      <dgm:spPr/>
      <dgm:t>
        <a:bodyPr/>
        <a:lstStyle/>
        <a:p>
          <a:endParaRPr lang="zh-CN" altLang="en-US"/>
        </a:p>
      </dgm:t>
    </dgm:pt>
    <dgm:pt modelId="{C2B6AC1E-904D-402C-BBA0-B5A9C0461BD6}" type="sibTrans" cxnId="{33A99FCB-2D1D-4A1E-85F5-592B2A102499}">
      <dgm:prSet/>
      <dgm:spPr/>
      <dgm:t>
        <a:bodyPr/>
        <a:lstStyle/>
        <a:p>
          <a:endParaRPr lang="zh-CN" altLang="en-US"/>
        </a:p>
      </dgm:t>
    </dgm:pt>
    <dgm:pt modelId="{BB2FF3DE-DE0F-4AC8-B808-744D60F9CB76}">
      <dgm:prSet phldrT="[文本]" custT="1"/>
      <dgm:spPr/>
      <dgm:t>
        <a:bodyPr/>
        <a:lstStyle/>
        <a:p>
          <a:pPr algn="ctr"/>
          <a:r>
            <a:rPr lang="en-US" altLang="zh-CN" sz="3600" b="1" dirty="0">
              <a:solidFill>
                <a:schemeClr val="bg1"/>
              </a:solidFill>
            </a:rPr>
            <a:t>《</a:t>
          </a:r>
          <a:r>
            <a:rPr lang="zh-CN" altLang="en-US" sz="3600" b="1" dirty="0">
              <a:solidFill>
                <a:schemeClr val="bg1"/>
              </a:solidFill>
            </a:rPr>
            <a:t>草书洛神赋</a:t>
          </a:r>
          <a:r>
            <a:rPr lang="en-US" altLang="zh-CN" sz="3600" b="1" dirty="0">
              <a:solidFill>
                <a:schemeClr val="bg1"/>
              </a:solidFill>
            </a:rPr>
            <a:t>》</a:t>
          </a:r>
        </a:p>
        <a:p>
          <a:pPr algn="ctr"/>
          <a:r>
            <a:rPr lang="zh-CN" altLang="en-US" sz="2400" b="1" dirty="0">
              <a:solidFill>
                <a:srgbClr val="FFFF00"/>
              </a:solidFill>
            </a:rPr>
            <a:t>赵构（宋高宗）</a:t>
          </a:r>
          <a:endParaRPr lang="en-US" altLang="zh-CN" sz="2400" b="1" dirty="0">
            <a:solidFill>
              <a:srgbClr val="FFFF00"/>
            </a:solidFill>
          </a:endParaRPr>
        </a:p>
      </dgm:t>
    </dgm:pt>
    <dgm:pt modelId="{5EABB7C4-CE28-4AE9-A339-FF965A8C9CA2}" type="parTrans" cxnId="{CE53E53F-E06F-480B-BD97-2C1BA0B8AF6D}">
      <dgm:prSet/>
      <dgm:spPr/>
      <dgm:t>
        <a:bodyPr/>
        <a:lstStyle/>
        <a:p>
          <a:endParaRPr lang="zh-CN" altLang="en-US"/>
        </a:p>
      </dgm:t>
    </dgm:pt>
    <dgm:pt modelId="{24EDEA27-43B9-4533-916A-F7B565CD192A}" type="sibTrans" cxnId="{CE53E53F-E06F-480B-BD97-2C1BA0B8AF6D}">
      <dgm:prSet/>
      <dgm:spPr/>
      <dgm:t>
        <a:bodyPr/>
        <a:lstStyle/>
        <a:p>
          <a:endParaRPr lang="zh-CN" altLang="en-US"/>
        </a:p>
      </dgm:t>
    </dgm:pt>
    <dgm:pt modelId="{0CC92967-CD4A-49DD-AEBC-11F958DE267E}">
      <dgm:prSet phldrT="[文本]" custT="1"/>
      <dgm:spPr/>
      <dgm:t>
        <a:bodyPr/>
        <a:lstStyle/>
        <a:p>
          <a:pPr algn="ctr"/>
          <a:r>
            <a:rPr lang="zh-CN" altLang="en-US" sz="3600" b="1" dirty="0">
              <a:solidFill>
                <a:schemeClr val="bg1"/>
              </a:solidFill>
            </a:rPr>
            <a:t>赵孟頫</a:t>
          </a:r>
          <a:endParaRPr lang="en-US" altLang="zh-CN" sz="3600" b="1" dirty="0">
            <a:solidFill>
              <a:schemeClr val="bg1"/>
            </a:solidFill>
          </a:endParaRPr>
        </a:p>
        <a:p>
          <a:pPr algn="ctr"/>
          <a:r>
            <a:rPr lang="zh-CN" altLang="en-US" sz="2000" b="1" dirty="0"/>
            <a:t> </a:t>
          </a:r>
          <a:r>
            <a:rPr lang="zh-CN" altLang="en-US" sz="2000" b="1" dirty="0">
              <a:solidFill>
                <a:srgbClr val="FFFF00"/>
              </a:solidFill>
            </a:rPr>
            <a:t>上承晋唐书风下启明清书法</a:t>
          </a:r>
        </a:p>
      </dgm:t>
    </dgm:pt>
    <dgm:pt modelId="{88C6DFEE-5A7F-44BE-8C00-61727EC0683D}" type="parTrans" cxnId="{DCFB1F3D-C72D-4C9B-B54F-02741E994FB8}">
      <dgm:prSet/>
      <dgm:spPr/>
      <dgm:t>
        <a:bodyPr/>
        <a:lstStyle/>
        <a:p>
          <a:endParaRPr lang="zh-CN" altLang="en-US"/>
        </a:p>
      </dgm:t>
    </dgm:pt>
    <dgm:pt modelId="{B6209AD7-B0CC-46C0-A309-7EECB905FFAB}" type="sibTrans" cxnId="{DCFB1F3D-C72D-4C9B-B54F-02741E994FB8}">
      <dgm:prSet/>
      <dgm:spPr/>
      <dgm:t>
        <a:bodyPr/>
        <a:lstStyle/>
        <a:p>
          <a:endParaRPr lang="zh-CN" altLang="en-US"/>
        </a:p>
      </dgm:t>
    </dgm:pt>
    <dgm:pt modelId="{096A7022-7874-42DD-8FE8-1DA1465A6FCF}">
      <dgm:prSet phldrT="[文本]" phldr="0" custT="1"/>
      <dgm:spPr/>
      <dgm:t>
        <a:bodyPr vert="horz" wrap="square"/>
        <a:lstStyle/>
        <a:p>
          <a:r>
            <a:rPr lang="zh-CN" altLang="en-US" sz="3600" b="1" dirty="0">
              <a:solidFill>
                <a:schemeClr val="bg1"/>
              </a:solidFill>
            </a:rPr>
            <a:t>瘦金体</a:t>
          </a:r>
          <a:endParaRPr lang="en-US" altLang="zh-CN" sz="3600" b="1" dirty="0">
            <a:solidFill>
              <a:schemeClr val="bg1"/>
            </a:solidFill>
          </a:endParaRPr>
        </a:p>
        <a:p>
          <a:r>
            <a:rPr lang="zh-CN" altLang="en-US" sz="2400" b="1" dirty="0">
              <a:solidFill>
                <a:srgbClr val="FFFF00"/>
              </a:solidFill>
            </a:rPr>
            <a:t>赵佶（宋徽宗）</a:t>
          </a:r>
          <a:endParaRPr lang="zh-CN" sz="2400" b="1" dirty="0"/>
        </a:p>
      </dgm:t>
    </dgm:pt>
    <dgm:pt modelId="{4328CDE4-2A4C-430B-9B49-FD3E249D5348}" type="parTrans" cxnId="{909B979D-F85A-433B-8DB4-5D9D6CC692E7}">
      <dgm:prSet/>
      <dgm:spPr/>
      <dgm:t>
        <a:bodyPr/>
        <a:lstStyle/>
        <a:p>
          <a:endParaRPr lang="zh-CN" altLang="en-US"/>
        </a:p>
      </dgm:t>
    </dgm:pt>
    <dgm:pt modelId="{2F743120-6930-4E5C-BDAC-A1B0C2201BBF}" type="sibTrans" cxnId="{909B979D-F85A-433B-8DB4-5D9D6CC692E7}">
      <dgm:prSet/>
      <dgm:spPr/>
      <dgm:t>
        <a:bodyPr/>
        <a:lstStyle/>
        <a:p>
          <a:endParaRPr lang="zh-CN" altLang="en-US"/>
        </a:p>
      </dgm:t>
    </dgm:pt>
    <dgm:pt modelId="{85104CAD-12DA-4581-A1BE-BF6F10876764}" type="pres">
      <dgm:prSet presAssocID="{794C8097-DA41-41AB-AB85-BEBC8591D3E2}" presName="composite" presStyleCnt="0">
        <dgm:presLayoutVars>
          <dgm:chMax val="1"/>
          <dgm:dir/>
          <dgm:resizeHandles val="exact"/>
        </dgm:presLayoutVars>
      </dgm:prSet>
      <dgm:spPr/>
    </dgm:pt>
    <dgm:pt modelId="{93140AC3-804F-4FC1-8AFF-8B1D3A7C2D3F}" type="pres">
      <dgm:prSet presAssocID="{4EFA0FEC-94AB-4DE0-848F-EEC547033955}" presName="roof" presStyleLbl="dkBgShp" presStyleIdx="0" presStyleCnt="2"/>
      <dgm:spPr/>
    </dgm:pt>
    <dgm:pt modelId="{F498820F-D1C2-4CB3-B9F5-782394785D81}" type="pres">
      <dgm:prSet presAssocID="{4EFA0FEC-94AB-4DE0-848F-EEC547033955}" presName="pillars" presStyleCnt="0"/>
      <dgm:spPr/>
    </dgm:pt>
    <dgm:pt modelId="{FD80A5B8-1C53-496B-A5B4-5DC3C7D2B655}" type="pres">
      <dgm:prSet presAssocID="{4EFA0FEC-94AB-4DE0-848F-EEC547033955}" presName="pillar1" presStyleLbl="node1" presStyleIdx="0" presStyleCnt="4">
        <dgm:presLayoutVars>
          <dgm:bulletEnabled val="1"/>
        </dgm:presLayoutVars>
      </dgm:prSet>
      <dgm:spPr/>
    </dgm:pt>
    <dgm:pt modelId="{11E05550-FCBF-4D85-B192-8C8DED5E1BFF}" type="pres">
      <dgm:prSet presAssocID="{096A7022-7874-42DD-8FE8-1DA1465A6FCF}" presName="pillarX" presStyleLbl="node1" presStyleIdx="1" presStyleCnt="4">
        <dgm:presLayoutVars>
          <dgm:bulletEnabled val="1"/>
        </dgm:presLayoutVars>
      </dgm:prSet>
      <dgm:spPr/>
    </dgm:pt>
    <dgm:pt modelId="{87680EE7-A8B4-4330-8498-BB682314CC70}" type="pres">
      <dgm:prSet presAssocID="{BB2FF3DE-DE0F-4AC8-B808-744D60F9CB76}" presName="pillarX" presStyleLbl="node1" presStyleIdx="2" presStyleCnt="4" custScaleX="154800">
        <dgm:presLayoutVars>
          <dgm:bulletEnabled val="1"/>
        </dgm:presLayoutVars>
      </dgm:prSet>
      <dgm:spPr/>
    </dgm:pt>
    <dgm:pt modelId="{0AD80812-C4FF-49BD-98B8-B8415B9743D2}" type="pres">
      <dgm:prSet presAssocID="{0CC92967-CD4A-49DD-AEBC-11F958DE267E}" presName="pillarX" presStyleLbl="node1" presStyleIdx="3" presStyleCnt="4" custScaleX="92710" custLinFactNeighborX="75" custLinFactNeighborY="-463">
        <dgm:presLayoutVars>
          <dgm:bulletEnabled val="1"/>
        </dgm:presLayoutVars>
      </dgm:prSet>
      <dgm:spPr/>
    </dgm:pt>
    <dgm:pt modelId="{660DC729-7027-402E-B7E6-E939168A2C87}" type="pres">
      <dgm:prSet presAssocID="{4EFA0FEC-94AB-4DE0-848F-EEC547033955}" presName="base" presStyleLbl="dkBgShp" presStyleIdx="1" presStyleCnt="2"/>
      <dgm:spPr/>
    </dgm:pt>
  </dgm:ptLst>
  <dgm:cxnLst>
    <dgm:cxn modelId="{E04CA834-85CD-47A7-A55F-1DDD031B0FDD}" type="presOf" srcId="{0CC92967-CD4A-49DD-AEBC-11F958DE267E}" destId="{0AD80812-C4FF-49BD-98B8-B8415B9743D2}" srcOrd="0" destOrd="0" presId="urn:microsoft.com/office/officeart/2005/8/layout/hList3"/>
    <dgm:cxn modelId="{3B93F438-5837-4E46-9F82-77298DF3E20C}" type="presOf" srcId="{4EFA0FEC-94AB-4DE0-848F-EEC547033955}" destId="{93140AC3-804F-4FC1-8AFF-8B1D3A7C2D3F}" srcOrd="0" destOrd="0" presId="urn:microsoft.com/office/officeart/2005/8/layout/hList3"/>
    <dgm:cxn modelId="{DCFB1F3D-C72D-4C9B-B54F-02741E994FB8}" srcId="{4EFA0FEC-94AB-4DE0-848F-EEC547033955}" destId="{0CC92967-CD4A-49DD-AEBC-11F958DE267E}" srcOrd="3" destOrd="0" parTransId="{88C6DFEE-5A7F-44BE-8C00-61727EC0683D}" sibTransId="{B6209AD7-B0CC-46C0-A309-7EECB905FFAB}"/>
    <dgm:cxn modelId="{CE53E53F-E06F-480B-BD97-2C1BA0B8AF6D}" srcId="{4EFA0FEC-94AB-4DE0-848F-EEC547033955}" destId="{BB2FF3DE-DE0F-4AC8-B808-744D60F9CB76}" srcOrd="2" destOrd="0" parTransId="{5EABB7C4-CE28-4AE9-A339-FF965A8C9CA2}" sibTransId="{24EDEA27-43B9-4533-916A-F7B565CD192A}"/>
    <dgm:cxn modelId="{C9EC705B-80BB-4578-9E4A-9BE5AD968909}" type="presOf" srcId="{794C8097-DA41-41AB-AB85-BEBC8591D3E2}" destId="{85104CAD-12DA-4581-A1BE-BF6F10876764}" srcOrd="0" destOrd="0" presId="urn:microsoft.com/office/officeart/2005/8/layout/hList3"/>
    <dgm:cxn modelId="{54F8EB5A-A848-4486-BE54-7F0087A5F623}" type="presOf" srcId="{F2724098-2870-4D09-A3C6-ECBEEB3D44D3}" destId="{FD80A5B8-1C53-496B-A5B4-5DC3C7D2B655}" srcOrd="0" destOrd="0" presId="urn:microsoft.com/office/officeart/2005/8/layout/hList3"/>
    <dgm:cxn modelId="{A3471087-D40E-4FF5-943A-4C33D93FEF17}" type="presOf" srcId="{096A7022-7874-42DD-8FE8-1DA1465A6FCF}" destId="{11E05550-FCBF-4D85-B192-8C8DED5E1BFF}" srcOrd="0" destOrd="0" presId="urn:microsoft.com/office/officeart/2005/8/layout/hList3"/>
    <dgm:cxn modelId="{909B979D-F85A-433B-8DB4-5D9D6CC692E7}" srcId="{4EFA0FEC-94AB-4DE0-848F-EEC547033955}" destId="{096A7022-7874-42DD-8FE8-1DA1465A6FCF}" srcOrd="1" destOrd="0" parTransId="{4328CDE4-2A4C-430B-9B49-FD3E249D5348}" sibTransId="{2F743120-6930-4E5C-BDAC-A1B0C2201BBF}"/>
    <dgm:cxn modelId="{52E246BA-A838-4A1E-AA25-9E2F7788CD4C}" type="presOf" srcId="{BB2FF3DE-DE0F-4AC8-B808-744D60F9CB76}" destId="{87680EE7-A8B4-4330-8498-BB682314CC70}" srcOrd="0" destOrd="0" presId="urn:microsoft.com/office/officeart/2005/8/layout/hList3"/>
    <dgm:cxn modelId="{B013F0C2-7E56-48E1-9687-843796E6185E}" srcId="{794C8097-DA41-41AB-AB85-BEBC8591D3E2}" destId="{4EFA0FEC-94AB-4DE0-848F-EEC547033955}" srcOrd="0" destOrd="0" parTransId="{9B1C03E9-222D-452D-8B8A-10B6A0673BBA}" sibTransId="{68182D15-1844-4AF8-8D73-23EF52258771}"/>
    <dgm:cxn modelId="{33A99FCB-2D1D-4A1E-85F5-592B2A102499}" srcId="{4EFA0FEC-94AB-4DE0-848F-EEC547033955}" destId="{F2724098-2870-4D09-A3C6-ECBEEB3D44D3}" srcOrd="0" destOrd="0" parTransId="{DA065300-3054-43BA-9397-75B15B28A0DF}" sibTransId="{C2B6AC1E-904D-402C-BBA0-B5A9C0461BD6}"/>
    <dgm:cxn modelId="{C58564A1-BEC9-4763-82C2-DA5B39F02456}" type="presParOf" srcId="{85104CAD-12DA-4581-A1BE-BF6F10876764}" destId="{93140AC3-804F-4FC1-8AFF-8B1D3A7C2D3F}" srcOrd="0" destOrd="0" presId="urn:microsoft.com/office/officeart/2005/8/layout/hList3"/>
    <dgm:cxn modelId="{4764D7ED-6200-49F3-B8A4-90EAA92711F1}" type="presParOf" srcId="{85104CAD-12DA-4581-A1BE-BF6F10876764}" destId="{F498820F-D1C2-4CB3-B9F5-782394785D81}" srcOrd="1" destOrd="0" presId="urn:microsoft.com/office/officeart/2005/8/layout/hList3"/>
    <dgm:cxn modelId="{39E3AAFF-7460-40E1-BCC7-0B1C52C368D8}" type="presParOf" srcId="{F498820F-D1C2-4CB3-B9F5-782394785D81}" destId="{FD80A5B8-1C53-496B-A5B4-5DC3C7D2B655}" srcOrd="0" destOrd="0" presId="urn:microsoft.com/office/officeart/2005/8/layout/hList3"/>
    <dgm:cxn modelId="{4FAF3101-1351-4E01-BF73-3F0D28E0AC00}" type="presParOf" srcId="{F498820F-D1C2-4CB3-B9F5-782394785D81}" destId="{11E05550-FCBF-4D85-B192-8C8DED5E1BFF}" srcOrd="1" destOrd="0" presId="urn:microsoft.com/office/officeart/2005/8/layout/hList3"/>
    <dgm:cxn modelId="{7132A16E-43A8-4D26-8AFC-6D357CD85266}" type="presParOf" srcId="{F498820F-D1C2-4CB3-B9F5-782394785D81}" destId="{87680EE7-A8B4-4330-8498-BB682314CC70}" srcOrd="2" destOrd="0" presId="urn:microsoft.com/office/officeart/2005/8/layout/hList3"/>
    <dgm:cxn modelId="{5681F07D-117A-4083-A68A-2C75EF221B31}" type="presParOf" srcId="{F498820F-D1C2-4CB3-B9F5-782394785D81}" destId="{0AD80812-C4FF-49BD-98B8-B8415B9743D2}" srcOrd="3" destOrd="0" presId="urn:microsoft.com/office/officeart/2005/8/layout/hList3"/>
    <dgm:cxn modelId="{0C5D14D4-A946-4DDC-BEB7-C18AB7AD4AC9}" type="presParOf" srcId="{85104CAD-12DA-4581-A1BE-BF6F10876764}" destId="{660DC729-7027-402E-B7E6-E939168A2C8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9.xml><?xml version="1.0" encoding="utf-8"?>
<dgm:dataModel xmlns:dgm="http://schemas.openxmlformats.org/drawingml/2006/diagram" xmlns:a="http://schemas.openxmlformats.org/drawingml/2006/main">
  <dgm:ptLst>
    <dgm:pt modelId="{794C8097-DA41-41AB-AB85-BEBC8591D3E2}" type="doc">
      <dgm:prSet loTypeId="urn:microsoft.com/office/officeart/2005/8/layout/hList3" loCatId="list" qsTypeId="urn:microsoft.com/office/officeart/2005/8/quickstyle/3d9" qsCatId="3D" csTypeId="urn:microsoft.com/office/officeart/2005/8/colors/accent1_2#40" csCatId="accent1" phldr="1"/>
      <dgm:spPr/>
      <dgm:t>
        <a:bodyPr/>
        <a:lstStyle/>
        <a:p>
          <a:endParaRPr lang="zh-CN" altLang="en-US"/>
        </a:p>
      </dgm:t>
    </dgm:pt>
    <dgm:pt modelId="{4EFA0FEC-94AB-4DE0-848F-EEC547033955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七、书院</a:t>
          </a:r>
        </a:p>
      </dgm:t>
    </dgm:pt>
    <dgm:pt modelId="{9B1C03E9-222D-452D-8B8A-10B6A0673BBA}" type="parTrans" cxnId="{B013F0C2-7E56-48E1-9687-843796E6185E}">
      <dgm:prSet/>
      <dgm:spPr/>
      <dgm:t>
        <a:bodyPr/>
        <a:lstStyle/>
        <a:p>
          <a:endParaRPr lang="zh-CN" altLang="en-US"/>
        </a:p>
      </dgm:t>
    </dgm:pt>
    <dgm:pt modelId="{68182D15-1844-4AF8-8D73-23EF52258771}" type="sibTrans" cxnId="{B013F0C2-7E56-48E1-9687-843796E6185E}">
      <dgm:prSet/>
      <dgm:spPr/>
      <dgm:t>
        <a:bodyPr/>
        <a:lstStyle/>
        <a:p>
          <a:endParaRPr lang="zh-CN" altLang="en-US"/>
        </a:p>
      </dgm:t>
    </dgm:pt>
    <dgm:pt modelId="{BB2FF3DE-DE0F-4AC8-B808-744D60F9CB76}">
      <dgm:prSet phldrT="[文本]" custT="1"/>
      <dgm:spPr/>
      <dgm:t>
        <a:bodyPr/>
        <a:lstStyle/>
        <a:p>
          <a:r>
            <a:rPr lang="zh-CN" altLang="en-US" sz="3600" b="1" dirty="0">
              <a:solidFill>
                <a:schemeClr val="bg1"/>
              </a:solidFill>
            </a:rPr>
            <a:t>书院：古代教育组织，起于唐代，宋代发展</a:t>
          </a:r>
          <a:endParaRPr lang="en-US" altLang="zh-CN" sz="3600" b="1" dirty="0">
            <a:solidFill>
              <a:schemeClr val="bg1"/>
            </a:solidFill>
          </a:endParaRPr>
        </a:p>
        <a:p>
          <a:r>
            <a:rPr lang="zh-CN" altLang="en-US" sz="2000" b="1" dirty="0">
              <a:solidFill>
                <a:srgbClr val="FFFF00"/>
              </a:solidFill>
            </a:rPr>
            <a:t>四大书院：应天书院、岳麓书院、白鹿洞书院、嵩山书院（一说石鼓书院）</a:t>
          </a:r>
          <a:endParaRPr lang="en-US" altLang="zh-CN" sz="2000" b="1" dirty="0">
            <a:solidFill>
              <a:srgbClr val="FFFF00"/>
            </a:solidFill>
          </a:endParaRPr>
        </a:p>
      </dgm:t>
    </dgm:pt>
    <dgm:pt modelId="{5EABB7C4-CE28-4AE9-A339-FF965A8C9CA2}" type="parTrans" cxnId="{CE53E53F-E06F-480B-BD97-2C1BA0B8AF6D}">
      <dgm:prSet/>
      <dgm:spPr/>
      <dgm:t>
        <a:bodyPr/>
        <a:lstStyle/>
        <a:p>
          <a:endParaRPr lang="zh-CN" altLang="en-US"/>
        </a:p>
      </dgm:t>
    </dgm:pt>
    <dgm:pt modelId="{24EDEA27-43B9-4533-916A-F7B565CD192A}" type="sibTrans" cxnId="{CE53E53F-E06F-480B-BD97-2C1BA0B8AF6D}">
      <dgm:prSet/>
      <dgm:spPr/>
      <dgm:t>
        <a:bodyPr/>
        <a:lstStyle/>
        <a:p>
          <a:endParaRPr lang="zh-CN" altLang="en-US"/>
        </a:p>
      </dgm:t>
    </dgm:pt>
    <dgm:pt modelId="{85104CAD-12DA-4581-A1BE-BF6F10876764}" type="pres">
      <dgm:prSet presAssocID="{794C8097-DA41-41AB-AB85-BEBC8591D3E2}" presName="composite" presStyleCnt="0">
        <dgm:presLayoutVars>
          <dgm:chMax val="1"/>
          <dgm:dir/>
          <dgm:resizeHandles val="exact"/>
        </dgm:presLayoutVars>
      </dgm:prSet>
      <dgm:spPr/>
    </dgm:pt>
    <dgm:pt modelId="{93140AC3-804F-4FC1-8AFF-8B1D3A7C2D3F}" type="pres">
      <dgm:prSet presAssocID="{4EFA0FEC-94AB-4DE0-848F-EEC547033955}" presName="roof" presStyleLbl="dkBgShp" presStyleIdx="0" presStyleCnt="2"/>
      <dgm:spPr/>
    </dgm:pt>
    <dgm:pt modelId="{F498820F-D1C2-4CB3-B9F5-782394785D81}" type="pres">
      <dgm:prSet presAssocID="{4EFA0FEC-94AB-4DE0-848F-EEC547033955}" presName="pillars" presStyleCnt="0"/>
      <dgm:spPr/>
    </dgm:pt>
    <dgm:pt modelId="{FD80A5B8-1C53-496B-A5B4-5DC3C7D2B655}" type="pres">
      <dgm:prSet presAssocID="{4EFA0FEC-94AB-4DE0-848F-EEC547033955}" presName="pillar1" presStyleLbl="node1" presStyleIdx="0" presStyleCnt="1">
        <dgm:presLayoutVars>
          <dgm:bulletEnabled val="1"/>
        </dgm:presLayoutVars>
      </dgm:prSet>
      <dgm:spPr/>
    </dgm:pt>
    <dgm:pt modelId="{660DC729-7027-402E-B7E6-E939168A2C87}" type="pres">
      <dgm:prSet presAssocID="{4EFA0FEC-94AB-4DE0-848F-EEC547033955}" presName="base" presStyleLbl="dkBgShp" presStyleIdx="1" presStyleCnt="2"/>
      <dgm:spPr/>
    </dgm:pt>
  </dgm:ptLst>
  <dgm:cxnLst>
    <dgm:cxn modelId="{3B93F438-5837-4E46-9F82-77298DF3E20C}" type="presOf" srcId="{4EFA0FEC-94AB-4DE0-848F-EEC547033955}" destId="{93140AC3-804F-4FC1-8AFF-8B1D3A7C2D3F}" srcOrd="0" destOrd="0" presId="urn:microsoft.com/office/officeart/2005/8/layout/hList3"/>
    <dgm:cxn modelId="{CE53E53F-E06F-480B-BD97-2C1BA0B8AF6D}" srcId="{4EFA0FEC-94AB-4DE0-848F-EEC547033955}" destId="{BB2FF3DE-DE0F-4AC8-B808-744D60F9CB76}" srcOrd="0" destOrd="0" parTransId="{5EABB7C4-CE28-4AE9-A339-FF965A8C9CA2}" sibTransId="{24EDEA27-43B9-4533-916A-F7B565CD192A}"/>
    <dgm:cxn modelId="{C9EC705B-80BB-4578-9E4A-9BE5AD968909}" type="presOf" srcId="{794C8097-DA41-41AB-AB85-BEBC8591D3E2}" destId="{85104CAD-12DA-4581-A1BE-BF6F10876764}" srcOrd="0" destOrd="0" presId="urn:microsoft.com/office/officeart/2005/8/layout/hList3"/>
    <dgm:cxn modelId="{B013F0C2-7E56-48E1-9687-843796E6185E}" srcId="{794C8097-DA41-41AB-AB85-BEBC8591D3E2}" destId="{4EFA0FEC-94AB-4DE0-848F-EEC547033955}" srcOrd="0" destOrd="0" parTransId="{9B1C03E9-222D-452D-8B8A-10B6A0673BBA}" sibTransId="{68182D15-1844-4AF8-8D73-23EF52258771}"/>
    <dgm:cxn modelId="{44BE3EFB-92CE-4843-8C6A-E963638C2D92}" type="presOf" srcId="{BB2FF3DE-DE0F-4AC8-B808-744D60F9CB76}" destId="{FD80A5B8-1C53-496B-A5B4-5DC3C7D2B655}" srcOrd="0" destOrd="0" presId="urn:microsoft.com/office/officeart/2005/8/layout/hList3"/>
    <dgm:cxn modelId="{C58564A1-BEC9-4763-82C2-DA5B39F02456}" type="presParOf" srcId="{85104CAD-12DA-4581-A1BE-BF6F10876764}" destId="{93140AC3-804F-4FC1-8AFF-8B1D3A7C2D3F}" srcOrd="0" destOrd="0" presId="urn:microsoft.com/office/officeart/2005/8/layout/hList3"/>
    <dgm:cxn modelId="{4764D7ED-6200-49F3-B8A4-90EAA92711F1}" type="presParOf" srcId="{85104CAD-12DA-4581-A1BE-BF6F10876764}" destId="{F498820F-D1C2-4CB3-B9F5-782394785D81}" srcOrd="1" destOrd="0" presId="urn:microsoft.com/office/officeart/2005/8/layout/hList3"/>
    <dgm:cxn modelId="{39E3AAFF-7460-40E1-BCC7-0B1C52C368D8}" type="presParOf" srcId="{F498820F-D1C2-4CB3-B9F5-782394785D81}" destId="{FD80A5B8-1C53-496B-A5B4-5DC3C7D2B655}" srcOrd="0" destOrd="0" presId="urn:microsoft.com/office/officeart/2005/8/layout/hList3"/>
    <dgm:cxn modelId="{0C5D14D4-A946-4DDC-BEB7-C18AB7AD4AC9}" type="presParOf" srcId="{85104CAD-12DA-4581-A1BE-BF6F10876764}" destId="{660DC729-7027-402E-B7E6-E939168A2C8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8123B67D-3061-4914-8751-91051A5D3D62}" type="doc">
      <dgm:prSet loTypeId="urn:microsoft.com/office/officeart/2005/8/layout/hList3" loCatId="list" qsTypeId="urn:microsoft.com/office/officeart/2005/8/quickstyle/simple3#2" qsCatId="simple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573D18B2-655F-4FF0-87D1-0C48FE450E38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二、西周的政治</a:t>
          </a:r>
        </a:p>
      </dgm:t>
    </dgm:pt>
    <dgm:pt modelId="{527E8B38-3CB1-4A5C-8429-D2C5C3667FE4}" type="parTrans" cxnId="{E3D5DDC7-6864-41FA-8DEC-7C439BAA44BB}">
      <dgm:prSet/>
      <dgm:spPr/>
      <dgm:t>
        <a:bodyPr/>
        <a:lstStyle/>
        <a:p>
          <a:endParaRPr lang="zh-CN" altLang="en-US"/>
        </a:p>
      </dgm:t>
    </dgm:pt>
    <dgm:pt modelId="{7B4C58F1-67C0-459B-8B25-9EB0600498C6}" type="sibTrans" cxnId="{E3D5DDC7-6864-41FA-8DEC-7C439BAA44BB}">
      <dgm:prSet/>
      <dgm:spPr/>
      <dgm:t>
        <a:bodyPr/>
        <a:lstStyle/>
        <a:p>
          <a:endParaRPr lang="zh-CN" altLang="en-US"/>
        </a:p>
      </dgm:t>
    </dgm:pt>
    <dgm:pt modelId="{F8E6B7EB-D215-41D6-8DF5-986543C50604}">
      <dgm:prSet phldrT="[文本]"/>
      <dgm:spPr/>
      <dgm:t>
        <a:bodyPr/>
        <a:lstStyle/>
        <a:p>
          <a:r>
            <a:rPr lang="zh-CN" altLang="en-US" dirty="0"/>
            <a:t>分封制</a:t>
          </a:r>
        </a:p>
      </dgm:t>
    </dgm:pt>
    <dgm:pt modelId="{39A10119-7E74-4524-8AE1-9EEE74630A3E}" type="parTrans" cxnId="{872BE82A-2151-4C96-ACFB-DA311E156152}">
      <dgm:prSet/>
      <dgm:spPr/>
      <dgm:t>
        <a:bodyPr/>
        <a:lstStyle/>
        <a:p>
          <a:endParaRPr lang="zh-CN" altLang="en-US"/>
        </a:p>
      </dgm:t>
    </dgm:pt>
    <dgm:pt modelId="{6068C03F-8966-434B-B080-A99139CA6F34}" type="sibTrans" cxnId="{872BE82A-2151-4C96-ACFB-DA311E156152}">
      <dgm:prSet/>
      <dgm:spPr/>
      <dgm:t>
        <a:bodyPr/>
        <a:lstStyle/>
        <a:p>
          <a:endParaRPr lang="zh-CN" altLang="en-US"/>
        </a:p>
      </dgm:t>
    </dgm:pt>
    <dgm:pt modelId="{0B3969B7-1C59-423B-A2E9-1DEFD483C173}">
      <dgm:prSet phldrT="[文本]"/>
      <dgm:spPr/>
      <dgm:t>
        <a:bodyPr/>
        <a:lstStyle/>
        <a:p>
          <a:r>
            <a:rPr lang="zh-CN" altLang="en-US" dirty="0">
              <a:solidFill>
                <a:srgbClr val="49480B"/>
              </a:solidFill>
            </a:rPr>
            <a:t>井田制</a:t>
          </a:r>
        </a:p>
      </dgm:t>
    </dgm:pt>
    <dgm:pt modelId="{A8322ED9-99A0-4871-B70E-8719653992C9}" type="parTrans" cxnId="{89E4F254-1D59-45E5-9886-328B9E82C567}">
      <dgm:prSet/>
      <dgm:spPr/>
      <dgm:t>
        <a:bodyPr/>
        <a:lstStyle/>
        <a:p>
          <a:endParaRPr lang="zh-CN" altLang="en-US"/>
        </a:p>
      </dgm:t>
    </dgm:pt>
    <dgm:pt modelId="{CFFA056D-B0CE-4283-9E0F-B0E633A6ECA0}" type="sibTrans" cxnId="{89E4F254-1D59-45E5-9886-328B9E82C567}">
      <dgm:prSet/>
      <dgm:spPr/>
      <dgm:t>
        <a:bodyPr/>
        <a:lstStyle/>
        <a:p>
          <a:endParaRPr lang="zh-CN" altLang="en-US"/>
        </a:p>
      </dgm:t>
    </dgm:pt>
    <dgm:pt modelId="{138E1E0D-D55A-438A-8665-F43F4B69ECB0}">
      <dgm:prSet phldrT="[文本]"/>
      <dgm:spPr/>
      <dgm:t>
        <a:bodyPr/>
        <a:lstStyle/>
        <a:p>
          <a:r>
            <a:rPr lang="zh-CN" altLang="en-US" dirty="0"/>
            <a:t>国人暴动</a:t>
          </a:r>
        </a:p>
      </dgm:t>
    </dgm:pt>
    <dgm:pt modelId="{B7A3B9DA-C49C-4DB2-9A5D-BF28A91E552B}" type="parTrans" cxnId="{E4AD50D0-163F-47F1-AD1C-8E27BF708C53}">
      <dgm:prSet/>
      <dgm:spPr/>
      <dgm:t>
        <a:bodyPr/>
        <a:lstStyle/>
        <a:p>
          <a:endParaRPr lang="zh-CN" altLang="en-US"/>
        </a:p>
      </dgm:t>
    </dgm:pt>
    <dgm:pt modelId="{3DF219C2-8D0A-48FA-B84F-134AA1B282A1}" type="sibTrans" cxnId="{E4AD50D0-163F-47F1-AD1C-8E27BF708C53}">
      <dgm:prSet/>
      <dgm:spPr/>
      <dgm:t>
        <a:bodyPr/>
        <a:lstStyle/>
        <a:p>
          <a:endParaRPr lang="zh-CN" altLang="en-US"/>
        </a:p>
      </dgm:t>
    </dgm:pt>
    <dgm:pt modelId="{C99CFE3A-1D92-454A-8F44-9B8F54B9DF8A}" type="pres">
      <dgm:prSet presAssocID="{8123B67D-3061-4914-8751-91051A5D3D62}" presName="composite" presStyleCnt="0">
        <dgm:presLayoutVars>
          <dgm:chMax val="1"/>
          <dgm:dir/>
          <dgm:resizeHandles val="exact"/>
        </dgm:presLayoutVars>
      </dgm:prSet>
      <dgm:spPr/>
    </dgm:pt>
    <dgm:pt modelId="{D3ABB7DB-86F3-439E-8B72-8353151573EB}" type="pres">
      <dgm:prSet presAssocID="{573D18B2-655F-4FF0-87D1-0C48FE450E38}" presName="roof" presStyleLbl="dkBgShp" presStyleIdx="0" presStyleCnt="2"/>
      <dgm:spPr/>
    </dgm:pt>
    <dgm:pt modelId="{5C3938A9-D57B-43A2-B73D-660569255EE6}" type="pres">
      <dgm:prSet presAssocID="{573D18B2-655F-4FF0-87D1-0C48FE450E38}" presName="pillars" presStyleCnt="0"/>
      <dgm:spPr/>
    </dgm:pt>
    <dgm:pt modelId="{4CDAF2D0-D966-4FD9-8523-A1A54E47D7E8}" type="pres">
      <dgm:prSet presAssocID="{573D18B2-655F-4FF0-87D1-0C48FE450E38}" presName="pillar1" presStyleLbl="node1" presStyleIdx="0" presStyleCnt="3">
        <dgm:presLayoutVars>
          <dgm:bulletEnabled val="1"/>
        </dgm:presLayoutVars>
      </dgm:prSet>
      <dgm:spPr/>
    </dgm:pt>
    <dgm:pt modelId="{9FE24172-FBE3-4D87-B54B-8B3CDD9BC8E8}" type="pres">
      <dgm:prSet presAssocID="{0B3969B7-1C59-423B-A2E9-1DEFD483C173}" presName="pillarX" presStyleLbl="node1" presStyleIdx="1" presStyleCnt="3">
        <dgm:presLayoutVars>
          <dgm:bulletEnabled val="1"/>
        </dgm:presLayoutVars>
      </dgm:prSet>
      <dgm:spPr/>
    </dgm:pt>
    <dgm:pt modelId="{5AD43DFE-2A73-4F23-A008-AE646C178DFA}" type="pres">
      <dgm:prSet presAssocID="{138E1E0D-D55A-438A-8665-F43F4B69ECB0}" presName="pillarX" presStyleLbl="node1" presStyleIdx="2" presStyleCnt="3">
        <dgm:presLayoutVars>
          <dgm:bulletEnabled val="1"/>
        </dgm:presLayoutVars>
      </dgm:prSet>
      <dgm:spPr/>
    </dgm:pt>
    <dgm:pt modelId="{BE1D200F-3E3C-418E-AB05-8B47E970A140}" type="pres">
      <dgm:prSet presAssocID="{573D18B2-655F-4FF0-87D1-0C48FE450E38}" presName="base" presStyleLbl="dkBgShp" presStyleIdx="1" presStyleCnt="2"/>
      <dgm:spPr/>
    </dgm:pt>
  </dgm:ptLst>
  <dgm:cxnLst>
    <dgm:cxn modelId="{872BE82A-2151-4C96-ACFB-DA311E156152}" srcId="{573D18B2-655F-4FF0-87D1-0C48FE450E38}" destId="{F8E6B7EB-D215-41D6-8DF5-986543C50604}" srcOrd="0" destOrd="0" parTransId="{39A10119-7E74-4524-8AE1-9EEE74630A3E}" sibTransId="{6068C03F-8966-434B-B080-A99139CA6F34}"/>
    <dgm:cxn modelId="{95E2FA31-E242-4764-AA24-5D27DD3D05AD}" type="presOf" srcId="{0B3969B7-1C59-423B-A2E9-1DEFD483C173}" destId="{9FE24172-FBE3-4D87-B54B-8B3CDD9BC8E8}" srcOrd="0" destOrd="0" presId="urn:microsoft.com/office/officeart/2005/8/layout/hList3"/>
    <dgm:cxn modelId="{64AB6E60-5BB6-43E6-A487-B45B706D2DF2}" type="presOf" srcId="{F8E6B7EB-D215-41D6-8DF5-986543C50604}" destId="{4CDAF2D0-D966-4FD9-8523-A1A54E47D7E8}" srcOrd="0" destOrd="0" presId="urn:microsoft.com/office/officeart/2005/8/layout/hList3"/>
    <dgm:cxn modelId="{08DFC746-D6E0-4B07-A904-0A0AA7FF41C4}" type="presOf" srcId="{138E1E0D-D55A-438A-8665-F43F4B69ECB0}" destId="{5AD43DFE-2A73-4F23-A008-AE646C178DFA}" srcOrd="0" destOrd="0" presId="urn:microsoft.com/office/officeart/2005/8/layout/hList3"/>
    <dgm:cxn modelId="{89E4F254-1D59-45E5-9886-328B9E82C567}" srcId="{573D18B2-655F-4FF0-87D1-0C48FE450E38}" destId="{0B3969B7-1C59-423B-A2E9-1DEFD483C173}" srcOrd="1" destOrd="0" parTransId="{A8322ED9-99A0-4871-B70E-8719653992C9}" sibTransId="{CFFA056D-B0CE-4283-9E0F-B0E633A6ECA0}"/>
    <dgm:cxn modelId="{F43D3ABE-EB1A-47FA-B1EC-80550AD6ECFB}" type="presOf" srcId="{8123B67D-3061-4914-8751-91051A5D3D62}" destId="{C99CFE3A-1D92-454A-8F44-9B8F54B9DF8A}" srcOrd="0" destOrd="0" presId="urn:microsoft.com/office/officeart/2005/8/layout/hList3"/>
    <dgm:cxn modelId="{E3D5DDC7-6864-41FA-8DEC-7C439BAA44BB}" srcId="{8123B67D-3061-4914-8751-91051A5D3D62}" destId="{573D18B2-655F-4FF0-87D1-0C48FE450E38}" srcOrd="0" destOrd="0" parTransId="{527E8B38-3CB1-4A5C-8429-D2C5C3667FE4}" sibTransId="{7B4C58F1-67C0-459B-8B25-9EB0600498C6}"/>
    <dgm:cxn modelId="{E4AD50D0-163F-47F1-AD1C-8E27BF708C53}" srcId="{573D18B2-655F-4FF0-87D1-0C48FE450E38}" destId="{138E1E0D-D55A-438A-8665-F43F4B69ECB0}" srcOrd="2" destOrd="0" parTransId="{B7A3B9DA-C49C-4DB2-9A5D-BF28A91E552B}" sibTransId="{3DF219C2-8D0A-48FA-B84F-134AA1B282A1}"/>
    <dgm:cxn modelId="{247D26E7-853F-4390-9C38-46EFBAE1408F}" type="presOf" srcId="{573D18B2-655F-4FF0-87D1-0C48FE450E38}" destId="{D3ABB7DB-86F3-439E-8B72-8353151573EB}" srcOrd="0" destOrd="0" presId="urn:microsoft.com/office/officeart/2005/8/layout/hList3"/>
    <dgm:cxn modelId="{FC9AA4BE-4942-494D-A005-919602823EBE}" type="presParOf" srcId="{C99CFE3A-1D92-454A-8F44-9B8F54B9DF8A}" destId="{D3ABB7DB-86F3-439E-8B72-8353151573EB}" srcOrd="0" destOrd="0" presId="urn:microsoft.com/office/officeart/2005/8/layout/hList3"/>
    <dgm:cxn modelId="{6E0B98DA-1D86-44D0-AC09-F40C04E1B0C9}" type="presParOf" srcId="{C99CFE3A-1D92-454A-8F44-9B8F54B9DF8A}" destId="{5C3938A9-D57B-43A2-B73D-660569255EE6}" srcOrd="1" destOrd="0" presId="urn:microsoft.com/office/officeart/2005/8/layout/hList3"/>
    <dgm:cxn modelId="{EB6EDCEF-DAF9-4BE1-B588-BD4882ED0F08}" type="presParOf" srcId="{5C3938A9-D57B-43A2-B73D-660569255EE6}" destId="{4CDAF2D0-D966-4FD9-8523-A1A54E47D7E8}" srcOrd="0" destOrd="0" presId="urn:microsoft.com/office/officeart/2005/8/layout/hList3"/>
    <dgm:cxn modelId="{B162CBCC-7F77-4897-AD76-A027310FB682}" type="presParOf" srcId="{5C3938A9-D57B-43A2-B73D-660569255EE6}" destId="{9FE24172-FBE3-4D87-B54B-8B3CDD9BC8E8}" srcOrd="1" destOrd="0" presId="urn:microsoft.com/office/officeart/2005/8/layout/hList3"/>
    <dgm:cxn modelId="{2AB1642B-574C-4516-B474-997CB00A040C}" type="presParOf" srcId="{5C3938A9-D57B-43A2-B73D-660569255EE6}" destId="{5AD43DFE-2A73-4F23-A008-AE646C178DFA}" srcOrd="2" destOrd="0" presId="urn:microsoft.com/office/officeart/2005/8/layout/hList3"/>
    <dgm:cxn modelId="{447B39FA-790F-4CBD-B285-0CF25AA651D5}" type="presParOf" srcId="{C99CFE3A-1D92-454A-8F44-9B8F54B9DF8A}" destId="{BE1D200F-3E3C-418E-AB05-8B47E970A140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0.xml><?xml version="1.0" encoding="utf-8"?>
<dgm:dataModel xmlns:dgm="http://schemas.openxmlformats.org/drawingml/2006/diagram" xmlns:a="http://schemas.openxmlformats.org/drawingml/2006/main">
  <dgm:ptLst>
    <dgm:pt modelId="{1A940925-20B9-444E-B433-44D60620EE70}" type="doc">
      <dgm:prSet loTypeId="urn:microsoft.com/office/officeart/2005/8/layout/hProcess9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59CA463-62DA-423B-BD19-4723AF52476B}">
      <dgm:prSet phldrT="[文本]"/>
      <dgm:spPr/>
      <dgm:t>
        <a:bodyPr/>
        <a:lstStyle/>
        <a:p>
          <a:r>
            <a:rPr lang="zh-CN" altLang="en-US" dirty="0"/>
            <a:t>明朝</a:t>
          </a:r>
        </a:p>
      </dgm:t>
    </dgm:pt>
    <dgm:pt modelId="{2705F0F8-0AAE-4E88-95A0-F1168350A8B8}" type="parTrans" cxnId="{D0F388CA-7D88-4925-B782-8B4A068B29BE}">
      <dgm:prSet/>
      <dgm:spPr/>
      <dgm:t>
        <a:bodyPr/>
        <a:lstStyle/>
        <a:p>
          <a:endParaRPr lang="zh-CN" altLang="en-US"/>
        </a:p>
      </dgm:t>
    </dgm:pt>
    <dgm:pt modelId="{CD892C0A-E184-4647-920C-3A021DD59CEB}" type="sibTrans" cxnId="{D0F388CA-7D88-4925-B782-8B4A068B29BE}">
      <dgm:prSet/>
      <dgm:spPr/>
      <dgm:t>
        <a:bodyPr/>
        <a:lstStyle/>
        <a:p>
          <a:endParaRPr lang="zh-CN" altLang="en-US"/>
        </a:p>
      </dgm:t>
    </dgm:pt>
    <dgm:pt modelId="{5601DE79-0D96-46FD-BB27-D13CACCD0D96}">
      <dgm:prSet phldrT="[文本]" custT="1"/>
      <dgm:spPr/>
      <dgm:t>
        <a:bodyPr/>
        <a:lstStyle/>
        <a:p>
          <a:r>
            <a:rPr lang="zh-CN" altLang="en-US" sz="5200" dirty="0"/>
            <a:t>清朝</a:t>
          </a:r>
          <a:r>
            <a:rPr lang="en-US" altLang="zh-CN" sz="2800" dirty="0"/>
            <a:t>1840</a:t>
          </a:r>
          <a:r>
            <a:rPr lang="zh-CN" altLang="en-US" sz="2800" dirty="0"/>
            <a:t>古代史止</a:t>
          </a:r>
        </a:p>
      </dgm:t>
    </dgm:pt>
    <dgm:pt modelId="{72BECFE1-7505-4346-85BA-235BC094B2D0}" type="parTrans" cxnId="{ED1405D7-CAD7-489F-B5C7-EF866D3E6A1D}">
      <dgm:prSet/>
      <dgm:spPr/>
      <dgm:t>
        <a:bodyPr/>
        <a:lstStyle/>
        <a:p>
          <a:endParaRPr lang="zh-CN" altLang="en-US"/>
        </a:p>
      </dgm:t>
    </dgm:pt>
    <dgm:pt modelId="{A7BF0B52-A300-4BA6-92FD-662AC677FDD2}" type="sibTrans" cxnId="{ED1405D7-CAD7-489F-B5C7-EF866D3E6A1D}">
      <dgm:prSet/>
      <dgm:spPr/>
      <dgm:t>
        <a:bodyPr/>
        <a:lstStyle/>
        <a:p>
          <a:endParaRPr lang="zh-CN" altLang="en-US"/>
        </a:p>
      </dgm:t>
    </dgm:pt>
    <dgm:pt modelId="{9F1B216F-B056-4BF1-BA88-DA45871C5981}" type="pres">
      <dgm:prSet presAssocID="{1A940925-20B9-444E-B433-44D60620EE70}" presName="CompostProcess" presStyleCnt="0">
        <dgm:presLayoutVars>
          <dgm:dir/>
          <dgm:resizeHandles val="exact"/>
        </dgm:presLayoutVars>
      </dgm:prSet>
      <dgm:spPr/>
    </dgm:pt>
    <dgm:pt modelId="{FEF0C00B-1004-41BF-80DF-A978B3BA035A}" type="pres">
      <dgm:prSet presAssocID="{1A940925-20B9-444E-B433-44D60620EE70}" presName="arrow" presStyleLbl="bgShp" presStyleIdx="0" presStyleCnt="1"/>
      <dgm:spPr/>
    </dgm:pt>
    <dgm:pt modelId="{F18C87F3-B7E4-44D3-982F-FE9887CC39A8}" type="pres">
      <dgm:prSet presAssocID="{1A940925-20B9-444E-B433-44D60620EE70}" presName="linearProcess" presStyleCnt="0"/>
      <dgm:spPr/>
    </dgm:pt>
    <dgm:pt modelId="{9AD28700-AAA8-469C-AA3F-60F05F74D967}" type="pres">
      <dgm:prSet presAssocID="{F59CA463-62DA-423B-BD19-4723AF52476B}" presName="textNode" presStyleLbl="node1" presStyleIdx="0" presStyleCnt="2" custScaleX="86192">
        <dgm:presLayoutVars>
          <dgm:bulletEnabled val="1"/>
        </dgm:presLayoutVars>
      </dgm:prSet>
      <dgm:spPr/>
    </dgm:pt>
    <dgm:pt modelId="{ADF743A4-F464-4CBF-ABDB-F79FA083AEC4}" type="pres">
      <dgm:prSet presAssocID="{CD892C0A-E184-4647-920C-3A021DD59CEB}" presName="sibTrans" presStyleCnt="0"/>
      <dgm:spPr/>
    </dgm:pt>
    <dgm:pt modelId="{CB628AFA-6227-4912-B082-59B54AD5786B}" type="pres">
      <dgm:prSet presAssocID="{5601DE79-0D96-46FD-BB27-D13CACCD0D96}" presName="textNode" presStyleLbl="node1" presStyleIdx="1" presStyleCnt="2" custScaleX="118016">
        <dgm:presLayoutVars>
          <dgm:bulletEnabled val="1"/>
        </dgm:presLayoutVars>
      </dgm:prSet>
      <dgm:spPr/>
    </dgm:pt>
  </dgm:ptLst>
  <dgm:cxnLst>
    <dgm:cxn modelId="{DA9A2329-A0DC-489C-9F49-556D54A8B4D9}" type="presOf" srcId="{F59CA463-62DA-423B-BD19-4723AF52476B}" destId="{9AD28700-AAA8-469C-AA3F-60F05F74D967}" srcOrd="0" destOrd="0" presId="urn:microsoft.com/office/officeart/2005/8/layout/hProcess9"/>
    <dgm:cxn modelId="{BFECB8B6-7B35-4D57-B970-F3D1BF3810F5}" type="presOf" srcId="{1A940925-20B9-444E-B433-44D60620EE70}" destId="{9F1B216F-B056-4BF1-BA88-DA45871C5981}" srcOrd="0" destOrd="0" presId="urn:microsoft.com/office/officeart/2005/8/layout/hProcess9"/>
    <dgm:cxn modelId="{8819C4C6-106D-429E-A4EF-7D3DE52839FD}" type="presOf" srcId="{5601DE79-0D96-46FD-BB27-D13CACCD0D96}" destId="{CB628AFA-6227-4912-B082-59B54AD5786B}" srcOrd="0" destOrd="0" presId="urn:microsoft.com/office/officeart/2005/8/layout/hProcess9"/>
    <dgm:cxn modelId="{D0F388CA-7D88-4925-B782-8B4A068B29BE}" srcId="{1A940925-20B9-444E-B433-44D60620EE70}" destId="{F59CA463-62DA-423B-BD19-4723AF52476B}" srcOrd="0" destOrd="0" parTransId="{2705F0F8-0AAE-4E88-95A0-F1168350A8B8}" sibTransId="{CD892C0A-E184-4647-920C-3A021DD59CEB}"/>
    <dgm:cxn modelId="{ED1405D7-CAD7-489F-B5C7-EF866D3E6A1D}" srcId="{1A940925-20B9-444E-B433-44D60620EE70}" destId="{5601DE79-0D96-46FD-BB27-D13CACCD0D96}" srcOrd="1" destOrd="0" parTransId="{72BECFE1-7505-4346-85BA-235BC094B2D0}" sibTransId="{A7BF0B52-A300-4BA6-92FD-662AC677FDD2}"/>
    <dgm:cxn modelId="{920600BC-A3CF-4EF5-BD92-EC7DBC1E76BF}" type="presParOf" srcId="{9F1B216F-B056-4BF1-BA88-DA45871C5981}" destId="{FEF0C00B-1004-41BF-80DF-A978B3BA035A}" srcOrd="0" destOrd="0" presId="urn:microsoft.com/office/officeart/2005/8/layout/hProcess9"/>
    <dgm:cxn modelId="{A5BC7E40-01C0-476C-A023-C14110A2FD8B}" type="presParOf" srcId="{9F1B216F-B056-4BF1-BA88-DA45871C5981}" destId="{F18C87F3-B7E4-44D3-982F-FE9887CC39A8}" srcOrd="1" destOrd="0" presId="urn:microsoft.com/office/officeart/2005/8/layout/hProcess9"/>
    <dgm:cxn modelId="{37BA107A-12D0-4B10-B9B9-7CA1CD2F6C7E}" type="presParOf" srcId="{F18C87F3-B7E4-44D3-982F-FE9887CC39A8}" destId="{9AD28700-AAA8-469C-AA3F-60F05F74D967}" srcOrd="0" destOrd="0" presId="urn:microsoft.com/office/officeart/2005/8/layout/hProcess9"/>
    <dgm:cxn modelId="{D64B29E2-5B04-4A22-9760-44CDC1528FA9}" type="presParOf" srcId="{F18C87F3-B7E4-44D3-982F-FE9887CC39A8}" destId="{ADF743A4-F464-4CBF-ABDB-F79FA083AEC4}" srcOrd="1" destOrd="0" presId="urn:microsoft.com/office/officeart/2005/8/layout/hProcess9"/>
    <dgm:cxn modelId="{96D709C3-6DE7-48F2-916F-7F9314A149A5}" type="presParOf" srcId="{F18C87F3-B7E4-44D3-982F-FE9887CC39A8}" destId="{CB628AFA-6227-4912-B082-59B54AD5786B}" srcOrd="2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1.xml><?xml version="1.0" encoding="utf-8"?>
<dgm:dataModel xmlns:dgm="http://schemas.openxmlformats.org/drawingml/2006/diagram" xmlns:a="http://schemas.openxmlformats.org/drawingml/2006/main">
  <dgm:ptLst>
    <dgm:pt modelId="{10ED9D0D-B9C2-47F1-B657-D7BE150D5652}" type="doc">
      <dgm:prSet loTypeId="urn:microsoft.com/office/officeart/2005/8/layout/h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6609C04-94F5-4EC6-B97F-A17638F89588}">
      <dgm:prSet phldrT="[文本]"/>
      <dgm:spPr/>
      <dgm:t>
        <a:bodyPr/>
        <a:lstStyle/>
        <a:p>
          <a:r>
            <a:rPr lang="zh-CN" altLang="en-US" b="1" dirty="0"/>
            <a:t>一、政治和经济（</a:t>
          </a:r>
          <a:r>
            <a:rPr lang="en-US" altLang="zh-CN" b="1" dirty="0"/>
            <a:t>1</a:t>
          </a:r>
          <a:r>
            <a:rPr lang="zh-CN" altLang="en-US" b="1" dirty="0"/>
            <a:t>）明代加强中央集权</a:t>
          </a:r>
        </a:p>
      </dgm:t>
    </dgm:pt>
    <dgm:pt modelId="{A0486AF4-AFB2-4A62-9957-5388657C2EDA}" type="parTrans" cxnId="{1E757DAA-E0E2-4229-A9EE-069DBC877CEF}">
      <dgm:prSet/>
      <dgm:spPr/>
      <dgm:t>
        <a:bodyPr/>
        <a:lstStyle/>
        <a:p>
          <a:endParaRPr lang="zh-CN" altLang="en-US"/>
        </a:p>
      </dgm:t>
    </dgm:pt>
    <dgm:pt modelId="{3B01D1C7-F9F1-4C2F-8B50-428DDFA22AFE}" type="sibTrans" cxnId="{1E757DAA-E0E2-4229-A9EE-069DBC877CEF}">
      <dgm:prSet/>
      <dgm:spPr/>
      <dgm:t>
        <a:bodyPr/>
        <a:lstStyle/>
        <a:p>
          <a:endParaRPr lang="zh-CN" altLang="en-US"/>
        </a:p>
      </dgm:t>
    </dgm:pt>
    <dgm:pt modelId="{EE5C7072-CBD3-4415-840D-EECAFCA01B64}">
      <dgm:prSet phldrT="[文本]" custT="1"/>
      <dgm:spPr/>
      <dgm:t>
        <a:bodyPr/>
        <a:lstStyle/>
        <a:p>
          <a:pPr algn="l"/>
          <a:r>
            <a:rPr lang="zh-CN" altLang="en-US" sz="2400" b="1" dirty="0">
              <a:solidFill>
                <a:srgbClr val="3F3E09"/>
              </a:solidFill>
            </a:rPr>
            <a:t>废丞相，设三司（布政司、按察司和都司）和六部（吏、户、礼、兵、刑、工）</a:t>
          </a:r>
        </a:p>
      </dgm:t>
    </dgm:pt>
    <dgm:pt modelId="{FEF67B90-D686-42D6-92C8-71F4EE749426}" type="parTrans" cxnId="{4FB9AFE7-9DBC-4E0E-A493-CB5C8B800DF0}">
      <dgm:prSet/>
      <dgm:spPr/>
      <dgm:t>
        <a:bodyPr/>
        <a:lstStyle/>
        <a:p>
          <a:endParaRPr lang="zh-CN" altLang="en-US"/>
        </a:p>
      </dgm:t>
    </dgm:pt>
    <dgm:pt modelId="{E804FE4E-BC88-4439-BCE7-98D422B2D35D}" type="sibTrans" cxnId="{4FB9AFE7-9DBC-4E0E-A493-CB5C8B800DF0}">
      <dgm:prSet/>
      <dgm:spPr/>
      <dgm:t>
        <a:bodyPr/>
        <a:lstStyle/>
        <a:p>
          <a:endParaRPr lang="zh-CN" altLang="en-US"/>
        </a:p>
      </dgm:t>
    </dgm:pt>
    <dgm:pt modelId="{8CBE679C-BCE1-46FA-8C21-C366A27838A7}">
      <dgm:prSet phldrT="[文本]" custT="1"/>
      <dgm:spPr/>
      <dgm:t>
        <a:bodyPr/>
        <a:lstStyle/>
        <a:p>
          <a:r>
            <a:rPr lang="zh-CN" altLang="en-US" sz="2400" b="1" dirty="0">
              <a:solidFill>
                <a:srgbClr val="3F3E09"/>
              </a:solidFill>
            </a:rPr>
            <a:t>厂卫特务机构：即设锦衣卫，后又设东厂、西厂</a:t>
          </a:r>
        </a:p>
      </dgm:t>
    </dgm:pt>
    <dgm:pt modelId="{74C93FC5-A4E0-47F3-94B5-C74AF1155ADE}" type="parTrans" cxnId="{1D533BA9-6C1C-4BBF-92C1-98EC9F15A849}">
      <dgm:prSet/>
      <dgm:spPr/>
      <dgm:t>
        <a:bodyPr/>
        <a:lstStyle/>
        <a:p>
          <a:endParaRPr lang="zh-CN" altLang="en-US"/>
        </a:p>
      </dgm:t>
    </dgm:pt>
    <dgm:pt modelId="{F1F788E5-9D4E-4F10-8CC9-1B8DEA9DA6AA}" type="sibTrans" cxnId="{1D533BA9-6C1C-4BBF-92C1-98EC9F15A849}">
      <dgm:prSet/>
      <dgm:spPr/>
      <dgm:t>
        <a:bodyPr/>
        <a:lstStyle/>
        <a:p>
          <a:endParaRPr lang="zh-CN" altLang="en-US"/>
        </a:p>
      </dgm:t>
    </dgm:pt>
    <dgm:pt modelId="{CA3FBBAD-C274-402E-AF27-42218E91037F}">
      <dgm:prSet phldrT="[文本]" custT="1"/>
      <dgm:spPr/>
      <dgm:t>
        <a:bodyPr/>
        <a:lstStyle/>
        <a:p>
          <a:pPr algn="l"/>
          <a:r>
            <a:rPr lang="zh-CN" altLang="en-US" sz="2400" b="1" dirty="0">
              <a:solidFill>
                <a:srgbClr val="49480B"/>
              </a:solidFill>
            </a:rPr>
            <a:t>八股取士：规定考试范围和文体形式的科举制度来考试选拔人才</a:t>
          </a:r>
        </a:p>
      </dgm:t>
    </dgm:pt>
    <dgm:pt modelId="{739F5BC1-4960-470E-9615-23026B223154}" type="parTrans" cxnId="{2A38EE10-4950-4AEC-BE36-E432528C576C}">
      <dgm:prSet/>
      <dgm:spPr/>
      <dgm:t>
        <a:bodyPr/>
        <a:lstStyle/>
        <a:p>
          <a:endParaRPr lang="zh-CN" altLang="en-US"/>
        </a:p>
      </dgm:t>
    </dgm:pt>
    <dgm:pt modelId="{F3589B97-F921-4708-909F-8640875E1141}" type="sibTrans" cxnId="{2A38EE10-4950-4AEC-BE36-E432528C576C}">
      <dgm:prSet/>
      <dgm:spPr/>
      <dgm:t>
        <a:bodyPr/>
        <a:lstStyle/>
        <a:p>
          <a:endParaRPr lang="zh-CN" altLang="en-US"/>
        </a:p>
      </dgm:t>
    </dgm:pt>
    <dgm:pt modelId="{A51EB2A4-9B72-4C80-B3A5-6B6980690696}">
      <dgm:prSet phldrT="[文本]" custT="1"/>
      <dgm:spPr/>
      <dgm:t>
        <a:bodyPr/>
        <a:lstStyle/>
        <a:p>
          <a:pPr algn="l"/>
          <a:r>
            <a:rPr lang="zh-CN" altLang="en-US" sz="2400" b="1" dirty="0">
              <a:solidFill>
                <a:srgbClr val="49480B"/>
              </a:solidFill>
            </a:rPr>
            <a:t>将大都督府分为中、左、右、前、后五军都督府，都督府有兵，但调遣权在兵部</a:t>
          </a:r>
        </a:p>
      </dgm:t>
    </dgm:pt>
    <dgm:pt modelId="{BAAC8292-72B3-457E-B0DE-FACE314C9A11}" type="parTrans" cxnId="{BBEB34C8-7C16-45AB-8FF0-881BBFFCEDF3}">
      <dgm:prSet/>
      <dgm:spPr/>
      <dgm:t>
        <a:bodyPr/>
        <a:lstStyle/>
        <a:p>
          <a:endParaRPr lang="zh-CN" altLang="en-US"/>
        </a:p>
      </dgm:t>
    </dgm:pt>
    <dgm:pt modelId="{DE94F633-B9C8-44B8-B689-234A0BD7429E}" type="sibTrans" cxnId="{BBEB34C8-7C16-45AB-8FF0-881BBFFCEDF3}">
      <dgm:prSet/>
      <dgm:spPr/>
      <dgm:t>
        <a:bodyPr/>
        <a:lstStyle/>
        <a:p>
          <a:endParaRPr lang="zh-CN" altLang="en-US"/>
        </a:p>
      </dgm:t>
    </dgm:pt>
    <dgm:pt modelId="{1AF69B64-FC92-46D3-B0BA-BD1D8E7AAA70}" type="pres">
      <dgm:prSet presAssocID="{10ED9D0D-B9C2-47F1-B657-D7BE150D5652}" presName="composite" presStyleCnt="0">
        <dgm:presLayoutVars>
          <dgm:chMax val="1"/>
          <dgm:dir/>
          <dgm:resizeHandles val="exact"/>
        </dgm:presLayoutVars>
      </dgm:prSet>
      <dgm:spPr/>
    </dgm:pt>
    <dgm:pt modelId="{8832FB29-B462-429B-9E31-52732753CE88}" type="pres">
      <dgm:prSet presAssocID="{C6609C04-94F5-4EC6-B97F-A17638F89588}" presName="roof" presStyleLbl="dkBgShp" presStyleIdx="0" presStyleCnt="2"/>
      <dgm:spPr/>
    </dgm:pt>
    <dgm:pt modelId="{5155F9A1-0086-4F3D-B7A4-95F22A496DB1}" type="pres">
      <dgm:prSet presAssocID="{C6609C04-94F5-4EC6-B97F-A17638F89588}" presName="pillars" presStyleCnt="0"/>
      <dgm:spPr/>
    </dgm:pt>
    <dgm:pt modelId="{38870990-33E9-416F-8A90-BCD263B8BC9D}" type="pres">
      <dgm:prSet presAssocID="{C6609C04-94F5-4EC6-B97F-A17638F89588}" presName="pillar1" presStyleLbl="node1" presStyleIdx="0" presStyleCnt="4">
        <dgm:presLayoutVars>
          <dgm:bulletEnabled val="1"/>
        </dgm:presLayoutVars>
      </dgm:prSet>
      <dgm:spPr/>
    </dgm:pt>
    <dgm:pt modelId="{9BB95CDD-DBCC-4480-912F-3E5520D79543}" type="pres">
      <dgm:prSet presAssocID="{A51EB2A4-9B72-4C80-B3A5-6B6980690696}" presName="pillarX" presStyleLbl="node1" presStyleIdx="1" presStyleCnt="4">
        <dgm:presLayoutVars>
          <dgm:bulletEnabled val="1"/>
        </dgm:presLayoutVars>
      </dgm:prSet>
      <dgm:spPr/>
    </dgm:pt>
    <dgm:pt modelId="{E8ADE99E-C9A9-4B55-A9DA-D3CF765B9040}" type="pres">
      <dgm:prSet presAssocID="{8CBE679C-BCE1-46FA-8C21-C366A27838A7}" presName="pillarX" presStyleLbl="node1" presStyleIdx="2" presStyleCnt="4">
        <dgm:presLayoutVars>
          <dgm:bulletEnabled val="1"/>
        </dgm:presLayoutVars>
      </dgm:prSet>
      <dgm:spPr/>
    </dgm:pt>
    <dgm:pt modelId="{14B45EF3-6E07-4182-A721-069D007CFEED}" type="pres">
      <dgm:prSet presAssocID="{CA3FBBAD-C274-402E-AF27-42218E91037F}" presName="pillarX" presStyleLbl="node1" presStyleIdx="3" presStyleCnt="4">
        <dgm:presLayoutVars>
          <dgm:bulletEnabled val="1"/>
        </dgm:presLayoutVars>
      </dgm:prSet>
      <dgm:spPr/>
    </dgm:pt>
    <dgm:pt modelId="{78DC4241-2C98-4641-846D-5AED8821AB60}" type="pres">
      <dgm:prSet presAssocID="{C6609C04-94F5-4EC6-B97F-A17638F89588}" presName="base" presStyleLbl="dkBgShp" presStyleIdx="1" presStyleCnt="2"/>
      <dgm:spPr/>
    </dgm:pt>
  </dgm:ptLst>
  <dgm:cxnLst>
    <dgm:cxn modelId="{545A9A0A-70E3-41A1-A75D-7B62705E7A50}" type="presOf" srcId="{EE5C7072-CBD3-4415-840D-EECAFCA01B64}" destId="{38870990-33E9-416F-8A90-BCD263B8BC9D}" srcOrd="0" destOrd="0" presId="urn:microsoft.com/office/officeart/2005/8/layout/hList3"/>
    <dgm:cxn modelId="{2A38EE10-4950-4AEC-BE36-E432528C576C}" srcId="{C6609C04-94F5-4EC6-B97F-A17638F89588}" destId="{CA3FBBAD-C274-402E-AF27-42218E91037F}" srcOrd="3" destOrd="0" parTransId="{739F5BC1-4960-470E-9615-23026B223154}" sibTransId="{F3589B97-F921-4708-909F-8640875E1141}"/>
    <dgm:cxn modelId="{51D5D343-3CC4-4FA9-ADBD-EA2B0EDE7D81}" type="presOf" srcId="{10ED9D0D-B9C2-47F1-B657-D7BE150D5652}" destId="{1AF69B64-FC92-46D3-B0BA-BD1D8E7AAA70}" srcOrd="0" destOrd="0" presId="urn:microsoft.com/office/officeart/2005/8/layout/hList3"/>
    <dgm:cxn modelId="{005BBF4A-8425-4FEF-9521-8539268BD86A}" type="presOf" srcId="{C6609C04-94F5-4EC6-B97F-A17638F89588}" destId="{8832FB29-B462-429B-9E31-52732753CE88}" srcOrd="0" destOrd="0" presId="urn:microsoft.com/office/officeart/2005/8/layout/hList3"/>
    <dgm:cxn modelId="{1AD6F9A1-DABF-4390-8EB0-EF9ADBE65E89}" type="presOf" srcId="{8CBE679C-BCE1-46FA-8C21-C366A27838A7}" destId="{E8ADE99E-C9A9-4B55-A9DA-D3CF765B9040}" srcOrd="0" destOrd="0" presId="urn:microsoft.com/office/officeart/2005/8/layout/hList3"/>
    <dgm:cxn modelId="{1D533BA9-6C1C-4BBF-92C1-98EC9F15A849}" srcId="{C6609C04-94F5-4EC6-B97F-A17638F89588}" destId="{8CBE679C-BCE1-46FA-8C21-C366A27838A7}" srcOrd="2" destOrd="0" parTransId="{74C93FC5-A4E0-47F3-94B5-C74AF1155ADE}" sibTransId="{F1F788E5-9D4E-4F10-8CC9-1B8DEA9DA6AA}"/>
    <dgm:cxn modelId="{1E757DAA-E0E2-4229-A9EE-069DBC877CEF}" srcId="{10ED9D0D-B9C2-47F1-B657-D7BE150D5652}" destId="{C6609C04-94F5-4EC6-B97F-A17638F89588}" srcOrd="0" destOrd="0" parTransId="{A0486AF4-AFB2-4A62-9957-5388657C2EDA}" sibTransId="{3B01D1C7-F9F1-4C2F-8B50-428DDFA22AFE}"/>
    <dgm:cxn modelId="{FB0BDDAF-5F59-406F-B508-D45CA248665A}" type="presOf" srcId="{CA3FBBAD-C274-402E-AF27-42218E91037F}" destId="{14B45EF3-6E07-4182-A721-069D007CFEED}" srcOrd="0" destOrd="0" presId="urn:microsoft.com/office/officeart/2005/8/layout/hList3"/>
    <dgm:cxn modelId="{BBEB34C8-7C16-45AB-8FF0-881BBFFCEDF3}" srcId="{C6609C04-94F5-4EC6-B97F-A17638F89588}" destId="{A51EB2A4-9B72-4C80-B3A5-6B6980690696}" srcOrd="1" destOrd="0" parTransId="{BAAC8292-72B3-457E-B0DE-FACE314C9A11}" sibTransId="{DE94F633-B9C8-44B8-B689-234A0BD7429E}"/>
    <dgm:cxn modelId="{DCC76BCB-C78D-48E9-BA03-947C0752471C}" type="presOf" srcId="{A51EB2A4-9B72-4C80-B3A5-6B6980690696}" destId="{9BB95CDD-DBCC-4480-912F-3E5520D79543}" srcOrd="0" destOrd="0" presId="urn:microsoft.com/office/officeart/2005/8/layout/hList3"/>
    <dgm:cxn modelId="{4FB9AFE7-9DBC-4E0E-A493-CB5C8B800DF0}" srcId="{C6609C04-94F5-4EC6-B97F-A17638F89588}" destId="{EE5C7072-CBD3-4415-840D-EECAFCA01B64}" srcOrd="0" destOrd="0" parTransId="{FEF67B90-D686-42D6-92C8-71F4EE749426}" sibTransId="{E804FE4E-BC88-4439-BCE7-98D422B2D35D}"/>
    <dgm:cxn modelId="{C0FE9573-0E8F-4CE6-B44C-C73558C30490}" type="presParOf" srcId="{1AF69B64-FC92-46D3-B0BA-BD1D8E7AAA70}" destId="{8832FB29-B462-429B-9E31-52732753CE88}" srcOrd="0" destOrd="0" presId="urn:microsoft.com/office/officeart/2005/8/layout/hList3"/>
    <dgm:cxn modelId="{93ADEC75-EBC8-4D67-894A-55F26BD91530}" type="presParOf" srcId="{1AF69B64-FC92-46D3-B0BA-BD1D8E7AAA70}" destId="{5155F9A1-0086-4F3D-B7A4-95F22A496DB1}" srcOrd="1" destOrd="0" presId="urn:microsoft.com/office/officeart/2005/8/layout/hList3"/>
    <dgm:cxn modelId="{9B5404BD-ECBD-4C87-A2B3-408D1574B3AD}" type="presParOf" srcId="{5155F9A1-0086-4F3D-B7A4-95F22A496DB1}" destId="{38870990-33E9-416F-8A90-BCD263B8BC9D}" srcOrd="0" destOrd="0" presId="urn:microsoft.com/office/officeart/2005/8/layout/hList3"/>
    <dgm:cxn modelId="{871F3E15-4FC4-4354-A59E-A9B31A6AAFB5}" type="presParOf" srcId="{5155F9A1-0086-4F3D-B7A4-95F22A496DB1}" destId="{9BB95CDD-DBCC-4480-912F-3E5520D79543}" srcOrd="1" destOrd="0" presId="urn:microsoft.com/office/officeart/2005/8/layout/hList3"/>
    <dgm:cxn modelId="{62C16EB0-771E-4664-96B0-88E42DDBCBD8}" type="presParOf" srcId="{5155F9A1-0086-4F3D-B7A4-95F22A496DB1}" destId="{E8ADE99E-C9A9-4B55-A9DA-D3CF765B9040}" srcOrd="2" destOrd="0" presId="urn:microsoft.com/office/officeart/2005/8/layout/hList3"/>
    <dgm:cxn modelId="{04715F08-EEAF-4EBC-A0D1-8FCA38FDA036}" type="presParOf" srcId="{5155F9A1-0086-4F3D-B7A4-95F22A496DB1}" destId="{14B45EF3-6E07-4182-A721-069D007CFEED}" srcOrd="3" destOrd="0" presId="urn:microsoft.com/office/officeart/2005/8/layout/hList3"/>
    <dgm:cxn modelId="{0FB9C906-1F2C-423E-9437-DF2A395B0512}" type="presParOf" srcId="{1AF69B64-FC92-46D3-B0BA-BD1D8E7AAA70}" destId="{78DC4241-2C98-4641-846D-5AED8821AB60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2.xml><?xml version="1.0" encoding="utf-8"?>
<dgm:dataModel xmlns:dgm="http://schemas.openxmlformats.org/drawingml/2006/diagram" xmlns:a="http://schemas.openxmlformats.org/drawingml/2006/main">
  <dgm:ptLst>
    <dgm:pt modelId="{10ED9D0D-B9C2-47F1-B657-D7BE150D5652}" type="doc">
      <dgm:prSet loTypeId="urn:microsoft.com/office/officeart/2005/8/layout/hList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6609C04-94F5-4EC6-B97F-A17638F89588}">
      <dgm:prSet phldrT="[文本]"/>
      <dgm:spPr/>
      <dgm:t>
        <a:bodyPr/>
        <a:lstStyle/>
        <a:p>
          <a:r>
            <a:rPr lang="zh-CN" altLang="en-US" b="1" dirty="0">
              <a:solidFill>
                <a:srgbClr val="3F3E09"/>
              </a:solidFill>
            </a:rPr>
            <a:t>一、政治和经济（</a:t>
          </a:r>
          <a:r>
            <a:rPr lang="en-US" altLang="zh-CN" b="1" dirty="0">
              <a:solidFill>
                <a:srgbClr val="3F3E09"/>
              </a:solidFill>
            </a:rPr>
            <a:t>2</a:t>
          </a:r>
          <a:r>
            <a:rPr lang="zh-CN" altLang="en-US" b="1" dirty="0">
              <a:solidFill>
                <a:srgbClr val="3F3E09"/>
              </a:solidFill>
            </a:rPr>
            <a:t>）明代</a:t>
          </a:r>
        </a:p>
      </dgm:t>
    </dgm:pt>
    <dgm:pt modelId="{A0486AF4-AFB2-4A62-9957-5388657C2EDA}" type="parTrans" cxnId="{1E757DAA-E0E2-4229-A9EE-069DBC877CEF}">
      <dgm:prSet/>
      <dgm:spPr/>
      <dgm:t>
        <a:bodyPr/>
        <a:lstStyle/>
        <a:p>
          <a:endParaRPr lang="zh-CN" altLang="en-US"/>
        </a:p>
      </dgm:t>
    </dgm:pt>
    <dgm:pt modelId="{3B01D1C7-F9F1-4C2F-8B50-428DDFA22AFE}" type="sibTrans" cxnId="{1E757DAA-E0E2-4229-A9EE-069DBC877CEF}">
      <dgm:prSet/>
      <dgm:spPr/>
      <dgm:t>
        <a:bodyPr/>
        <a:lstStyle/>
        <a:p>
          <a:endParaRPr lang="zh-CN" altLang="en-US"/>
        </a:p>
      </dgm:t>
    </dgm:pt>
    <dgm:pt modelId="{EE5C7072-CBD3-4415-840D-EECAFCA01B64}">
      <dgm:prSet phldrT="[文本]" custT="1"/>
      <dgm:spPr/>
      <dgm:t>
        <a:bodyPr/>
        <a:lstStyle/>
        <a:p>
          <a:pPr algn="ctr"/>
          <a:r>
            <a:rPr lang="zh-CN" altLang="en-US" sz="4000" b="1" dirty="0"/>
            <a:t>明代文字狱</a:t>
          </a:r>
        </a:p>
      </dgm:t>
    </dgm:pt>
    <dgm:pt modelId="{FEF67B90-D686-42D6-92C8-71F4EE749426}" type="parTrans" cxnId="{4FB9AFE7-9DBC-4E0E-A493-CB5C8B800DF0}">
      <dgm:prSet/>
      <dgm:spPr/>
      <dgm:t>
        <a:bodyPr/>
        <a:lstStyle/>
        <a:p>
          <a:endParaRPr lang="zh-CN" altLang="en-US"/>
        </a:p>
      </dgm:t>
    </dgm:pt>
    <dgm:pt modelId="{E804FE4E-BC88-4439-BCE7-98D422B2D35D}" type="sibTrans" cxnId="{4FB9AFE7-9DBC-4E0E-A493-CB5C8B800DF0}">
      <dgm:prSet/>
      <dgm:spPr/>
      <dgm:t>
        <a:bodyPr/>
        <a:lstStyle/>
        <a:p>
          <a:endParaRPr lang="zh-CN" altLang="en-US"/>
        </a:p>
      </dgm:t>
    </dgm:pt>
    <dgm:pt modelId="{CA3FBBAD-C274-402E-AF27-42218E91037F}">
      <dgm:prSet phldrT="[文本]" custT="1"/>
      <dgm:spPr/>
      <dgm:t>
        <a:bodyPr/>
        <a:lstStyle/>
        <a:p>
          <a:pPr algn="ctr"/>
          <a:r>
            <a:rPr lang="zh-CN" altLang="en-US" sz="3600" b="1" dirty="0"/>
            <a:t>大顺政权</a:t>
          </a:r>
          <a:endParaRPr lang="en-US" altLang="zh-CN" sz="3600" b="1" dirty="0"/>
        </a:p>
        <a:p>
          <a:pPr algn="ctr"/>
          <a:r>
            <a:rPr lang="zh-CN" altLang="en-US" sz="2400" b="1" dirty="0">
              <a:solidFill>
                <a:srgbClr val="FFFF00"/>
              </a:solidFill>
            </a:rPr>
            <a:t>明末农民起义后李自成建立的新政权</a:t>
          </a:r>
        </a:p>
      </dgm:t>
    </dgm:pt>
    <dgm:pt modelId="{739F5BC1-4960-470E-9615-23026B223154}" type="parTrans" cxnId="{2A38EE10-4950-4AEC-BE36-E432528C576C}">
      <dgm:prSet/>
      <dgm:spPr/>
      <dgm:t>
        <a:bodyPr/>
        <a:lstStyle/>
        <a:p>
          <a:endParaRPr lang="zh-CN" altLang="en-US"/>
        </a:p>
      </dgm:t>
    </dgm:pt>
    <dgm:pt modelId="{F3589B97-F921-4708-909F-8640875E1141}" type="sibTrans" cxnId="{2A38EE10-4950-4AEC-BE36-E432528C576C}">
      <dgm:prSet/>
      <dgm:spPr/>
      <dgm:t>
        <a:bodyPr/>
        <a:lstStyle/>
        <a:p>
          <a:endParaRPr lang="zh-CN" altLang="en-US"/>
        </a:p>
      </dgm:t>
    </dgm:pt>
    <dgm:pt modelId="{A51EB2A4-9B72-4C80-B3A5-6B6980690696}">
      <dgm:prSet phldrT="[文本]" custT="1"/>
      <dgm:spPr/>
      <dgm:t>
        <a:bodyPr/>
        <a:lstStyle/>
        <a:p>
          <a:pPr algn="ctr"/>
          <a:r>
            <a:rPr lang="zh-CN" altLang="en-US" sz="3600" b="1" dirty="0"/>
            <a:t>张居正改革</a:t>
          </a:r>
          <a:endParaRPr lang="en-US" altLang="zh-CN" sz="3600" b="1" dirty="0"/>
        </a:p>
        <a:p>
          <a:pPr algn="ctr"/>
          <a:r>
            <a:rPr lang="zh-CN" altLang="en-US" sz="2000" b="1" dirty="0">
              <a:solidFill>
                <a:srgbClr val="FFFF00"/>
              </a:solidFill>
            </a:rPr>
            <a:t>改革措施有吏治、治河等，其经济改革的重要内容为“一条鞭法”是中国封建社会赋役史上的重大变革</a:t>
          </a:r>
        </a:p>
      </dgm:t>
    </dgm:pt>
    <dgm:pt modelId="{BAAC8292-72B3-457E-B0DE-FACE314C9A11}" type="parTrans" cxnId="{BBEB34C8-7C16-45AB-8FF0-881BBFFCEDF3}">
      <dgm:prSet/>
      <dgm:spPr/>
      <dgm:t>
        <a:bodyPr/>
        <a:lstStyle/>
        <a:p>
          <a:endParaRPr lang="zh-CN" altLang="en-US"/>
        </a:p>
      </dgm:t>
    </dgm:pt>
    <dgm:pt modelId="{DE94F633-B9C8-44B8-B689-234A0BD7429E}" type="sibTrans" cxnId="{BBEB34C8-7C16-45AB-8FF0-881BBFFCEDF3}">
      <dgm:prSet/>
      <dgm:spPr/>
      <dgm:t>
        <a:bodyPr/>
        <a:lstStyle/>
        <a:p>
          <a:endParaRPr lang="zh-CN" altLang="en-US"/>
        </a:p>
      </dgm:t>
    </dgm:pt>
    <dgm:pt modelId="{1AF69B64-FC92-46D3-B0BA-BD1D8E7AAA70}" type="pres">
      <dgm:prSet presAssocID="{10ED9D0D-B9C2-47F1-B657-D7BE150D5652}" presName="composite" presStyleCnt="0">
        <dgm:presLayoutVars>
          <dgm:chMax val="1"/>
          <dgm:dir/>
          <dgm:resizeHandles val="exact"/>
        </dgm:presLayoutVars>
      </dgm:prSet>
      <dgm:spPr/>
    </dgm:pt>
    <dgm:pt modelId="{8832FB29-B462-429B-9E31-52732753CE88}" type="pres">
      <dgm:prSet presAssocID="{C6609C04-94F5-4EC6-B97F-A17638F89588}" presName="roof" presStyleLbl="dkBgShp" presStyleIdx="0" presStyleCnt="2"/>
      <dgm:spPr/>
    </dgm:pt>
    <dgm:pt modelId="{5155F9A1-0086-4F3D-B7A4-95F22A496DB1}" type="pres">
      <dgm:prSet presAssocID="{C6609C04-94F5-4EC6-B97F-A17638F89588}" presName="pillars" presStyleCnt="0"/>
      <dgm:spPr/>
    </dgm:pt>
    <dgm:pt modelId="{38870990-33E9-416F-8A90-BCD263B8BC9D}" type="pres">
      <dgm:prSet presAssocID="{C6609C04-94F5-4EC6-B97F-A17638F89588}" presName="pillar1" presStyleLbl="node1" presStyleIdx="0" presStyleCnt="3">
        <dgm:presLayoutVars>
          <dgm:bulletEnabled val="1"/>
        </dgm:presLayoutVars>
      </dgm:prSet>
      <dgm:spPr/>
    </dgm:pt>
    <dgm:pt modelId="{9BB95CDD-DBCC-4480-912F-3E5520D79543}" type="pres">
      <dgm:prSet presAssocID="{A51EB2A4-9B72-4C80-B3A5-6B6980690696}" presName="pillarX" presStyleLbl="node1" presStyleIdx="1" presStyleCnt="3">
        <dgm:presLayoutVars>
          <dgm:bulletEnabled val="1"/>
        </dgm:presLayoutVars>
      </dgm:prSet>
      <dgm:spPr/>
    </dgm:pt>
    <dgm:pt modelId="{14B45EF3-6E07-4182-A721-069D007CFEED}" type="pres">
      <dgm:prSet presAssocID="{CA3FBBAD-C274-402E-AF27-42218E91037F}" presName="pillarX" presStyleLbl="node1" presStyleIdx="2" presStyleCnt="3">
        <dgm:presLayoutVars>
          <dgm:bulletEnabled val="1"/>
        </dgm:presLayoutVars>
      </dgm:prSet>
      <dgm:spPr/>
    </dgm:pt>
    <dgm:pt modelId="{78DC4241-2C98-4641-846D-5AED8821AB60}" type="pres">
      <dgm:prSet presAssocID="{C6609C04-94F5-4EC6-B97F-A17638F89588}" presName="base" presStyleLbl="dkBgShp" presStyleIdx="1" presStyleCnt="2"/>
      <dgm:spPr/>
    </dgm:pt>
  </dgm:ptLst>
  <dgm:cxnLst>
    <dgm:cxn modelId="{545A9A0A-70E3-41A1-A75D-7B62705E7A50}" type="presOf" srcId="{EE5C7072-CBD3-4415-840D-EECAFCA01B64}" destId="{38870990-33E9-416F-8A90-BCD263B8BC9D}" srcOrd="0" destOrd="0" presId="urn:microsoft.com/office/officeart/2005/8/layout/hList3"/>
    <dgm:cxn modelId="{2A38EE10-4950-4AEC-BE36-E432528C576C}" srcId="{C6609C04-94F5-4EC6-B97F-A17638F89588}" destId="{CA3FBBAD-C274-402E-AF27-42218E91037F}" srcOrd="2" destOrd="0" parTransId="{739F5BC1-4960-470E-9615-23026B223154}" sibTransId="{F3589B97-F921-4708-909F-8640875E1141}"/>
    <dgm:cxn modelId="{51D5D343-3CC4-4FA9-ADBD-EA2B0EDE7D81}" type="presOf" srcId="{10ED9D0D-B9C2-47F1-B657-D7BE150D5652}" destId="{1AF69B64-FC92-46D3-B0BA-BD1D8E7AAA70}" srcOrd="0" destOrd="0" presId="urn:microsoft.com/office/officeart/2005/8/layout/hList3"/>
    <dgm:cxn modelId="{005BBF4A-8425-4FEF-9521-8539268BD86A}" type="presOf" srcId="{C6609C04-94F5-4EC6-B97F-A17638F89588}" destId="{8832FB29-B462-429B-9E31-52732753CE88}" srcOrd="0" destOrd="0" presId="urn:microsoft.com/office/officeart/2005/8/layout/hList3"/>
    <dgm:cxn modelId="{1E757DAA-E0E2-4229-A9EE-069DBC877CEF}" srcId="{10ED9D0D-B9C2-47F1-B657-D7BE150D5652}" destId="{C6609C04-94F5-4EC6-B97F-A17638F89588}" srcOrd="0" destOrd="0" parTransId="{A0486AF4-AFB2-4A62-9957-5388657C2EDA}" sibTransId="{3B01D1C7-F9F1-4C2F-8B50-428DDFA22AFE}"/>
    <dgm:cxn modelId="{FB0BDDAF-5F59-406F-B508-D45CA248665A}" type="presOf" srcId="{CA3FBBAD-C274-402E-AF27-42218E91037F}" destId="{14B45EF3-6E07-4182-A721-069D007CFEED}" srcOrd="0" destOrd="0" presId="urn:microsoft.com/office/officeart/2005/8/layout/hList3"/>
    <dgm:cxn modelId="{BBEB34C8-7C16-45AB-8FF0-881BBFFCEDF3}" srcId="{C6609C04-94F5-4EC6-B97F-A17638F89588}" destId="{A51EB2A4-9B72-4C80-B3A5-6B6980690696}" srcOrd="1" destOrd="0" parTransId="{BAAC8292-72B3-457E-B0DE-FACE314C9A11}" sibTransId="{DE94F633-B9C8-44B8-B689-234A0BD7429E}"/>
    <dgm:cxn modelId="{DCC76BCB-C78D-48E9-BA03-947C0752471C}" type="presOf" srcId="{A51EB2A4-9B72-4C80-B3A5-6B6980690696}" destId="{9BB95CDD-DBCC-4480-912F-3E5520D79543}" srcOrd="0" destOrd="0" presId="urn:microsoft.com/office/officeart/2005/8/layout/hList3"/>
    <dgm:cxn modelId="{4FB9AFE7-9DBC-4E0E-A493-CB5C8B800DF0}" srcId="{C6609C04-94F5-4EC6-B97F-A17638F89588}" destId="{EE5C7072-CBD3-4415-840D-EECAFCA01B64}" srcOrd="0" destOrd="0" parTransId="{FEF67B90-D686-42D6-92C8-71F4EE749426}" sibTransId="{E804FE4E-BC88-4439-BCE7-98D422B2D35D}"/>
    <dgm:cxn modelId="{C0FE9573-0E8F-4CE6-B44C-C73558C30490}" type="presParOf" srcId="{1AF69B64-FC92-46D3-B0BA-BD1D8E7AAA70}" destId="{8832FB29-B462-429B-9E31-52732753CE88}" srcOrd="0" destOrd="0" presId="urn:microsoft.com/office/officeart/2005/8/layout/hList3"/>
    <dgm:cxn modelId="{93ADEC75-EBC8-4D67-894A-55F26BD91530}" type="presParOf" srcId="{1AF69B64-FC92-46D3-B0BA-BD1D8E7AAA70}" destId="{5155F9A1-0086-4F3D-B7A4-95F22A496DB1}" srcOrd="1" destOrd="0" presId="urn:microsoft.com/office/officeart/2005/8/layout/hList3"/>
    <dgm:cxn modelId="{9B5404BD-ECBD-4C87-A2B3-408D1574B3AD}" type="presParOf" srcId="{5155F9A1-0086-4F3D-B7A4-95F22A496DB1}" destId="{38870990-33E9-416F-8A90-BCD263B8BC9D}" srcOrd="0" destOrd="0" presId="urn:microsoft.com/office/officeart/2005/8/layout/hList3"/>
    <dgm:cxn modelId="{871F3E15-4FC4-4354-A59E-A9B31A6AAFB5}" type="presParOf" srcId="{5155F9A1-0086-4F3D-B7A4-95F22A496DB1}" destId="{9BB95CDD-DBCC-4480-912F-3E5520D79543}" srcOrd="1" destOrd="0" presId="urn:microsoft.com/office/officeart/2005/8/layout/hList3"/>
    <dgm:cxn modelId="{04715F08-EEAF-4EBC-A0D1-8FCA38FDA036}" type="presParOf" srcId="{5155F9A1-0086-4F3D-B7A4-95F22A496DB1}" destId="{14B45EF3-6E07-4182-A721-069D007CFEED}" srcOrd="2" destOrd="0" presId="urn:microsoft.com/office/officeart/2005/8/layout/hList3"/>
    <dgm:cxn modelId="{0FB9C906-1F2C-423E-9437-DF2A395B0512}" type="presParOf" srcId="{1AF69B64-FC92-46D3-B0BA-BD1D8E7AAA70}" destId="{78DC4241-2C98-4641-846D-5AED8821AB60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3.xml><?xml version="1.0" encoding="utf-8"?>
<dgm:dataModel xmlns:dgm="http://schemas.openxmlformats.org/drawingml/2006/diagram" xmlns:a="http://schemas.openxmlformats.org/drawingml/2006/main">
  <dgm:ptLst>
    <dgm:pt modelId="{10ED9D0D-B9C2-47F1-B657-D7BE150D5652}" type="doc">
      <dgm:prSet loTypeId="urn:microsoft.com/office/officeart/2005/8/layout/hList3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6609C04-94F5-4EC6-B97F-A17638F89588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一、政治和经济（</a:t>
          </a:r>
          <a:r>
            <a:rPr lang="en-US" altLang="zh-CN" b="1" dirty="0">
              <a:solidFill>
                <a:srgbClr val="FFFF00"/>
              </a:solidFill>
            </a:rPr>
            <a:t>3</a:t>
          </a:r>
          <a:r>
            <a:rPr lang="zh-CN" altLang="en-US" b="1" dirty="0">
              <a:solidFill>
                <a:srgbClr val="FFFF00"/>
              </a:solidFill>
            </a:rPr>
            <a:t>）清朝</a:t>
          </a:r>
        </a:p>
      </dgm:t>
    </dgm:pt>
    <dgm:pt modelId="{A0486AF4-AFB2-4A62-9957-5388657C2EDA}" type="parTrans" cxnId="{1E757DAA-E0E2-4229-A9EE-069DBC877CEF}">
      <dgm:prSet/>
      <dgm:spPr/>
      <dgm:t>
        <a:bodyPr/>
        <a:lstStyle/>
        <a:p>
          <a:endParaRPr lang="zh-CN" altLang="en-US"/>
        </a:p>
      </dgm:t>
    </dgm:pt>
    <dgm:pt modelId="{3B01D1C7-F9F1-4C2F-8B50-428DDFA22AFE}" type="sibTrans" cxnId="{1E757DAA-E0E2-4229-A9EE-069DBC877CEF}">
      <dgm:prSet/>
      <dgm:spPr/>
      <dgm:t>
        <a:bodyPr/>
        <a:lstStyle/>
        <a:p>
          <a:endParaRPr lang="zh-CN" altLang="en-US"/>
        </a:p>
      </dgm:t>
    </dgm:pt>
    <dgm:pt modelId="{EE5C7072-CBD3-4415-840D-EECAFCA01B64}">
      <dgm:prSet phldrT="[文本]" custT="1"/>
      <dgm:spPr/>
      <dgm:t>
        <a:bodyPr/>
        <a:lstStyle/>
        <a:p>
          <a:pPr algn="ctr"/>
          <a:r>
            <a:rPr lang="zh-CN" altLang="en-US" sz="4400" b="1" dirty="0"/>
            <a:t>清军入关</a:t>
          </a:r>
        </a:p>
      </dgm:t>
    </dgm:pt>
    <dgm:pt modelId="{FEF67B90-D686-42D6-92C8-71F4EE749426}" type="parTrans" cxnId="{4FB9AFE7-9DBC-4E0E-A493-CB5C8B800DF0}">
      <dgm:prSet/>
      <dgm:spPr/>
      <dgm:t>
        <a:bodyPr/>
        <a:lstStyle/>
        <a:p>
          <a:endParaRPr lang="zh-CN" altLang="en-US"/>
        </a:p>
      </dgm:t>
    </dgm:pt>
    <dgm:pt modelId="{E804FE4E-BC88-4439-BCE7-98D422B2D35D}" type="sibTrans" cxnId="{4FB9AFE7-9DBC-4E0E-A493-CB5C8B800DF0}">
      <dgm:prSet/>
      <dgm:spPr/>
      <dgm:t>
        <a:bodyPr/>
        <a:lstStyle/>
        <a:p>
          <a:endParaRPr lang="zh-CN" altLang="en-US"/>
        </a:p>
      </dgm:t>
    </dgm:pt>
    <dgm:pt modelId="{CA3FBBAD-C274-402E-AF27-42218E91037F}">
      <dgm:prSet phldrT="[文本]" custT="1"/>
      <dgm:spPr/>
      <dgm:t>
        <a:bodyPr/>
        <a:lstStyle/>
        <a:p>
          <a:pPr algn="ctr"/>
          <a:r>
            <a:rPr lang="zh-CN" altLang="en-US" sz="4400" b="1" dirty="0"/>
            <a:t>闭关锁国</a:t>
          </a:r>
        </a:p>
      </dgm:t>
    </dgm:pt>
    <dgm:pt modelId="{739F5BC1-4960-470E-9615-23026B223154}" type="parTrans" cxnId="{2A38EE10-4950-4AEC-BE36-E432528C576C}">
      <dgm:prSet/>
      <dgm:spPr/>
      <dgm:t>
        <a:bodyPr/>
        <a:lstStyle/>
        <a:p>
          <a:endParaRPr lang="zh-CN" altLang="en-US"/>
        </a:p>
      </dgm:t>
    </dgm:pt>
    <dgm:pt modelId="{F3589B97-F921-4708-909F-8640875E1141}" type="sibTrans" cxnId="{2A38EE10-4950-4AEC-BE36-E432528C576C}">
      <dgm:prSet/>
      <dgm:spPr/>
      <dgm:t>
        <a:bodyPr/>
        <a:lstStyle/>
        <a:p>
          <a:endParaRPr lang="zh-CN" altLang="en-US"/>
        </a:p>
      </dgm:t>
    </dgm:pt>
    <dgm:pt modelId="{A51EB2A4-9B72-4C80-B3A5-6B6980690696}">
      <dgm:prSet phldrT="[文本]" custT="1"/>
      <dgm:spPr/>
      <dgm:t>
        <a:bodyPr/>
        <a:lstStyle/>
        <a:p>
          <a:pPr algn="ctr"/>
          <a:r>
            <a:rPr lang="zh-CN" altLang="en-US" sz="3600" b="1" dirty="0"/>
            <a:t>军机处</a:t>
          </a:r>
          <a:endParaRPr lang="zh-CN" altLang="en-US" sz="2000" b="1" dirty="0"/>
        </a:p>
      </dgm:t>
    </dgm:pt>
    <dgm:pt modelId="{BAAC8292-72B3-457E-B0DE-FACE314C9A11}" type="parTrans" cxnId="{BBEB34C8-7C16-45AB-8FF0-881BBFFCEDF3}">
      <dgm:prSet/>
      <dgm:spPr/>
      <dgm:t>
        <a:bodyPr/>
        <a:lstStyle/>
        <a:p>
          <a:endParaRPr lang="zh-CN" altLang="en-US"/>
        </a:p>
      </dgm:t>
    </dgm:pt>
    <dgm:pt modelId="{DE94F633-B9C8-44B8-B689-234A0BD7429E}" type="sibTrans" cxnId="{BBEB34C8-7C16-45AB-8FF0-881BBFFCEDF3}">
      <dgm:prSet/>
      <dgm:spPr/>
      <dgm:t>
        <a:bodyPr/>
        <a:lstStyle/>
        <a:p>
          <a:endParaRPr lang="zh-CN" altLang="en-US"/>
        </a:p>
      </dgm:t>
    </dgm:pt>
    <dgm:pt modelId="{D52996F1-68D5-465E-AEB4-1588CB85488C}">
      <dgm:prSet phldrT="[文本]" custT="1"/>
      <dgm:spPr/>
      <dgm:t>
        <a:bodyPr/>
        <a:lstStyle/>
        <a:p>
          <a:r>
            <a:rPr lang="zh-CN" altLang="en-US" sz="4400" b="1" dirty="0"/>
            <a:t>康乾盛世</a:t>
          </a:r>
        </a:p>
      </dgm:t>
    </dgm:pt>
    <dgm:pt modelId="{8C13F379-7F76-4F41-819C-6369D5DEDA08}" type="parTrans" cxnId="{71CB585F-12A8-4F9B-8846-E2270C34554F}">
      <dgm:prSet/>
      <dgm:spPr/>
      <dgm:t>
        <a:bodyPr/>
        <a:lstStyle/>
        <a:p>
          <a:endParaRPr lang="zh-CN" altLang="en-US"/>
        </a:p>
      </dgm:t>
    </dgm:pt>
    <dgm:pt modelId="{4703B185-C39A-4A94-B915-3DA0EAE70577}" type="sibTrans" cxnId="{71CB585F-12A8-4F9B-8846-E2270C34554F}">
      <dgm:prSet/>
      <dgm:spPr/>
      <dgm:t>
        <a:bodyPr/>
        <a:lstStyle/>
        <a:p>
          <a:endParaRPr lang="zh-CN" altLang="en-US"/>
        </a:p>
      </dgm:t>
    </dgm:pt>
    <dgm:pt modelId="{97D97442-46B7-43CD-A306-8F316A4B23EC}">
      <dgm:prSet phldrT="[文本]"/>
      <dgm:spPr/>
      <dgm:t>
        <a:bodyPr/>
        <a:lstStyle/>
        <a:p>
          <a:r>
            <a:rPr lang="zh-CN" altLang="en-US" b="1" dirty="0"/>
            <a:t>明代文字狱</a:t>
          </a:r>
        </a:p>
      </dgm:t>
    </dgm:pt>
    <dgm:pt modelId="{3FEBB325-735C-4284-82F5-7F586903D2F9}" type="parTrans" cxnId="{917C53B1-243D-49A9-9F74-137BB7014FB9}">
      <dgm:prSet/>
      <dgm:spPr/>
      <dgm:t>
        <a:bodyPr/>
        <a:lstStyle/>
        <a:p>
          <a:endParaRPr lang="zh-CN" altLang="en-US"/>
        </a:p>
      </dgm:t>
    </dgm:pt>
    <dgm:pt modelId="{585950AE-61A0-44B9-8937-A1A948D460DE}" type="sibTrans" cxnId="{917C53B1-243D-49A9-9F74-137BB7014FB9}">
      <dgm:prSet/>
      <dgm:spPr/>
      <dgm:t>
        <a:bodyPr/>
        <a:lstStyle/>
        <a:p>
          <a:endParaRPr lang="zh-CN" altLang="en-US"/>
        </a:p>
      </dgm:t>
    </dgm:pt>
    <dgm:pt modelId="{1AF69B64-FC92-46D3-B0BA-BD1D8E7AAA70}" type="pres">
      <dgm:prSet presAssocID="{10ED9D0D-B9C2-47F1-B657-D7BE150D5652}" presName="composite" presStyleCnt="0">
        <dgm:presLayoutVars>
          <dgm:chMax val="1"/>
          <dgm:dir/>
          <dgm:resizeHandles val="exact"/>
        </dgm:presLayoutVars>
      </dgm:prSet>
      <dgm:spPr/>
    </dgm:pt>
    <dgm:pt modelId="{8832FB29-B462-429B-9E31-52732753CE88}" type="pres">
      <dgm:prSet presAssocID="{C6609C04-94F5-4EC6-B97F-A17638F89588}" presName="roof" presStyleLbl="dkBgShp" presStyleIdx="0" presStyleCnt="2"/>
      <dgm:spPr/>
    </dgm:pt>
    <dgm:pt modelId="{5155F9A1-0086-4F3D-B7A4-95F22A496DB1}" type="pres">
      <dgm:prSet presAssocID="{C6609C04-94F5-4EC6-B97F-A17638F89588}" presName="pillars" presStyleCnt="0"/>
      <dgm:spPr/>
    </dgm:pt>
    <dgm:pt modelId="{38870990-33E9-416F-8A90-BCD263B8BC9D}" type="pres">
      <dgm:prSet presAssocID="{C6609C04-94F5-4EC6-B97F-A17638F89588}" presName="pillar1" presStyleLbl="node1" presStyleIdx="0" presStyleCnt="5">
        <dgm:presLayoutVars>
          <dgm:bulletEnabled val="1"/>
        </dgm:presLayoutVars>
      </dgm:prSet>
      <dgm:spPr/>
    </dgm:pt>
    <dgm:pt modelId="{7346E79C-8E53-41BA-BDAB-69BAE027140F}" type="pres">
      <dgm:prSet presAssocID="{D52996F1-68D5-465E-AEB4-1588CB85488C}" presName="pillarX" presStyleLbl="node1" presStyleIdx="1" presStyleCnt="5" custScaleX="96664">
        <dgm:presLayoutVars>
          <dgm:bulletEnabled val="1"/>
        </dgm:presLayoutVars>
      </dgm:prSet>
      <dgm:spPr/>
    </dgm:pt>
    <dgm:pt modelId="{800409F2-F8EA-4660-8FBB-2028EEB50929}" type="pres">
      <dgm:prSet presAssocID="{97D97442-46B7-43CD-A306-8F316A4B23EC}" presName="pillarX" presStyleLbl="node1" presStyleIdx="2" presStyleCnt="5" custScaleX="95145">
        <dgm:presLayoutVars>
          <dgm:bulletEnabled val="1"/>
        </dgm:presLayoutVars>
      </dgm:prSet>
      <dgm:spPr/>
    </dgm:pt>
    <dgm:pt modelId="{9BB95CDD-DBCC-4480-912F-3E5520D79543}" type="pres">
      <dgm:prSet presAssocID="{A51EB2A4-9B72-4C80-B3A5-6B6980690696}" presName="pillarX" presStyleLbl="node1" presStyleIdx="3" presStyleCnt="5" custScaleX="94658">
        <dgm:presLayoutVars>
          <dgm:bulletEnabled val="1"/>
        </dgm:presLayoutVars>
      </dgm:prSet>
      <dgm:spPr/>
    </dgm:pt>
    <dgm:pt modelId="{14B45EF3-6E07-4182-A721-069D007CFEED}" type="pres">
      <dgm:prSet presAssocID="{CA3FBBAD-C274-402E-AF27-42218E91037F}" presName="pillarX" presStyleLbl="node1" presStyleIdx="4" presStyleCnt="5" custScaleX="90856">
        <dgm:presLayoutVars>
          <dgm:bulletEnabled val="1"/>
        </dgm:presLayoutVars>
      </dgm:prSet>
      <dgm:spPr/>
    </dgm:pt>
    <dgm:pt modelId="{78DC4241-2C98-4641-846D-5AED8821AB60}" type="pres">
      <dgm:prSet presAssocID="{C6609C04-94F5-4EC6-B97F-A17638F89588}" presName="base" presStyleLbl="dkBgShp" presStyleIdx="1" presStyleCnt="2"/>
      <dgm:spPr/>
    </dgm:pt>
  </dgm:ptLst>
  <dgm:cxnLst>
    <dgm:cxn modelId="{545A9A0A-70E3-41A1-A75D-7B62705E7A50}" type="presOf" srcId="{EE5C7072-CBD3-4415-840D-EECAFCA01B64}" destId="{38870990-33E9-416F-8A90-BCD263B8BC9D}" srcOrd="0" destOrd="0" presId="urn:microsoft.com/office/officeart/2005/8/layout/hList3"/>
    <dgm:cxn modelId="{2A38EE10-4950-4AEC-BE36-E432528C576C}" srcId="{C6609C04-94F5-4EC6-B97F-A17638F89588}" destId="{CA3FBBAD-C274-402E-AF27-42218E91037F}" srcOrd="4" destOrd="0" parTransId="{739F5BC1-4960-470E-9615-23026B223154}" sibTransId="{F3589B97-F921-4708-909F-8640875E1141}"/>
    <dgm:cxn modelId="{71CB585F-12A8-4F9B-8846-E2270C34554F}" srcId="{C6609C04-94F5-4EC6-B97F-A17638F89588}" destId="{D52996F1-68D5-465E-AEB4-1588CB85488C}" srcOrd="1" destOrd="0" parTransId="{8C13F379-7F76-4F41-819C-6369D5DEDA08}" sibTransId="{4703B185-C39A-4A94-B915-3DA0EAE70577}"/>
    <dgm:cxn modelId="{43DF7563-2C5E-4DD9-A985-69202C44EC3A}" type="presOf" srcId="{97D97442-46B7-43CD-A306-8F316A4B23EC}" destId="{800409F2-F8EA-4660-8FBB-2028EEB50929}" srcOrd="0" destOrd="0" presId="urn:microsoft.com/office/officeart/2005/8/layout/hList3"/>
    <dgm:cxn modelId="{51D5D343-3CC4-4FA9-ADBD-EA2B0EDE7D81}" type="presOf" srcId="{10ED9D0D-B9C2-47F1-B657-D7BE150D5652}" destId="{1AF69B64-FC92-46D3-B0BA-BD1D8E7AAA70}" srcOrd="0" destOrd="0" presId="urn:microsoft.com/office/officeart/2005/8/layout/hList3"/>
    <dgm:cxn modelId="{005BBF4A-8425-4FEF-9521-8539268BD86A}" type="presOf" srcId="{C6609C04-94F5-4EC6-B97F-A17638F89588}" destId="{8832FB29-B462-429B-9E31-52732753CE88}" srcOrd="0" destOrd="0" presId="urn:microsoft.com/office/officeart/2005/8/layout/hList3"/>
    <dgm:cxn modelId="{1E757DAA-E0E2-4229-A9EE-069DBC877CEF}" srcId="{10ED9D0D-B9C2-47F1-B657-D7BE150D5652}" destId="{C6609C04-94F5-4EC6-B97F-A17638F89588}" srcOrd="0" destOrd="0" parTransId="{A0486AF4-AFB2-4A62-9957-5388657C2EDA}" sibTransId="{3B01D1C7-F9F1-4C2F-8B50-428DDFA22AFE}"/>
    <dgm:cxn modelId="{FB0BDDAF-5F59-406F-B508-D45CA248665A}" type="presOf" srcId="{CA3FBBAD-C274-402E-AF27-42218E91037F}" destId="{14B45EF3-6E07-4182-A721-069D007CFEED}" srcOrd="0" destOrd="0" presId="urn:microsoft.com/office/officeart/2005/8/layout/hList3"/>
    <dgm:cxn modelId="{917C53B1-243D-49A9-9F74-137BB7014FB9}" srcId="{C6609C04-94F5-4EC6-B97F-A17638F89588}" destId="{97D97442-46B7-43CD-A306-8F316A4B23EC}" srcOrd="2" destOrd="0" parTransId="{3FEBB325-735C-4284-82F5-7F586903D2F9}" sibTransId="{585950AE-61A0-44B9-8937-A1A948D460DE}"/>
    <dgm:cxn modelId="{BBEB34C8-7C16-45AB-8FF0-881BBFFCEDF3}" srcId="{C6609C04-94F5-4EC6-B97F-A17638F89588}" destId="{A51EB2A4-9B72-4C80-B3A5-6B6980690696}" srcOrd="3" destOrd="0" parTransId="{BAAC8292-72B3-457E-B0DE-FACE314C9A11}" sibTransId="{DE94F633-B9C8-44B8-B689-234A0BD7429E}"/>
    <dgm:cxn modelId="{DCC76BCB-C78D-48E9-BA03-947C0752471C}" type="presOf" srcId="{A51EB2A4-9B72-4C80-B3A5-6B6980690696}" destId="{9BB95CDD-DBCC-4480-912F-3E5520D79543}" srcOrd="0" destOrd="0" presId="urn:microsoft.com/office/officeart/2005/8/layout/hList3"/>
    <dgm:cxn modelId="{4FB9AFE7-9DBC-4E0E-A493-CB5C8B800DF0}" srcId="{C6609C04-94F5-4EC6-B97F-A17638F89588}" destId="{EE5C7072-CBD3-4415-840D-EECAFCA01B64}" srcOrd="0" destOrd="0" parTransId="{FEF67B90-D686-42D6-92C8-71F4EE749426}" sibTransId="{E804FE4E-BC88-4439-BCE7-98D422B2D35D}"/>
    <dgm:cxn modelId="{41EA01E8-CF40-4160-8BCA-B8E1C15FBA34}" type="presOf" srcId="{D52996F1-68D5-465E-AEB4-1588CB85488C}" destId="{7346E79C-8E53-41BA-BDAB-69BAE027140F}" srcOrd="0" destOrd="0" presId="urn:microsoft.com/office/officeart/2005/8/layout/hList3"/>
    <dgm:cxn modelId="{C0FE9573-0E8F-4CE6-B44C-C73558C30490}" type="presParOf" srcId="{1AF69B64-FC92-46D3-B0BA-BD1D8E7AAA70}" destId="{8832FB29-B462-429B-9E31-52732753CE88}" srcOrd="0" destOrd="0" presId="urn:microsoft.com/office/officeart/2005/8/layout/hList3"/>
    <dgm:cxn modelId="{93ADEC75-EBC8-4D67-894A-55F26BD91530}" type="presParOf" srcId="{1AF69B64-FC92-46D3-B0BA-BD1D8E7AAA70}" destId="{5155F9A1-0086-4F3D-B7A4-95F22A496DB1}" srcOrd="1" destOrd="0" presId="urn:microsoft.com/office/officeart/2005/8/layout/hList3"/>
    <dgm:cxn modelId="{9B5404BD-ECBD-4C87-A2B3-408D1574B3AD}" type="presParOf" srcId="{5155F9A1-0086-4F3D-B7A4-95F22A496DB1}" destId="{38870990-33E9-416F-8A90-BCD263B8BC9D}" srcOrd="0" destOrd="0" presId="urn:microsoft.com/office/officeart/2005/8/layout/hList3"/>
    <dgm:cxn modelId="{687FABAA-8887-48CF-A653-177400147A34}" type="presParOf" srcId="{5155F9A1-0086-4F3D-B7A4-95F22A496DB1}" destId="{7346E79C-8E53-41BA-BDAB-69BAE027140F}" srcOrd="1" destOrd="0" presId="urn:microsoft.com/office/officeart/2005/8/layout/hList3"/>
    <dgm:cxn modelId="{54002698-B271-4A1A-8CE9-759A620DCF41}" type="presParOf" srcId="{5155F9A1-0086-4F3D-B7A4-95F22A496DB1}" destId="{800409F2-F8EA-4660-8FBB-2028EEB50929}" srcOrd="2" destOrd="0" presId="urn:microsoft.com/office/officeart/2005/8/layout/hList3"/>
    <dgm:cxn modelId="{871F3E15-4FC4-4354-A59E-A9B31A6AAFB5}" type="presParOf" srcId="{5155F9A1-0086-4F3D-B7A4-95F22A496DB1}" destId="{9BB95CDD-DBCC-4480-912F-3E5520D79543}" srcOrd="3" destOrd="0" presId="urn:microsoft.com/office/officeart/2005/8/layout/hList3"/>
    <dgm:cxn modelId="{04715F08-EEAF-4EBC-A0D1-8FCA38FDA036}" type="presParOf" srcId="{5155F9A1-0086-4F3D-B7A4-95F22A496DB1}" destId="{14B45EF3-6E07-4182-A721-069D007CFEED}" srcOrd="4" destOrd="0" presId="urn:microsoft.com/office/officeart/2005/8/layout/hList3"/>
    <dgm:cxn modelId="{0FB9C906-1F2C-423E-9437-DF2A395B0512}" type="presParOf" srcId="{1AF69B64-FC92-46D3-B0BA-BD1D8E7AAA70}" destId="{78DC4241-2C98-4641-846D-5AED8821AB60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4.xml><?xml version="1.0" encoding="utf-8"?>
<dgm:dataModel xmlns:dgm="http://schemas.openxmlformats.org/drawingml/2006/diagram" xmlns:a="http://schemas.openxmlformats.org/drawingml/2006/main">
  <dgm:ptLst>
    <dgm:pt modelId="{ED1ABFE2-2014-4155-88A2-8B095687C9DC}" type="doc">
      <dgm:prSet loTypeId="urn:microsoft.com/office/officeart/2005/8/layout/hList3" loCatId="list" qsTypeId="urn:microsoft.com/office/officeart/2005/8/quickstyle/3d4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9691FD9-F752-4D3F-BAD6-D3DE32833BE7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二、加强边疆地区管辖（</a:t>
          </a:r>
          <a:r>
            <a:rPr lang="en-US" altLang="zh-CN" b="1" dirty="0">
              <a:solidFill>
                <a:srgbClr val="FFFF00"/>
              </a:solidFill>
            </a:rPr>
            <a:t>1</a:t>
          </a:r>
          <a:r>
            <a:rPr lang="zh-CN" altLang="en-US" b="1" dirty="0">
              <a:solidFill>
                <a:srgbClr val="FFFF00"/>
              </a:solidFill>
            </a:rPr>
            <a:t>）</a:t>
          </a:r>
        </a:p>
      </dgm:t>
    </dgm:pt>
    <dgm:pt modelId="{5AA7C4B2-F935-415F-8061-0BFB27EB378A}" type="parTrans" cxnId="{41541BB6-2E8E-45B2-A41B-6EFC4263066C}">
      <dgm:prSet/>
      <dgm:spPr/>
      <dgm:t>
        <a:bodyPr/>
        <a:lstStyle/>
        <a:p>
          <a:endParaRPr lang="zh-CN" altLang="en-US"/>
        </a:p>
      </dgm:t>
    </dgm:pt>
    <dgm:pt modelId="{2964EEB1-3988-4DAF-B6DA-AA2128E3A120}" type="sibTrans" cxnId="{41541BB6-2E8E-45B2-A41B-6EFC4263066C}">
      <dgm:prSet/>
      <dgm:spPr/>
      <dgm:t>
        <a:bodyPr/>
        <a:lstStyle/>
        <a:p>
          <a:endParaRPr lang="zh-CN" altLang="en-US"/>
        </a:p>
      </dgm:t>
    </dgm:pt>
    <dgm:pt modelId="{53EA493A-E226-4F79-B503-08FDAAA20C89}">
      <dgm:prSet phldrT="[文本]"/>
      <dgm:spPr/>
      <dgm:t>
        <a:bodyPr/>
        <a:lstStyle/>
        <a:p>
          <a:r>
            <a:rPr lang="zh-CN" altLang="en-US" b="1" dirty="0"/>
            <a:t>迁都北京</a:t>
          </a:r>
        </a:p>
      </dgm:t>
    </dgm:pt>
    <dgm:pt modelId="{E6E76100-4533-44C2-BC8D-50F884300009}" type="parTrans" cxnId="{44BAECD6-D8F5-468B-997E-50050ADDD6F5}">
      <dgm:prSet/>
      <dgm:spPr/>
      <dgm:t>
        <a:bodyPr/>
        <a:lstStyle/>
        <a:p>
          <a:endParaRPr lang="zh-CN" altLang="en-US"/>
        </a:p>
      </dgm:t>
    </dgm:pt>
    <dgm:pt modelId="{10BE91B2-E94C-464D-BBC1-6B18948B3DF6}" type="sibTrans" cxnId="{44BAECD6-D8F5-468B-997E-50050ADDD6F5}">
      <dgm:prSet/>
      <dgm:spPr/>
      <dgm:t>
        <a:bodyPr/>
        <a:lstStyle/>
        <a:p>
          <a:endParaRPr lang="zh-CN" altLang="en-US"/>
        </a:p>
      </dgm:t>
    </dgm:pt>
    <dgm:pt modelId="{8E098359-A129-4AB6-8BCB-B0B539D59441}">
      <dgm:prSet phldrT="[文本]"/>
      <dgm:spPr/>
      <dgm:t>
        <a:bodyPr/>
        <a:lstStyle/>
        <a:p>
          <a:r>
            <a:rPr lang="zh-CN" altLang="en-US" b="1" dirty="0"/>
            <a:t>修筑长城</a:t>
          </a:r>
        </a:p>
      </dgm:t>
    </dgm:pt>
    <dgm:pt modelId="{7578EFA0-7AD3-472F-9914-01FA9FA383C2}" type="parTrans" cxnId="{565C8F76-4ECE-4EEC-AF2B-E4637DB6F44C}">
      <dgm:prSet/>
      <dgm:spPr/>
      <dgm:t>
        <a:bodyPr/>
        <a:lstStyle/>
        <a:p>
          <a:endParaRPr lang="zh-CN" altLang="en-US"/>
        </a:p>
      </dgm:t>
    </dgm:pt>
    <dgm:pt modelId="{9D0E16B9-5932-4784-9CCF-198F789D1E45}" type="sibTrans" cxnId="{565C8F76-4ECE-4EEC-AF2B-E4637DB6F44C}">
      <dgm:prSet/>
      <dgm:spPr/>
      <dgm:t>
        <a:bodyPr/>
        <a:lstStyle/>
        <a:p>
          <a:endParaRPr lang="zh-CN" altLang="en-US"/>
        </a:p>
      </dgm:t>
    </dgm:pt>
    <dgm:pt modelId="{7142BE65-9B19-4F96-872E-8D855F46F638}">
      <dgm:prSet phldrT="[文本]"/>
      <dgm:spPr/>
      <dgm:t>
        <a:bodyPr/>
        <a:lstStyle/>
        <a:p>
          <a:r>
            <a:rPr lang="zh-CN" altLang="en-US" b="1" dirty="0"/>
            <a:t>平定回部贵族叛乱</a:t>
          </a:r>
        </a:p>
      </dgm:t>
    </dgm:pt>
    <dgm:pt modelId="{C4DB44A8-5DD5-4B84-AECA-4EBFAA67C2E4}" type="parTrans" cxnId="{E4BDD1F4-6B4B-4AC1-AA91-1B0D6F2F98AC}">
      <dgm:prSet/>
      <dgm:spPr/>
      <dgm:t>
        <a:bodyPr/>
        <a:lstStyle/>
        <a:p>
          <a:endParaRPr lang="zh-CN" altLang="en-US"/>
        </a:p>
      </dgm:t>
    </dgm:pt>
    <dgm:pt modelId="{175D10EB-0E6C-4EC7-A145-1B016EDA1E29}" type="sibTrans" cxnId="{E4BDD1F4-6B4B-4AC1-AA91-1B0D6F2F98AC}">
      <dgm:prSet/>
      <dgm:spPr/>
      <dgm:t>
        <a:bodyPr/>
        <a:lstStyle/>
        <a:p>
          <a:endParaRPr lang="zh-CN" altLang="en-US"/>
        </a:p>
      </dgm:t>
    </dgm:pt>
    <dgm:pt modelId="{95217827-0A9F-4344-AF06-EC0645740F16}">
      <dgm:prSet phldrT="[文本]"/>
      <dgm:spPr/>
      <dgm:t>
        <a:bodyPr/>
        <a:lstStyle/>
        <a:p>
          <a:pPr algn="ctr"/>
          <a:r>
            <a:rPr lang="zh-CN" altLang="en-US" b="1" dirty="0"/>
            <a:t>平定                准格尔</a:t>
          </a:r>
        </a:p>
      </dgm:t>
    </dgm:pt>
    <dgm:pt modelId="{83F2996A-1319-4F21-9A67-D5386543ED7E}" type="parTrans" cxnId="{ED977EC5-73B2-465D-B82C-BD05D6246DA3}">
      <dgm:prSet/>
      <dgm:spPr/>
      <dgm:t>
        <a:bodyPr/>
        <a:lstStyle/>
        <a:p>
          <a:endParaRPr lang="zh-CN" altLang="en-US"/>
        </a:p>
      </dgm:t>
    </dgm:pt>
    <dgm:pt modelId="{78901240-4BD7-45DF-BAD7-C46B55E72D60}" type="sibTrans" cxnId="{ED977EC5-73B2-465D-B82C-BD05D6246DA3}">
      <dgm:prSet/>
      <dgm:spPr/>
      <dgm:t>
        <a:bodyPr/>
        <a:lstStyle/>
        <a:p>
          <a:endParaRPr lang="zh-CN" altLang="en-US"/>
        </a:p>
      </dgm:t>
    </dgm:pt>
    <dgm:pt modelId="{104B250D-1F57-4B03-AE1C-3839D7A03208}" type="pres">
      <dgm:prSet presAssocID="{ED1ABFE2-2014-4155-88A2-8B095687C9DC}" presName="composite" presStyleCnt="0">
        <dgm:presLayoutVars>
          <dgm:chMax val="1"/>
          <dgm:dir/>
          <dgm:resizeHandles val="exact"/>
        </dgm:presLayoutVars>
      </dgm:prSet>
      <dgm:spPr/>
    </dgm:pt>
    <dgm:pt modelId="{5A187DB5-B784-4715-8C3D-FFA3380F9EBC}" type="pres">
      <dgm:prSet presAssocID="{29691FD9-F752-4D3F-BAD6-D3DE32833BE7}" presName="roof" presStyleLbl="dkBgShp" presStyleIdx="0" presStyleCnt="2"/>
      <dgm:spPr/>
    </dgm:pt>
    <dgm:pt modelId="{C10D1A62-3CB3-4B02-ABA5-1490C3244715}" type="pres">
      <dgm:prSet presAssocID="{29691FD9-F752-4D3F-BAD6-D3DE32833BE7}" presName="pillars" presStyleCnt="0"/>
      <dgm:spPr/>
    </dgm:pt>
    <dgm:pt modelId="{B2929C78-0848-4EEA-8186-D91357A3AEF0}" type="pres">
      <dgm:prSet presAssocID="{29691FD9-F752-4D3F-BAD6-D3DE32833BE7}" presName="pillar1" presStyleLbl="node1" presStyleIdx="0" presStyleCnt="4">
        <dgm:presLayoutVars>
          <dgm:bulletEnabled val="1"/>
        </dgm:presLayoutVars>
      </dgm:prSet>
      <dgm:spPr/>
    </dgm:pt>
    <dgm:pt modelId="{0975A1B6-CE3E-42D5-AB50-2E726526C344}" type="pres">
      <dgm:prSet presAssocID="{8E098359-A129-4AB6-8BCB-B0B539D59441}" presName="pillarX" presStyleLbl="node1" presStyleIdx="1" presStyleCnt="4">
        <dgm:presLayoutVars>
          <dgm:bulletEnabled val="1"/>
        </dgm:presLayoutVars>
      </dgm:prSet>
      <dgm:spPr/>
    </dgm:pt>
    <dgm:pt modelId="{3D4EE154-812E-4582-AF24-09DAD2F06F00}" type="pres">
      <dgm:prSet presAssocID="{95217827-0A9F-4344-AF06-EC0645740F16}" presName="pillarX" presStyleLbl="node1" presStyleIdx="2" presStyleCnt="4">
        <dgm:presLayoutVars>
          <dgm:bulletEnabled val="1"/>
        </dgm:presLayoutVars>
      </dgm:prSet>
      <dgm:spPr/>
    </dgm:pt>
    <dgm:pt modelId="{F46BA87D-5D08-431A-B3FE-A1ADF58D1C63}" type="pres">
      <dgm:prSet presAssocID="{7142BE65-9B19-4F96-872E-8D855F46F638}" presName="pillarX" presStyleLbl="node1" presStyleIdx="3" presStyleCnt="4">
        <dgm:presLayoutVars>
          <dgm:bulletEnabled val="1"/>
        </dgm:presLayoutVars>
      </dgm:prSet>
      <dgm:spPr/>
    </dgm:pt>
    <dgm:pt modelId="{EFDA8289-8D9E-440D-B00D-BFA143BD7CC7}" type="pres">
      <dgm:prSet presAssocID="{29691FD9-F752-4D3F-BAD6-D3DE32833BE7}" presName="base" presStyleLbl="dkBgShp" presStyleIdx="1" presStyleCnt="2"/>
      <dgm:spPr/>
    </dgm:pt>
  </dgm:ptLst>
  <dgm:cxnLst>
    <dgm:cxn modelId="{0983572D-5AF6-484D-B7C9-8E9E4FFED338}" type="presOf" srcId="{8E098359-A129-4AB6-8BCB-B0B539D59441}" destId="{0975A1B6-CE3E-42D5-AB50-2E726526C344}" srcOrd="0" destOrd="0" presId="urn:microsoft.com/office/officeart/2005/8/layout/hList3"/>
    <dgm:cxn modelId="{0CF5914D-77CF-4AEF-8790-A7548C946833}" type="presOf" srcId="{53EA493A-E226-4F79-B503-08FDAAA20C89}" destId="{B2929C78-0848-4EEA-8186-D91357A3AEF0}" srcOrd="0" destOrd="0" presId="urn:microsoft.com/office/officeart/2005/8/layout/hList3"/>
    <dgm:cxn modelId="{06128775-4EFC-4789-AD74-3051409891DD}" type="presOf" srcId="{ED1ABFE2-2014-4155-88A2-8B095687C9DC}" destId="{104B250D-1F57-4B03-AE1C-3839D7A03208}" srcOrd="0" destOrd="0" presId="urn:microsoft.com/office/officeart/2005/8/layout/hList3"/>
    <dgm:cxn modelId="{565C8F76-4ECE-4EEC-AF2B-E4637DB6F44C}" srcId="{29691FD9-F752-4D3F-BAD6-D3DE32833BE7}" destId="{8E098359-A129-4AB6-8BCB-B0B539D59441}" srcOrd="1" destOrd="0" parTransId="{7578EFA0-7AD3-472F-9914-01FA9FA383C2}" sibTransId="{9D0E16B9-5932-4784-9CCF-198F789D1E45}"/>
    <dgm:cxn modelId="{A95D235A-FD1A-48D0-A37B-5BF20C3291D0}" type="presOf" srcId="{7142BE65-9B19-4F96-872E-8D855F46F638}" destId="{F46BA87D-5D08-431A-B3FE-A1ADF58D1C63}" srcOrd="0" destOrd="0" presId="urn:microsoft.com/office/officeart/2005/8/layout/hList3"/>
    <dgm:cxn modelId="{549E9BA0-D214-4537-A3E3-761954478476}" type="presOf" srcId="{95217827-0A9F-4344-AF06-EC0645740F16}" destId="{3D4EE154-812E-4582-AF24-09DAD2F06F00}" srcOrd="0" destOrd="0" presId="urn:microsoft.com/office/officeart/2005/8/layout/hList3"/>
    <dgm:cxn modelId="{B3A241A4-C9BA-4F10-966A-FCD44E5FAC30}" type="presOf" srcId="{29691FD9-F752-4D3F-BAD6-D3DE32833BE7}" destId="{5A187DB5-B784-4715-8C3D-FFA3380F9EBC}" srcOrd="0" destOrd="0" presId="urn:microsoft.com/office/officeart/2005/8/layout/hList3"/>
    <dgm:cxn modelId="{41541BB6-2E8E-45B2-A41B-6EFC4263066C}" srcId="{ED1ABFE2-2014-4155-88A2-8B095687C9DC}" destId="{29691FD9-F752-4D3F-BAD6-D3DE32833BE7}" srcOrd="0" destOrd="0" parTransId="{5AA7C4B2-F935-415F-8061-0BFB27EB378A}" sibTransId="{2964EEB1-3988-4DAF-B6DA-AA2128E3A120}"/>
    <dgm:cxn modelId="{ED977EC5-73B2-465D-B82C-BD05D6246DA3}" srcId="{29691FD9-F752-4D3F-BAD6-D3DE32833BE7}" destId="{95217827-0A9F-4344-AF06-EC0645740F16}" srcOrd="2" destOrd="0" parTransId="{83F2996A-1319-4F21-9A67-D5386543ED7E}" sibTransId="{78901240-4BD7-45DF-BAD7-C46B55E72D60}"/>
    <dgm:cxn modelId="{44BAECD6-D8F5-468B-997E-50050ADDD6F5}" srcId="{29691FD9-F752-4D3F-BAD6-D3DE32833BE7}" destId="{53EA493A-E226-4F79-B503-08FDAAA20C89}" srcOrd="0" destOrd="0" parTransId="{E6E76100-4533-44C2-BC8D-50F884300009}" sibTransId="{10BE91B2-E94C-464D-BBC1-6B18948B3DF6}"/>
    <dgm:cxn modelId="{E4BDD1F4-6B4B-4AC1-AA91-1B0D6F2F98AC}" srcId="{29691FD9-F752-4D3F-BAD6-D3DE32833BE7}" destId="{7142BE65-9B19-4F96-872E-8D855F46F638}" srcOrd="3" destOrd="0" parTransId="{C4DB44A8-5DD5-4B84-AECA-4EBFAA67C2E4}" sibTransId="{175D10EB-0E6C-4EC7-A145-1B016EDA1E29}"/>
    <dgm:cxn modelId="{594B5447-5678-4EE8-A512-2F8BEB8D49EA}" type="presParOf" srcId="{104B250D-1F57-4B03-AE1C-3839D7A03208}" destId="{5A187DB5-B784-4715-8C3D-FFA3380F9EBC}" srcOrd="0" destOrd="0" presId="urn:microsoft.com/office/officeart/2005/8/layout/hList3"/>
    <dgm:cxn modelId="{2D9CF4EB-CB11-471D-A441-B2224888980D}" type="presParOf" srcId="{104B250D-1F57-4B03-AE1C-3839D7A03208}" destId="{C10D1A62-3CB3-4B02-ABA5-1490C3244715}" srcOrd="1" destOrd="0" presId="urn:microsoft.com/office/officeart/2005/8/layout/hList3"/>
    <dgm:cxn modelId="{C050902C-1E9A-4FC1-93F7-92CE81164F65}" type="presParOf" srcId="{C10D1A62-3CB3-4B02-ABA5-1490C3244715}" destId="{B2929C78-0848-4EEA-8186-D91357A3AEF0}" srcOrd="0" destOrd="0" presId="urn:microsoft.com/office/officeart/2005/8/layout/hList3"/>
    <dgm:cxn modelId="{F0CF5C38-4072-4EF4-8FD1-5043A8BDC376}" type="presParOf" srcId="{C10D1A62-3CB3-4B02-ABA5-1490C3244715}" destId="{0975A1B6-CE3E-42D5-AB50-2E726526C344}" srcOrd="1" destOrd="0" presId="urn:microsoft.com/office/officeart/2005/8/layout/hList3"/>
    <dgm:cxn modelId="{15148886-5F69-491E-96E7-89ED270B4EC4}" type="presParOf" srcId="{C10D1A62-3CB3-4B02-ABA5-1490C3244715}" destId="{3D4EE154-812E-4582-AF24-09DAD2F06F00}" srcOrd="2" destOrd="0" presId="urn:microsoft.com/office/officeart/2005/8/layout/hList3"/>
    <dgm:cxn modelId="{36F2E66F-BC47-4423-B43B-227C92AC73F3}" type="presParOf" srcId="{C10D1A62-3CB3-4B02-ABA5-1490C3244715}" destId="{F46BA87D-5D08-431A-B3FE-A1ADF58D1C63}" srcOrd="3" destOrd="0" presId="urn:microsoft.com/office/officeart/2005/8/layout/hList3"/>
    <dgm:cxn modelId="{53087E5F-BD6A-4F31-B381-C04D0265B9EC}" type="presParOf" srcId="{104B250D-1F57-4B03-AE1C-3839D7A03208}" destId="{EFDA8289-8D9E-440D-B00D-BFA143BD7CC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5.xml><?xml version="1.0" encoding="utf-8"?>
<dgm:dataModel xmlns:dgm="http://schemas.openxmlformats.org/drawingml/2006/diagram" xmlns:a="http://schemas.openxmlformats.org/drawingml/2006/main">
  <dgm:ptLst>
    <dgm:pt modelId="{ED1ABFE2-2014-4155-88A2-8B095687C9DC}" type="doc">
      <dgm:prSet loTypeId="urn:microsoft.com/office/officeart/2005/8/layout/hList3" loCatId="list" qsTypeId="urn:microsoft.com/office/officeart/2005/8/quickstyle/3d3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9691FD9-F752-4D3F-BAD6-D3DE32833BE7}">
      <dgm:prSet phldrT="[文本]"/>
      <dgm:spPr/>
      <dgm:t>
        <a:bodyPr/>
        <a:lstStyle/>
        <a:p>
          <a:r>
            <a:rPr lang="zh-CN" altLang="en-US" b="1" dirty="0"/>
            <a:t>二、加强边疆地区管辖（</a:t>
          </a:r>
          <a:r>
            <a:rPr lang="en-US" altLang="zh-CN" b="1" dirty="0"/>
            <a:t>2</a:t>
          </a:r>
          <a:r>
            <a:rPr lang="zh-CN" altLang="en-US" b="1" dirty="0"/>
            <a:t>）</a:t>
          </a:r>
        </a:p>
      </dgm:t>
    </dgm:pt>
    <dgm:pt modelId="{5AA7C4B2-F935-415F-8061-0BFB27EB378A}" type="parTrans" cxnId="{41541BB6-2E8E-45B2-A41B-6EFC4263066C}">
      <dgm:prSet/>
      <dgm:spPr/>
      <dgm:t>
        <a:bodyPr/>
        <a:lstStyle/>
        <a:p>
          <a:endParaRPr lang="zh-CN" altLang="en-US"/>
        </a:p>
      </dgm:t>
    </dgm:pt>
    <dgm:pt modelId="{2964EEB1-3988-4DAF-B6DA-AA2128E3A120}" type="sibTrans" cxnId="{41541BB6-2E8E-45B2-A41B-6EFC4263066C}">
      <dgm:prSet/>
      <dgm:spPr/>
      <dgm:t>
        <a:bodyPr/>
        <a:lstStyle/>
        <a:p>
          <a:endParaRPr lang="zh-CN" altLang="en-US"/>
        </a:p>
      </dgm:t>
    </dgm:pt>
    <dgm:pt modelId="{53EA493A-E226-4F79-B503-08FDAAA20C89}">
      <dgm:prSet phldrT="[文本]"/>
      <dgm:spPr/>
      <dgm:t>
        <a:bodyPr/>
        <a:lstStyle/>
        <a:p>
          <a:r>
            <a:rPr lang="zh-CN" altLang="en-US" dirty="0">
              <a:solidFill>
                <a:srgbClr val="FFFF5D"/>
              </a:solidFill>
            </a:rPr>
            <a:t>土尔扈特回归</a:t>
          </a:r>
        </a:p>
      </dgm:t>
    </dgm:pt>
    <dgm:pt modelId="{E6E76100-4533-44C2-BC8D-50F884300009}" type="parTrans" cxnId="{44BAECD6-D8F5-468B-997E-50050ADDD6F5}">
      <dgm:prSet/>
      <dgm:spPr/>
      <dgm:t>
        <a:bodyPr/>
        <a:lstStyle/>
        <a:p>
          <a:endParaRPr lang="zh-CN" altLang="en-US"/>
        </a:p>
      </dgm:t>
    </dgm:pt>
    <dgm:pt modelId="{10BE91B2-E94C-464D-BBC1-6B18948B3DF6}" type="sibTrans" cxnId="{44BAECD6-D8F5-468B-997E-50050ADDD6F5}">
      <dgm:prSet/>
      <dgm:spPr/>
      <dgm:t>
        <a:bodyPr/>
        <a:lstStyle/>
        <a:p>
          <a:endParaRPr lang="zh-CN" altLang="en-US"/>
        </a:p>
      </dgm:t>
    </dgm:pt>
    <dgm:pt modelId="{8E098359-A129-4AB6-8BCB-B0B539D59441}">
      <dgm:prSet phldrT="[文本]"/>
      <dgm:spPr/>
      <dgm:t>
        <a:bodyPr/>
        <a:lstStyle/>
        <a:p>
          <a:r>
            <a:rPr lang="zh-CN" altLang="en-US" dirty="0">
              <a:solidFill>
                <a:srgbClr val="FFFF5D"/>
              </a:solidFill>
            </a:rPr>
            <a:t>加强对西藏管理</a:t>
          </a:r>
        </a:p>
      </dgm:t>
    </dgm:pt>
    <dgm:pt modelId="{7578EFA0-7AD3-472F-9914-01FA9FA383C2}" type="parTrans" cxnId="{565C8F76-4ECE-4EEC-AF2B-E4637DB6F44C}">
      <dgm:prSet/>
      <dgm:spPr/>
      <dgm:t>
        <a:bodyPr/>
        <a:lstStyle/>
        <a:p>
          <a:endParaRPr lang="zh-CN" altLang="en-US"/>
        </a:p>
      </dgm:t>
    </dgm:pt>
    <dgm:pt modelId="{9D0E16B9-5932-4784-9CCF-198F789D1E45}" type="sibTrans" cxnId="{565C8F76-4ECE-4EEC-AF2B-E4637DB6F44C}">
      <dgm:prSet/>
      <dgm:spPr/>
      <dgm:t>
        <a:bodyPr/>
        <a:lstStyle/>
        <a:p>
          <a:endParaRPr lang="zh-CN" altLang="en-US"/>
        </a:p>
      </dgm:t>
    </dgm:pt>
    <dgm:pt modelId="{7142BE65-9B19-4F96-872E-8D855F46F638}">
      <dgm:prSet phldrT="[文本]" custT="1"/>
      <dgm:spPr/>
      <dgm:t>
        <a:bodyPr/>
        <a:lstStyle/>
        <a:p>
          <a:r>
            <a:rPr lang="zh-CN" altLang="en-US" sz="3800" dirty="0">
              <a:solidFill>
                <a:srgbClr val="FFFF5D"/>
              </a:solidFill>
            </a:rPr>
            <a:t>设置台湾府</a:t>
          </a:r>
          <a:r>
            <a:rPr lang="zh-CN" altLang="en-US" sz="2800" dirty="0">
              <a:solidFill>
                <a:srgbClr val="FFFF5D"/>
              </a:solidFill>
            </a:rPr>
            <a:t>（</a:t>
          </a:r>
          <a:r>
            <a:rPr lang="en-US" altLang="zh-CN" sz="2800" dirty="0">
              <a:solidFill>
                <a:srgbClr val="FFFF5D"/>
              </a:solidFill>
            </a:rPr>
            <a:t>1684</a:t>
          </a:r>
          <a:r>
            <a:rPr lang="zh-CN" altLang="en-US" sz="2800" dirty="0">
              <a:solidFill>
                <a:srgbClr val="FFFF5D"/>
              </a:solidFill>
            </a:rPr>
            <a:t>）</a:t>
          </a:r>
        </a:p>
      </dgm:t>
    </dgm:pt>
    <dgm:pt modelId="{C4DB44A8-5DD5-4B84-AECA-4EBFAA67C2E4}" type="parTrans" cxnId="{E4BDD1F4-6B4B-4AC1-AA91-1B0D6F2F98AC}">
      <dgm:prSet/>
      <dgm:spPr/>
      <dgm:t>
        <a:bodyPr/>
        <a:lstStyle/>
        <a:p>
          <a:endParaRPr lang="zh-CN" altLang="en-US"/>
        </a:p>
      </dgm:t>
    </dgm:pt>
    <dgm:pt modelId="{175D10EB-0E6C-4EC7-A145-1B016EDA1E29}" type="sibTrans" cxnId="{E4BDD1F4-6B4B-4AC1-AA91-1B0D6F2F98AC}">
      <dgm:prSet/>
      <dgm:spPr/>
      <dgm:t>
        <a:bodyPr/>
        <a:lstStyle/>
        <a:p>
          <a:endParaRPr lang="zh-CN" altLang="en-US"/>
        </a:p>
      </dgm:t>
    </dgm:pt>
    <dgm:pt modelId="{95217827-0A9F-4344-AF06-EC0645740F16}">
      <dgm:prSet phldrT="[文本]"/>
      <dgm:spPr/>
      <dgm:t>
        <a:bodyPr/>
        <a:lstStyle/>
        <a:p>
          <a:pPr algn="ctr"/>
          <a:r>
            <a:rPr lang="zh-CN" altLang="en-US" dirty="0">
              <a:solidFill>
                <a:srgbClr val="FFFF5D"/>
              </a:solidFill>
            </a:rPr>
            <a:t>郑成功收复台湾</a:t>
          </a:r>
        </a:p>
      </dgm:t>
    </dgm:pt>
    <dgm:pt modelId="{83F2996A-1319-4F21-9A67-D5386543ED7E}" type="parTrans" cxnId="{ED977EC5-73B2-465D-B82C-BD05D6246DA3}">
      <dgm:prSet/>
      <dgm:spPr/>
      <dgm:t>
        <a:bodyPr/>
        <a:lstStyle/>
        <a:p>
          <a:endParaRPr lang="zh-CN" altLang="en-US"/>
        </a:p>
      </dgm:t>
    </dgm:pt>
    <dgm:pt modelId="{78901240-4BD7-45DF-BAD7-C46B55E72D60}" type="sibTrans" cxnId="{ED977EC5-73B2-465D-B82C-BD05D6246DA3}">
      <dgm:prSet/>
      <dgm:spPr/>
      <dgm:t>
        <a:bodyPr/>
        <a:lstStyle/>
        <a:p>
          <a:endParaRPr lang="zh-CN" altLang="en-US"/>
        </a:p>
      </dgm:t>
    </dgm:pt>
    <dgm:pt modelId="{104B250D-1F57-4B03-AE1C-3839D7A03208}" type="pres">
      <dgm:prSet presAssocID="{ED1ABFE2-2014-4155-88A2-8B095687C9DC}" presName="composite" presStyleCnt="0">
        <dgm:presLayoutVars>
          <dgm:chMax val="1"/>
          <dgm:dir/>
          <dgm:resizeHandles val="exact"/>
        </dgm:presLayoutVars>
      </dgm:prSet>
      <dgm:spPr/>
    </dgm:pt>
    <dgm:pt modelId="{5A187DB5-B784-4715-8C3D-FFA3380F9EBC}" type="pres">
      <dgm:prSet presAssocID="{29691FD9-F752-4D3F-BAD6-D3DE32833BE7}" presName="roof" presStyleLbl="dkBgShp" presStyleIdx="0" presStyleCnt="2"/>
      <dgm:spPr/>
    </dgm:pt>
    <dgm:pt modelId="{C10D1A62-3CB3-4B02-ABA5-1490C3244715}" type="pres">
      <dgm:prSet presAssocID="{29691FD9-F752-4D3F-BAD6-D3DE32833BE7}" presName="pillars" presStyleCnt="0"/>
      <dgm:spPr/>
    </dgm:pt>
    <dgm:pt modelId="{B2929C78-0848-4EEA-8186-D91357A3AEF0}" type="pres">
      <dgm:prSet presAssocID="{29691FD9-F752-4D3F-BAD6-D3DE32833BE7}" presName="pillar1" presStyleLbl="node1" presStyleIdx="0" presStyleCnt="4">
        <dgm:presLayoutVars>
          <dgm:bulletEnabled val="1"/>
        </dgm:presLayoutVars>
      </dgm:prSet>
      <dgm:spPr/>
    </dgm:pt>
    <dgm:pt modelId="{0975A1B6-CE3E-42D5-AB50-2E726526C344}" type="pres">
      <dgm:prSet presAssocID="{8E098359-A129-4AB6-8BCB-B0B539D59441}" presName="pillarX" presStyleLbl="node1" presStyleIdx="1" presStyleCnt="4">
        <dgm:presLayoutVars>
          <dgm:bulletEnabled val="1"/>
        </dgm:presLayoutVars>
      </dgm:prSet>
      <dgm:spPr/>
    </dgm:pt>
    <dgm:pt modelId="{3D4EE154-812E-4582-AF24-09DAD2F06F00}" type="pres">
      <dgm:prSet presAssocID="{95217827-0A9F-4344-AF06-EC0645740F16}" presName="pillarX" presStyleLbl="node1" presStyleIdx="2" presStyleCnt="4">
        <dgm:presLayoutVars>
          <dgm:bulletEnabled val="1"/>
        </dgm:presLayoutVars>
      </dgm:prSet>
      <dgm:spPr/>
    </dgm:pt>
    <dgm:pt modelId="{F46BA87D-5D08-431A-B3FE-A1ADF58D1C63}" type="pres">
      <dgm:prSet presAssocID="{7142BE65-9B19-4F96-872E-8D855F46F638}" presName="pillarX" presStyleLbl="node1" presStyleIdx="3" presStyleCnt="4">
        <dgm:presLayoutVars>
          <dgm:bulletEnabled val="1"/>
        </dgm:presLayoutVars>
      </dgm:prSet>
      <dgm:spPr/>
    </dgm:pt>
    <dgm:pt modelId="{EFDA8289-8D9E-440D-B00D-BFA143BD7CC7}" type="pres">
      <dgm:prSet presAssocID="{29691FD9-F752-4D3F-BAD6-D3DE32833BE7}" presName="base" presStyleLbl="dkBgShp" presStyleIdx="1" presStyleCnt="2"/>
      <dgm:spPr/>
    </dgm:pt>
  </dgm:ptLst>
  <dgm:cxnLst>
    <dgm:cxn modelId="{0983572D-5AF6-484D-B7C9-8E9E4FFED338}" type="presOf" srcId="{8E098359-A129-4AB6-8BCB-B0B539D59441}" destId="{0975A1B6-CE3E-42D5-AB50-2E726526C344}" srcOrd="0" destOrd="0" presId="urn:microsoft.com/office/officeart/2005/8/layout/hList3"/>
    <dgm:cxn modelId="{0CF5914D-77CF-4AEF-8790-A7548C946833}" type="presOf" srcId="{53EA493A-E226-4F79-B503-08FDAAA20C89}" destId="{B2929C78-0848-4EEA-8186-D91357A3AEF0}" srcOrd="0" destOrd="0" presId="urn:microsoft.com/office/officeart/2005/8/layout/hList3"/>
    <dgm:cxn modelId="{06128775-4EFC-4789-AD74-3051409891DD}" type="presOf" srcId="{ED1ABFE2-2014-4155-88A2-8B095687C9DC}" destId="{104B250D-1F57-4B03-AE1C-3839D7A03208}" srcOrd="0" destOrd="0" presId="urn:microsoft.com/office/officeart/2005/8/layout/hList3"/>
    <dgm:cxn modelId="{565C8F76-4ECE-4EEC-AF2B-E4637DB6F44C}" srcId="{29691FD9-F752-4D3F-BAD6-D3DE32833BE7}" destId="{8E098359-A129-4AB6-8BCB-B0B539D59441}" srcOrd="1" destOrd="0" parTransId="{7578EFA0-7AD3-472F-9914-01FA9FA383C2}" sibTransId="{9D0E16B9-5932-4784-9CCF-198F789D1E45}"/>
    <dgm:cxn modelId="{A95D235A-FD1A-48D0-A37B-5BF20C3291D0}" type="presOf" srcId="{7142BE65-9B19-4F96-872E-8D855F46F638}" destId="{F46BA87D-5D08-431A-B3FE-A1ADF58D1C63}" srcOrd="0" destOrd="0" presId="urn:microsoft.com/office/officeart/2005/8/layout/hList3"/>
    <dgm:cxn modelId="{549E9BA0-D214-4537-A3E3-761954478476}" type="presOf" srcId="{95217827-0A9F-4344-AF06-EC0645740F16}" destId="{3D4EE154-812E-4582-AF24-09DAD2F06F00}" srcOrd="0" destOrd="0" presId="urn:microsoft.com/office/officeart/2005/8/layout/hList3"/>
    <dgm:cxn modelId="{B3A241A4-C9BA-4F10-966A-FCD44E5FAC30}" type="presOf" srcId="{29691FD9-F752-4D3F-BAD6-D3DE32833BE7}" destId="{5A187DB5-B784-4715-8C3D-FFA3380F9EBC}" srcOrd="0" destOrd="0" presId="urn:microsoft.com/office/officeart/2005/8/layout/hList3"/>
    <dgm:cxn modelId="{41541BB6-2E8E-45B2-A41B-6EFC4263066C}" srcId="{ED1ABFE2-2014-4155-88A2-8B095687C9DC}" destId="{29691FD9-F752-4D3F-BAD6-D3DE32833BE7}" srcOrd="0" destOrd="0" parTransId="{5AA7C4B2-F935-415F-8061-0BFB27EB378A}" sibTransId="{2964EEB1-3988-4DAF-B6DA-AA2128E3A120}"/>
    <dgm:cxn modelId="{ED977EC5-73B2-465D-B82C-BD05D6246DA3}" srcId="{29691FD9-F752-4D3F-BAD6-D3DE32833BE7}" destId="{95217827-0A9F-4344-AF06-EC0645740F16}" srcOrd="2" destOrd="0" parTransId="{83F2996A-1319-4F21-9A67-D5386543ED7E}" sibTransId="{78901240-4BD7-45DF-BAD7-C46B55E72D60}"/>
    <dgm:cxn modelId="{44BAECD6-D8F5-468B-997E-50050ADDD6F5}" srcId="{29691FD9-F752-4D3F-BAD6-D3DE32833BE7}" destId="{53EA493A-E226-4F79-B503-08FDAAA20C89}" srcOrd="0" destOrd="0" parTransId="{E6E76100-4533-44C2-BC8D-50F884300009}" sibTransId="{10BE91B2-E94C-464D-BBC1-6B18948B3DF6}"/>
    <dgm:cxn modelId="{E4BDD1F4-6B4B-4AC1-AA91-1B0D6F2F98AC}" srcId="{29691FD9-F752-4D3F-BAD6-D3DE32833BE7}" destId="{7142BE65-9B19-4F96-872E-8D855F46F638}" srcOrd="3" destOrd="0" parTransId="{C4DB44A8-5DD5-4B84-AECA-4EBFAA67C2E4}" sibTransId="{175D10EB-0E6C-4EC7-A145-1B016EDA1E29}"/>
    <dgm:cxn modelId="{594B5447-5678-4EE8-A512-2F8BEB8D49EA}" type="presParOf" srcId="{104B250D-1F57-4B03-AE1C-3839D7A03208}" destId="{5A187DB5-B784-4715-8C3D-FFA3380F9EBC}" srcOrd="0" destOrd="0" presId="urn:microsoft.com/office/officeart/2005/8/layout/hList3"/>
    <dgm:cxn modelId="{2D9CF4EB-CB11-471D-A441-B2224888980D}" type="presParOf" srcId="{104B250D-1F57-4B03-AE1C-3839D7A03208}" destId="{C10D1A62-3CB3-4B02-ABA5-1490C3244715}" srcOrd="1" destOrd="0" presId="urn:microsoft.com/office/officeart/2005/8/layout/hList3"/>
    <dgm:cxn modelId="{C050902C-1E9A-4FC1-93F7-92CE81164F65}" type="presParOf" srcId="{C10D1A62-3CB3-4B02-ABA5-1490C3244715}" destId="{B2929C78-0848-4EEA-8186-D91357A3AEF0}" srcOrd="0" destOrd="0" presId="urn:microsoft.com/office/officeart/2005/8/layout/hList3"/>
    <dgm:cxn modelId="{F0CF5C38-4072-4EF4-8FD1-5043A8BDC376}" type="presParOf" srcId="{C10D1A62-3CB3-4B02-ABA5-1490C3244715}" destId="{0975A1B6-CE3E-42D5-AB50-2E726526C344}" srcOrd="1" destOrd="0" presId="urn:microsoft.com/office/officeart/2005/8/layout/hList3"/>
    <dgm:cxn modelId="{15148886-5F69-491E-96E7-89ED270B4EC4}" type="presParOf" srcId="{C10D1A62-3CB3-4B02-ABA5-1490C3244715}" destId="{3D4EE154-812E-4582-AF24-09DAD2F06F00}" srcOrd="2" destOrd="0" presId="urn:microsoft.com/office/officeart/2005/8/layout/hList3"/>
    <dgm:cxn modelId="{36F2E66F-BC47-4423-B43B-227C92AC73F3}" type="presParOf" srcId="{C10D1A62-3CB3-4B02-ABA5-1490C3244715}" destId="{F46BA87D-5D08-431A-B3FE-A1ADF58D1C63}" srcOrd="3" destOrd="0" presId="urn:microsoft.com/office/officeart/2005/8/layout/hList3"/>
    <dgm:cxn modelId="{53087E5F-BD6A-4F31-B381-C04D0265B9EC}" type="presParOf" srcId="{104B250D-1F57-4B03-AE1C-3839D7A03208}" destId="{EFDA8289-8D9E-440D-B00D-BFA143BD7CC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6.xml><?xml version="1.0" encoding="utf-8"?>
<dgm:dataModel xmlns:dgm="http://schemas.openxmlformats.org/drawingml/2006/diagram" xmlns:a="http://schemas.openxmlformats.org/drawingml/2006/main">
  <dgm:ptLst>
    <dgm:pt modelId="{ED1ABFE2-2014-4155-88A2-8B095687C9DC}" type="doc">
      <dgm:prSet loTypeId="urn:microsoft.com/office/officeart/2005/8/layout/hList3" loCatId="list" qsTypeId="urn:microsoft.com/office/officeart/2005/8/quickstyle/3d5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9691FD9-F752-4D3F-BAD6-D3DE32833BE7}">
      <dgm:prSet phldrT="[文本]"/>
      <dgm:spPr/>
      <dgm:t>
        <a:bodyPr/>
        <a:lstStyle/>
        <a:p>
          <a:r>
            <a:rPr lang="zh-CN" altLang="en-US" b="1" dirty="0"/>
            <a:t>三、进步思想家（</a:t>
          </a:r>
          <a:r>
            <a:rPr lang="en-US" altLang="zh-CN" b="1" dirty="0"/>
            <a:t>1</a:t>
          </a:r>
          <a:r>
            <a:rPr lang="zh-CN" altLang="en-US" b="1" dirty="0"/>
            <a:t>）</a:t>
          </a:r>
        </a:p>
      </dgm:t>
    </dgm:pt>
    <dgm:pt modelId="{5AA7C4B2-F935-415F-8061-0BFB27EB378A}" type="parTrans" cxnId="{41541BB6-2E8E-45B2-A41B-6EFC4263066C}">
      <dgm:prSet/>
      <dgm:spPr/>
      <dgm:t>
        <a:bodyPr/>
        <a:lstStyle/>
        <a:p>
          <a:endParaRPr lang="zh-CN" altLang="en-US"/>
        </a:p>
      </dgm:t>
    </dgm:pt>
    <dgm:pt modelId="{2964EEB1-3988-4DAF-B6DA-AA2128E3A120}" type="sibTrans" cxnId="{41541BB6-2E8E-45B2-A41B-6EFC4263066C}">
      <dgm:prSet/>
      <dgm:spPr/>
      <dgm:t>
        <a:bodyPr/>
        <a:lstStyle/>
        <a:p>
          <a:endParaRPr lang="zh-CN" altLang="en-US"/>
        </a:p>
      </dgm:t>
    </dgm:pt>
    <dgm:pt modelId="{53EA493A-E226-4F79-B503-08FDAAA20C89}">
      <dgm:prSet phldrT="[文本]" custT="1"/>
      <dgm:spPr/>
      <dgm:t>
        <a:bodyPr/>
        <a:lstStyle/>
        <a:p>
          <a:r>
            <a:rPr lang="zh-CN" altLang="en-US" sz="4400" dirty="0"/>
            <a:t>王守仁</a:t>
          </a:r>
          <a:endParaRPr lang="en-US" altLang="zh-CN" sz="4400" dirty="0"/>
        </a:p>
        <a:p>
          <a:r>
            <a:rPr lang="zh-CN" altLang="en-US" sz="2400" dirty="0">
              <a:solidFill>
                <a:srgbClr val="FFFF00"/>
              </a:solidFill>
            </a:rPr>
            <a:t>心学集大成者知行合一</a:t>
          </a:r>
        </a:p>
      </dgm:t>
    </dgm:pt>
    <dgm:pt modelId="{E6E76100-4533-44C2-BC8D-50F884300009}" type="parTrans" cxnId="{44BAECD6-D8F5-468B-997E-50050ADDD6F5}">
      <dgm:prSet/>
      <dgm:spPr/>
      <dgm:t>
        <a:bodyPr/>
        <a:lstStyle/>
        <a:p>
          <a:endParaRPr lang="zh-CN" altLang="en-US"/>
        </a:p>
      </dgm:t>
    </dgm:pt>
    <dgm:pt modelId="{10BE91B2-E94C-464D-BBC1-6B18948B3DF6}" type="sibTrans" cxnId="{44BAECD6-D8F5-468B-997E-50050ADDD6F5}">
      <dgm:prSet/>
      <dgm:spPr/>
      <dgm:t>
        <a:bodyPr/>
        <a:lstStyle/>
        <a:p>
          <a:endParaRPr lang="zh-CN" altLang="en-US"/>
        </a:p>
      </dgm:t>
    </dgm:pt>
    <dgm:pt modelId="{8E098359-A129-4AB6-8BCB-B0B539D59441}">
      <dgm:prSet phldrT="[文本]" custT="1"/>
      <dgm:spPr/>
      <dgm:t>
        <a:bodyPr/>
        <a:lstStyle/>
        <a:p>
          <a:r>
            <a:rPr lang="zh-CN" altLang="en-US" sz="4400" dirty="0"/>
            <a:t>李贽</a:t>
          </a:r>
          <a:endParaRPr lang="en-US" altLang="zh-CN" sz="4400" dirty="0"/>
        </a:p>
        <a:p>
          <a:r>
            <a:rPr lang="zh-CN" altLang="en-US" sz="2400" dirty="0">
              <a:solidFill>
                <a:srgbClr val="FFFF00"/>
              </a:solidFill>
            </a:rPr>
            <a:t>至道无为</a:t>
          </a:r>
          <a:r>
            <a:rPr lang="en-US" altLang="zh-CN" sz="2400" dirty="0">
              <a:solidFill>
                <a:srgbClr val="FFFF00"/>
              </a:solidFill>
            </a:rPr>
            <a:t>/</a:t>
          </a:r>
          <a:r>
            <a:rPr lang="zh-CN" altLang="en-US" sz="2400" dirty="0">
              <a:solidFill>
                <a:srgbClr val="FFFF00"/>
              </a:solidFill>
            </a:rPr>
            <a:t>至治无声</a:t>
          </a:r>
          <a:r>
            <a:rPr lang="en-US" altLang="zh-CN" sz="2400" dirty="0">
              <a:solidFill>
                <a:srgbClr val="FFFF00"/>
              </a:solidFill>
            </a:rPr>
            <a:t>/</a:t>
          </a:r>
          <a:r>
            <a:rPr lang="zh-CN" altLang="en-US" sz="2400" dirty="0">
              <a:solidFill>
                <a:srgbClr val="FFFF00"/>
              </a:solidFill>
            </a:rPr>
            <a:t>至教无言</a:t>
          </a:r>
        </a:p>
      </dgm:t>
    </dgm:pt>
    <dgm:pt modelId="{7578EFA0-7AD3-472F-9914-01FA9FA383C2}" type="parTrans" cxnId="{565C8F76-4ECE-4EEC-AF2B-E4637DB6F44C}">
      <dgm:prSet/>
      <dgm:spPr/>
      <dgm:t>
        <a:bodyPr/>
        <a:lstStyle/>
        <a:p>
          <a:endParaRPr lang="zh-CN" altLang="en-US"/>
        </a:p>
      </dgm:t>
    </dgm:pt>
    <dgm:pt modelId="{9D0E16B9-5932-4784-9CCF-198F789D1E45}" type="sibTrans" cxnId="{565C8F76-4ECE-4EEC-AF2B-E4637DB6F44C}">
      <dgm:prSet/>
      <dgm:spPr/>
      <dgm:t>
        <a:bodyPr/>
        <a:lstStyle/>
        <a:p>
          <a:endParaRPr lang="zh-CN" altLang="en-US"/>
        </a:p>
      </dgm:t>
    </dgm:pt>
    <dgm:pt modelId="{7142BE65-9B19-4F96-872E-8D855F46F638}">
      <dgm:prSet phldrT="[文本]" custT="1"/>
      <dgm:spPr/>
      <dgm:t>
        <a:bodyPr/>
        <a:lstStyle/>
        <a:p>
          <a:pPr algn="ctr"/>
          <a:r>
            <a:rPr lang="zh-CN" altLang="en-US" sz="4400" dirty="0"/>
            <a:t>黄宗羲</a:t>
          </a:r>
          <a:endParaRPr lang="en-US" altLang="zh-CN" sz="4400" dirty="0"/>
        </a:p>
        <a:p>
          <a:pPr algn="l"/>
          <a:r>
            <a:rPr lang="zh-CN" altLang="en-US" sz="2800" dirty="0">
              <a:solidFill>
                <a:srgbClr val="FFFF00"/>
              </a:solidFill>
            </a:rPr>
            <a:t>    天下为主君为客</a:t>
          </a:r>
        </a:p>
      </dgm:t>
    </dgm:pt>
    <dgm:pt modelId="{C4DB44A8-5DD5-4B84-AECA-4EBFAA67C2E4}" type="parTrans" cxnId="{E4BDD1F4-6B4B-4AC1-AA91-1B0D6F2F98AC}">
      <dgm:prSet/>
      <dgm:spPr/>
      <dgm:t>
        <a:bodyPr/>
        <a:lstStyle/>
        <a:p>
          <a:endParaRPr lang="zh-CN" altLang="en-US"/>
        </a:p>
      </dgm:t>
    </dgm:pt>
    <dgm:pt modelId="{175D10EB-0E6C-4EC7-A145-1B016EDA1E29}" type="sibTrans" cxnId="{E4BDD1F4-6B4B-4AC1-AA91-1B0D6F2F98AC}">
      <dgm:prSet/>
      <dgm:spPr/>
      <dgm:t>
        <a:bodyPr/>
        <a:lstStyle/>
        <a:p>
          <a:endParaRPr lang="zh-CN" altLang="en-US"/>
        </a:p>
      </dgm:t>
    </dgm:pt>
    <dgm:pt modelId="{95217827-0A9F-4344-AF06-EC0645740F16}">
      <dgm:prSet phldrT="[文本]" custT="1"/>
      <dgm:spPr/>
      <dgm:t>
        <a:bodyPr/>
        <a:lstStyle/>
        <a:p>
          <a:pPr algn="ctr"/>
          <a:r>
            <a:rPr lang="zh-CN" altLang="en-US" sz="4400" dirty="0"/>
            <a:t>顾炎武</a:t>
          </a:r>
          <a:endParaRPr lang="en-US" altLang="zh-CN" sz="4400" dirty="0"/>
        </a:p>
        <a:p>
          <a:pPr algn="l"/>
          <a:r>
            <a:rPr lang="zh-CN" altLang="en-US" sz="2800" dirty="0">
              <a:solidFill>
                <a:srgbClr val="FFFF00"/>
              </a:solidFill>
            </a:rPr>
            <a:t>    天下兴亡匹夫有责</a:t>
          </a:r>
        </a:p>
      </dgm:t>
    </dgm:pt>
    <dgm:pt modelId="{83F2996A-1319-4F21-9A67-D5386543ED7E}" type="parTrans" cxnId="{ED977EC5-73B2-465D-B82C-BD05D6246DA3}">
      <dgm:prSet/>
      <dgm:spPr/>
      <dgm:t>
        <a:bodyPr/>
        <a:lstStyle/>
        <a:p>
          <a:endParaRPr lang="zh-CN" altLang="en-US"/>
        </a:p>
      </dgm:t>
    </dgm:pt>
    <dgm:pt modelId="{78901240-4BD7-45DF-BAD7-C46B55E72D60}" type="sibTrans" cxnId="{ED977EC5-73B2-465D-B82C-BD05D6246DA3}">
      <dgm:prSet/>
      <dgm:spPr/>
      <dgm:t>
        <a:bodyPr/>
        <a:lstStyle/>
        <a:p>
          <a:endParaRPr lang="zh-CN" altLang="en-US"/>
        </a:p>
      </dgm:t>
    </dgm:pt>
    <dgm:pt modelId="{104B250D-1F57-4B03-AE1C-3839D7A03208}" type="pres">
      <dgm:prSet presAssocID="{ED1ABFE2-2014-4155-88A2-8B095687C9DC}" presName="composite" presStyleCnt="0">
        <dgm:presLayoutVars>
          <dgm:chMax val="1"/>
          <dgm:dir/>
          <dgm:resizeHandles val="exact"/>
        </dgm:presLayoutVars>
      </dgm:prSet>
      <dgm:spPr/>
    </dgm:pt>
    <dgm:pt modelId="{5A187DB5-B784-4715-8C3D-FFA3380F9EBC}" type="pres">
      <dgm:prSet presAssocID="{29691FD9-F752-4D3F-BAD6-D3DE32833BE7}" presName="roof" presStyleLbl="dkBgShp" presStyleIdx="0" presStyleCnt="2"/>
      <dgm:spPr/>
    </dgm:pt>
    <dgm:pt modelId="{C10D1A62-3CB3-4B02-ABA5-1490C3244715}" type="pres">
      <dgm:prSet presAssocID="{29691FD9-F752-4D3F-BAD6-D3DE32833BE7}" presName="pillars" presStyleCnt="0"/>
      <dgm:spPr/>
    </dgm:pt>
    <dgm:pt modelId="{B2929C78-0848-4EEA-8186-D91357A3AEF0}" type="pres">
      <dgm:prSet presAssocID="{29691FD9-F752-4D3F-BAD6-D3DE32833BE7}" presName="pillar1" presStyleLbl="node1" presStyleIdx="0" presStyleCnt="4">
        <dgm:presLayoutVars>
          <dgm:bulletEnabled val="1"/>
        </dgm:presLayoutVars>
      </dgm:prSet>
      <dgm:spPr/>
    </dgm:pt>
    <dgm:pt modelId="{0975A1B6-CE3E-42D5-AB50-2E726526C344}" type="pres">
      <dgm:prSet presAssocID="{8E098359-A129-4AB6-8BCB-B0B539D59441}" presName="pillarX" presStyleLbl="node1" presStyleIdx="1" presStyleCnt="4">
        <dgm:presLayoutVars>
          <dgm:bulletEnabled val="1"/>
        </dgm:presLayoutVars>
      </dgm:prSet>
      <dgm:spPr/>
    </dgm:pt>
    <dgm:pt modelId="{3D4EE154-812E-4582-AF24-09DAD2F06F00}" type="pres">
      <dgm:prSet presAssocID="{95217827-0A9F-4344-AF06-EC0645740F16}" presName="pillarX" presStyleLbl="node1" presStyleIdx="2" presStyleCnt="4">
        <dgm:presLayoutVars>
          <dgm:bulletEnabled val="1"/>
        </dgm:presLayoutVars>
      </dgm:prSet>
      <dgm:spPr/>
    </dgm:pt>
    <dgm:pt modelId="{F46BA87D-5D08-431A-B3FE-A1ADF58D1C63}" type="pres">
      <dgm:prSet presAssocID="{7142BE65-9B19-4F96-872E-8D855F46F638}" presName="pillarX" presStyleLbl="node1" presStyleIdx="3" presStyleCnt="4">
        <dgm:presLayoutVars>
          <dgm:bulletEnabled val="1"/>
        </dgm:presLayoutVars>
      </dgm:prSet>
      <dgm:spPr/>
    </dgm:pt>
    <dgm:pt modelId="{EFDA8289-8D9E-440D-B00D-BFA143BD7CC7}" type="pres">
      <dgm:prSet presAssocID="{29691FD9-F752-4D3F-BAD6-D3DE32833BE7}" presName="base" presStyleLbl="dkBgShp" presStyleIdx="1" presStyleCnt="2"/>
      <dgm:spPr/>
    </dgm:pt>
  </dgm:ptLst>
  <dgm:cxnLst>
    <dgm:cxn modelId="{0983572D-5AF6-484D-B7C9-8E9E4FFED338}" type="presOf" srcId="{8E098359-A129-4AB6-8BCB-B0B539D59441}" destId="{0975A1B6-CE3E-42D5-AB50-2E726526C344}" srcOrd="0" destOrd="0" presId="urn:microsoft.com/office/officeart/2005/8/layout/hList3"/>
    <dgm:cxn modelId="{0CF5914D-77CF-4AEF-8790-A7548C946833}" type="presOf" srcId="{53EA493A-E226-4F79-B503-08FDAAA20C89}" destId="{B2929C78-0848-4EEA-8186-D91357A3AEF0}" srcOrd="0" destOrd="0" presId="urn:microsoft.com/office/officeart/2005/8/layout/hList3"/>
    <dgm:cxn modelId="{06128775-4EFC-4789-AD74-3051409891DD}" type="presOf" srcId="{ED1ABFE2-2014-4155-88A2-8B095687C9DC}" destId="{104B250D-1F57-4B03-AE1C-3839D7A03208}" srcOrd="0" destOrd="0" presId="urn:microsoft.com/office/officeart/2005/8/layout/hList3"/>
    <dgm:cxn modelId="{565C8F76-4ECE-4EEC-AF2B-E4637DB6F44C}" srcId="{29691FD9-F752-4D3F-BAD6-D3DE32833BE7}" destId="{8E098359-A129-4AB6-8BCB-B0B539D59441}" srcOrd="1" destOrd="0" parTransId="{7578EFA0-7AD3-472F-9914-01FA9FA383C2}" sibTransId="{9D0E16B9-5932-4784-9CCF-198F789D1E45}"/>
    <dgm:cxn modelId="{A95D235A-FD1A-48D0-A37B-5BF20C3291D0}" type="presOf" srcId="{7142BE65-9B19-4F96-872E-8D855F46F638}" destId="{F46BA87D-5D08-431A-B3FE-A1ADF58D1C63}" srcOrd="0" destOrd="0" presId="urn:microsoft.com/office/officeart/2005/8/layout/hList3"/>
    <dgm:cxn modelId="{549E9BA0-D214-4537-A3E3-761954478476}" type="presOf" srcId="{95217827-0A9F-4344-AF06-EC0645740F16}" destId="{3D4EE154-812E-4582-AF24-09DAD2F06F00}" srcOrd="0" destOrd="0" presId="urn:microsoft.com/office/officeart/2005/8/layout/hList3"/>
    <dgm:cxn modelId="{B3A241A4-C9BA-4F10-966A-FCD44E5FAC30}" type="presOf" srcId="{29691FD9-F752-4D3F-BAD6-D3DE32833BE7}" destId="{5A187DB5-B784-4715-8C3D-FFA3380F9EBC}" srcOrd="0" destOrd="0" presId="urn:microsoft.com/office/officeart/2005/8/layout/hList3"/>
    <dgm:cxn modelId="{41541BB6-2E8E-45B2-A41B-6EFC4263066C}" srcId="{ED1ABFE2-2014-4155-88A2-8B095687C9DC}" destId="{29691FD9-F752-4D3F-BAD6-D3DE32833BE7}" srcOrd="0" destOrd="0" parTransId="{5AA7C4B2-F935-415F-8061-0BFB27EB378A}" sibTransId="{2964EEB1-3988-4DAF-B6DA-AA2128E3A120}"/>
    <dgm:cxn modelId="{ED977EC5-73B2-465D-B82C-BD05D6246DA3}" srcId="{29691FD9-F752-4D3F-BAD6-D3DE32833BE7}" destId="{95217827-0A9F-4344-AF06-EC0645740F16}" srcOrd="2" destOrd="0" parTransId="{83F2996A-1319-4F21-9A67-D5386543ED7E}" sibTransId="{78901240-4BD7-45DF-BAD7-C46B55E72D60}"/>
    <dgm:cxn modelId="{44BAECD6-D8F5-468B-997E-50050ADDD6F5}" srcId="{29691FD9-F752-4D3F-BAD6-D3DE32833BE7}" destId="{53EA493A-E226-4F79-B503-08FDAAA20C89}" srcOrd="0" destOrd="0" parTransId="{E6E76100-4533-44C2-BC8D-50F884300009}" sibTransId="{10BE91B2-E94C-464D-BBC1-6B18948B3DF6}"/>
    <dgm:cxn modelId="{E4BDD1F4-6B4B-4AC1-AA91-1B0D6F2F98AC}" srcId="{29691FD9-F752-4D3F-BAD6-D3DE32833BE7}" destId="{7142BE65-9B19-4F96-872E-8D855F46F638}" srcOrd="3" destOrd="0" parTransId="{C4DB44A8-5DD5-4B84-AECA-4EBFAA67C2E4}" sibTransId="{175D10EB-0E6C-4EC7-A145-1B016EDA1E29}"/>
    <dgm:cxn modelId="{594B5447-5678-4EE8-A512-2F8BEB8D49EA}" type="presParOf" srcId="{104B250D-1F57-4B03-AE1C-3839D7A03208}" destId="{5A187DB5-B784-4715-8C3D-FFA3380F9EBC}" srcOrd="0" destOrd="0" presId="urn:microsoft.com/office/officeart/2005/8/layout/hList3"/>
    <dgm:cxn modelId="{2D9CF4EB-CB11-471D-A441-B2224888980D}" type="presParOf" srcId="{104B250D-1F57-4B03-AE1C-3839D7A03208}" destId="{C10D1A62-3CB3-4B02-ABA5-1490C3244715}" srcOrd="1" destOrd="0" presId="urn:microsoft.com/office/officeart/2005/8/layout/hList3"/>
    <dgm:cxn modelId="{C050902C-1E9A-4FC1-93F7-92CE81164F65}" type="presParOf" srcId="{C10D1A62-3CB3-4B02-ABA5-1490C3244715}" destId="{B2929C78-0848-4EEA-8186-D91357A3AEF0}" srcOrd="0" destOrd="0" presId="urn:microsoft.com/office/officeart/2005/8/layout/hList3"/>
    <dgm:cxn modelId="{F0CF5C38-4072-4EF4-8FD1-5043A8BDC376}" type="presParOf" srcId="{C10D1A62-3CB3-4B02-ABA5-1490C3244715}" destId="{0975A1B6-CE3E-42D5-AB50-2E726526C344}" srcOrd="1" destOrd="0" presId="urn:microsoft.com/office/officeart/2005/8/layout/hList3"/>
    <dgm:cxn modelId="{15148886-5F69-491E-96E7-89ED270B4EC4}" type="presParOf" srcId="{C10D1A62-3CB3-4B02-ABA5-1490C3244715}" destId="{3D4EE154-812E-4582-AF24-09DAD2F06F00}" srcOrd="2" destOrd="0" presId="urn:microsoft.com/office/officeart/2005/8/layout/hList3"/>
    <dgm:cxn modelId="{36F2E66F-BC47-4423-B43B-227C92AC73F3}" type="presParOf" srcId="{C10D1A62-3CB3-4B02-ABA5-1490C3244715}" destId="{F46BA87D-5D08-431A-B3FE-A1ADF58D1C63}" srcOrd="3" destOrd="0" presId="urn:microsoft.com/office/officeart/2005/8/layout/hList3"/>
    <dgm:cxn modelId="{53087E5F-BD6A-4F31-B381-C04D0265B9EC}" type="presParOf" srcId="{104B250D-1F57-4B03-AE1C-3839D7A03208}" destId="{EFDA8289-8D9E-440D-B00D-BFA143BD7CC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7.xml><?xml version="1.0" encoding="utf-8"?>
<dgm:dataModel xmlns:dgm="http://schemas.openxmlformats.org/drawingml/2006/diagram" xmlns:a="http://schemas.openxmlformats.org/drawingml/2006/main">
  <dgm:ptLst>
    <dgm:pt modelId="{ED1ABFE2-2014-4155-88A2-8B095687C9DC}" type="doc">
      <dgm:prSet loTypeId="urn:microsoft.com/office/officeart/2005/8/layout/hList3" loCatId="list" qsTypeId="urn:microsoft.com/office/officeart/2005/8/quickstyle/3d7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29691FD9-F752-4D3F-BAD6-D3DE32833BE7}">
      <dgm:prSet phldrT="[文本]"/>
      <dgm:spPr/>
      <dgm:t>
        <a:bodyPr/>
        <a:lstStyle/>
        <a:p>
          <a:r>
            <a:rPr lang="zh-CN" altLang="en-US" b="1" dirty="0"/>
            <a:t>三、进步思想家（</a:t>
          </a:r>
          <a:r>
            <a:rPr lang="en-US" altLang="zh-CN" b="1" dirty="0"/>
            <a:t>2</a:t>
          </a:r>
          <a:r>
            <a:rPr lang="zh-CN" altLang="en-US" b="1" dirty="0"/>
            <a:t>）</a:t>
          </a:r>
        </a:p>
      </dgm:t>
    </dgm:pt>
    <dgm:pt modelId="{5AA7C4B2-F935-415F-8061-0BFB27EB378A}" type="parTrans" cxnId="{41541BB6-2E8E-45B2-A41B-6EFC4263066C}">
      <dgm:prSet/>
      <dgm:spPr/>
      <dgm:t>
        <a:bodyPr/>
        <a:lstStyle/>
        <a:p>
          <a:endParaRPr lang="zh-CN" altLang="en-US"/>
        </a:p>
      </dgm:t>
    </dgm:pt>
    <dgm:pt modelId="{2964EEB1-3988-4DAF-B6DA-AA2128E3A120}" type="sibTrans" cxnId="{41541BB6-2E8E-45B2-A41B-6EFC4263066C}">
      <dgm:prSet/>
      <dgm:spPr/>
      <dgm:t>
        <a:bodyPr/>
        <a:lstStyle/>
        <a:p>
          <a:endParaRPr lang="zh-CN" altLang="en-US"/>
        </a:p>
      </dgm:t>
    </dgm:pt>
    <dgm:pt modelId="{53EA493A-E226-4F79-B503-08FDAAA20C89}">
      <dgm:prSet phldrT="[文本]"/>
      <dgm:spPr/>
      <dgm:t>
        <a:bodyPr/>
        <a:lstStyle/>
        <a:p>
          <a:r>
            <a:rPr lang="zh-CN" altLang="en-US" dirty="0"/>
            <a:t>王夫之</a:t>
          </a:r>
          <a:endParaRPr lang="en-US" altLang="zh-CN" dirty="0"/>
        </a:p>
        <a:p>
          <a:r>
            <a:rPr lang="en-US" altLang="zh-CN" dirty="0">
              <a:solidFill>
                <a:srgbClr val="49480B"/>
              </a:solidFill>
            </a:rPr>
            <a:t>《</a:t>
          </a:r>
          <a:r>
            <a:rPr lang="zh-CN" altLang="en-US" dirty="0">
              <a:solidFill>
                <a:srgbClr val="49480B"/>
              </a:solidFill>
            </a:rPr>
            <a:t>周易外传</a:t>
          </a:r>
          <a:r>
            <a:rPr lang="en-US" altLang="zh-CN" dirty="0">
              <a:solidFill>
                <a:srgbClr val="49480B"/>
              </a:solidFill>
            </a:rPr>
            <a:t>》</a:t>
          </a:r>
          <a:endParaRPr lang="zh-CN" altLang="en-US" dirty="0">
            <a:solidFill>
              <a:srgbClr val="49480B"/>
            </a:solidFill>
          </a:endParaRPr>
        </a:p>
      </dgm:t>
    </dgm:pt>
    <dgm:pt modelId="{E6E76100-4533-44C2-BC8D-50F884300009}" type="parTrans" cxnId="{44BAECD6-D8F5-468B-997E-50050ADDD6F5}">
      <dgm:prSet/>
      <dgm:spPr/>
      <dgm:t>
        <a:bodyPr/>
        <a:lstStyle/>
        <a:p>
          <a:endParaRPr lang="zh-CN" altLang="en-US"/>
        </a:p>
      </dgm:t>
    </dgm:pt>
    <dgm:pt modelId="{10BE91B2-E94C-464D-BBC1-6B18948B3DF6}" type="sibTrans" cxnId="{44BAECD6-D8F5-468B-997E-50050ADDD6F5}">
      <dgm:prSet/>
      <dgm:spPr/>
      <dgm:t>
        <a:bodyPr/>
        <a:lstStyle/>
        <a:p>
          <a:endParaRPr lang="zh-CN" altLang="en-US"/>
        </a:p>
      </dgm:t>
    </dgm:pt>
    <dgm:pt modelId="{8E098359-A129-4AB6-8BCB-B0B539D59441}">
      <dgm:prSet phldrT="[文本]"/>
      <dgm:spPr/>
      <dgm:t>
        <a:bodyPr/>
        <a:lstStyle/>
        <a:p>
          <a:r>
            <a:rPr lang="zh-CN" altLang="en-US" dirty="0"/>
            <a:t>龚自珍</a:t>
          </a:r>
          <a:endParaRPr lang="en-US" altLang="zh-CN" dirty="0"/>
        </a:p>
        <a:p>
          <a:r>
            <a:rPr lang="en-US" altLang="zh-CN" dirty="0">
              <a:solidFill>
                <a:srgbClr val="49480B"/>
              </a:solidFill>
            </a:rPr>
            <a:t>《</a:t>
          </a:r>
          <a:r>
            <a:rPr lang="zh-CN" altLang="en-US" dirty="0">
              <a:solidFill>
                <a:srgbClr val="49480B"/>
              </a:solidFill>
            </a:rPr>
            <a:t>乙亥杂诗</a:t>
          </a:r>
          <a:r>
            <a:rPr lang="en-US" altLang="zh-CN" dirty="0">
              <a:solidFill>
                <a:srgbClr val="49480B"/>
              </a:solidFill>
            </a:rPr>
            <a:t>》</a:t>
          </a:r>
          <a:endParaRPr lang="zh-CN" altLang="en-US" dirty="0">
            <a:solidFill>
              <a:srgbClr val="49480B"/>
            </a:solidFill>
          </a:endParaRPr>
        </a:p>
      </dgm:t>
    </dgm:pt>
    <dgm:pt modelId="{7578EFA0-7AD3-472F-9914-01FA9FA383C2}" type="parTrans" cxnId="{565C8F76-4ECE-4EEC-AF2B-E4637DB6F44C}">
      <dgm:prSet/>
      <dgm:spPr/>
      <dgm:t>
        <a:bodyPr/>
        <a:lstStyle/>
        <a:p>
          <a:endParaRPr lang="zh-CN" altLang="en-US"/>
        </a:p>
      </dgm:t>
    </dgm:pt>
    <dgm:pt modelId="{9D0E16B9-5932-4784-9CCF-198F789D1E45}" type="sibTrans" cxnId="{565C8F76-4ECE-4EEC-AF2B-E4637DB6F44C}">
      <dgm:prSet/>
      <dgm:spPr/>
      <dgm:t>
        <a:bodyPr/>
        <a:lstStyle/>
        <a:p>
          <a:endParaRPr lang="zh-CN" altLang="en-US"/>
        </a:p>
      </dgm:t>
    </dgm:pt>
    <dgm:pt modelId="{95217827-0A9F-4344-AF06-EC0645740F16}">
      <dgm:prSet phldrT="[文本]"/>
      <dgm:spPr/>
      <dgm:t>
        <a:bodyPr/>
        <a:lstStyle/>
        <a:p>
          <a:pPr algn="ctr"/>
          <a:r>
            <a:rPr lang="zh-CN" altLang="en-US" dirty="0"/>
            <a:t>魏源</a:t>
          </a:r>
          <a:endParaRPr lang="en-US" altLang="zh-CN" dirty="0"/>
        </a:p>
        <a:p>
          <a:pPr algn="ctr"/>
          <a:r>
            <a:rPr lang="en-US" altLang="zh-CN" dirty="0">
              <a:solidFill>
                <a:srgbClr val="49480B"/>
              </a:solidFill>
            </a:rPr>
            <a:t>《</a:t>
          </a:r>
          <a:r>
            <a:rPr lang="zh-CN" altLang="en-US" dirty="0">
              <a:solidFill>
                <a:srgbClr val="49480B"/>
              </a:solidFill>
            </a:rPr>
            <a:t>海国图志</a:t>
          </a:r>
          <a:r>
            <a:rPr lang="en-US" altLang="zh-CN" dirty="0">
              <a:solidFill>
                <a:srgbClr val="49480B"/>
              </a:solidFill>
            </a:rPr>
            <a:t>》</a:t>
          </a:r>
          <a:endParaRPr lang="zh-CN" altLang="en-US" dirty="0">
            <a:solidFill>
              <a:srgbClr val="49480B"/>
            </a:solidFill>
          </a:endParaRPr>
        </a:p>
      </dgm:t>
    </dgm:pt>
    <dgm:pt modelId="{83F2996A-1319-4F21-9A67-D5386543ED7E}" type="parTrans" cxnId="{ED977EC5-73B2-465D-B82C-BD05D6246DA3}">
      <dgm:prSet/>
      <dgm:spPr/>
      <dgm:t>
        <a:bodyPr/>
        <a:lstStyle/>
        <a:p>
          <a:endParaRPr lang="zh-CN" altLang="en-US"/>
        </a:p>
      </dgm:t>
    </dgm:pt>
    <dgm:pt modelId="{78901240-4BD7-45DF-BAD7-C46B55E72D60}" type="sibTrans" cxnId="{ED977EC5-73B2-465D-B82C-BD05D6246DA3}">
      <dgm:prSet/>
      <dgm:spPr/>
      <dgm:t>
        <a:bodyPr/>
        <a:lstStyle/>
        <a:p>
          <a:endParaRPr lang="zh-CN" altLang="en-US"/>
        </a:p>
      </dgm:t>
    </dgm:pt>
    <dgm:pt modelId="{104B250D-1F57-4B03-AE1C-3839D7A03208}" type="pres">
      <dgm:prSet presAssocID="{ED1ABFE2-2014-4155-88A2-8B095687C9DC}" presName="composite" presStyleCnt="0">
        <dgm:presLayoutVars>
          <dgm:chMax val="1"/>
          <dgm:dir/>
          <dgm:resizeHandles val="exact"/>
        </dgm:presLayoutVars>
      </dgm:prSet>
      <dgm:spPr/>
    </dgm:pt>
    <dgm:pt modelId="{5A187DB5-B784-4715-8C3D-FFA3380F9EBC}" type="pres">
      <dgm:prSet presAssocID="{29691FD9-F752-4D3F-BAD6-D3DE32833BE7}" presName="roof" presStyleLbl="dkBgShp" presStyleIdx="0" presStyleCnt="2"/>
      <dgm:spPr/>
    </dgm:pt>
    <dgm:pt modelId="{C10D1A62-3CB3-4B02-ABA5-1490C3244715}" type="pres">
      <dgm:prSet presAssocID="{29691FD9-F752-4D3F-BAD6-D3DE32833BE7}" presName="pillars" presStyleCnt="0"/>
      <dgm:spPr/>
    </dgm:pt>
    <dgm:pt modelId="{B2929C78-0848-4EEA-8186-D91357A3AEF0}" type="pres">
      <dgm:prSet presAssocID="{29691FD9-F752-4D3F-BAD6-D3DE32833BE7}" presName="pillar1" presStyleLbl="node1" presStyleIdx="0" presStyleCnt="3">
        <dgm:presLayoutVars>
          <dgm:bulletEnabled val="1"/>
        </dgm:presLayoutVars>
      </dgm:prSet>
      <dgm:spPr/>
    </dgm:pt>
    <dgm:pt modelId="{0975A1B6-CE3E-42D5-AB50-2E726526C344}" type="pres">
      <dgm:prSet presAssocID="{8E098359-A129-4AB6-8BCB-B0B539D59441}" presName="pillarX" presStyleLbl="node1" presStyleIdx="1" presStyleCnt="3">
        <dgm:presLayoutVars>
          <dgm:bulletEnabled val="1"/>
        </dgm:presLayoutVars>
      </dgm:prSet>
      <dgm:spPr/>
    </dgm:pt>
    <dgm:pt modelId="{3D4EE154-812E-4582-AF24-09DAD2F06F00}" type="pres">
      <dgm:prSet presAssocID="{95217827-0A9F-4344-AF06-EC0645740F16}" presName="pillarX" presStyleLbl="node1" presStyleIdx="2" presStyleCnt="3">
        <dgm:presLayoutVars>
          <dgm:bulletEnabled val="1"/>
        </dgm:presLayoutVars>
      </dgm:prSet>
      <dgm:spPr/>
    </dgm:pt>
    <dgm:pt modelId="{EFDA8289-8D9E-440D-B00D-BFA143BD7CC7}" type="pres">
      <dgm:prSet presAssocID="{29691FD9-F752-4D3F-BAD6-D3DE32833BE7}" presName="base" presStyleLbl="dkBgShp" presStyleIdx="1" presStyleCnt="2"/>
      <dgm:spPr/>
    </dgm:pt>
  </dgm:ptLst>
  <dgm:cxnLst>
    <dgm:cxn modelId="{0983572D-5AF6-484D-B7C9-8E9E4FFED338}" type="presOf" srcId="{8E098359-A129-4AB6-8BCB-B0B539D59441}" destId="{0975A1B6-CE3E-42D5-AB50-2E726526C344}" srcOrd="0" destOrd="0" presId="urn:microsoft.com/office/officeart/2005/8/layout/hList3"/>
    <dgm:cxn modelId="{0CF5914D-77CF-4AEF-8790-A7548C946833}" type="presOf" srcId="{53EA493A-E226-4F79-B503-08FDAAA20C89}" destId="{B2929C78-0848-4EEA-8186-D91357A3AEF0}" srcOrd="0" destOrd="0" presId="urn:microsoft.com/office/officeart/2005/8/layout/hList3"/>
    <dgm:cxn modelId="{06128775-4EFC-4789-AD74-3051409891DD}" type="presOf" srcId="{ED1ABFE2-2014-4155-88A2-8B095687C9DC}" destId="{104B250D-1F57-4B03-AE1C-3839D7A03208}" srcOrd="0" destOrd="0" presId="urn:microsoft.com/office/officeart/2005/8/layout/hList3"/>
    <dgm:cxn modelId="{565C8F76-4ECE-4EEC-AF2B-E4637DB6F44C}" srcId="{29691FD9-F752-4D3F-BAD6-D3DE32833BE7}" destId="{8E098359-A129-4AB6-8BCB-B0B539D59441}" srcOrd="1" destOrd="0" parTransId="{7578EFA0-7AD3-472F-9914-01FA9FA383C2}" sibTransId="{9D0E16B9-5932-4784-9CCF-198F789D1E45}"/>
    <dgm:cxn modelId="{549E9BA0-D214-4537-A3E3-761954478476}" type="presOf" srcId="{95217827-0A9F-4344-AF06-EC0645740F16}" destId="{3D4EE154-812E-4582-AF24-09DAD2F06F00}" srcOrd="0" destOrd="0" presId="urn:microsoft.com/office/officeart/2005/8/layout/hList3"/>
    <dgm:cxn modelId="{B3A241A4-C9BA-4F10-966A-FCD44E5FAC30}" type="presOf" srcId="{29691FD9-F752-4D3F-BAD6-D3DE32833BE7}" destId="{5A187DB5-B784-4715-8C3D-FFA3380F9EBC}" srcOrd="0" destOrd="0" presId="urn:microsoft.com/office/officeart/2005/8/layout/hList3"/>
    <dgm:cxn modelId="{41541BB6-2E8E-45B2-A41B-6EFC4263066C}" srcId="{ED1ABFE2-2014-4155-88A2-8B095687C9DC}" destId="{29691FD9-F752-4D3F-BAD6-D3DE32833BE7}" srcOrd="0" destOrd="0" parTransId="{5AA7C4B2-F935-415F-8061-0BFB27EB378A}" sibTransId="{2964EEB1-3988-4DAF-B6DA-AA2128E3A120}"/>
    <dgm:cxn modelId="{ED977EC5-73B2-465D-B82C-BD05D6246DA3}" srcId="{29691FD9-F752-4D3F-BAD6-D3DE32833BE7}" destId="{95217827-0A9F-4344-AF06-EC0645740F16}" srcOrd="2" destOrd="0" parTransId="{83F2996A-1319-4F21-9A67-D5386543ED7E}" sibTransId="{78901240-4BD7-45DF-BAD7-C46B55E72D60}"/>
    <dgm:cxn modelId="{44BAECD6-D8F5-468B-997E-50050ADDD6F5}" srcId="{29691FD9-F752-4D3F-BAD6-D3DE32833BE7}" destId="{53EA493A-E226-4F79-B503-08FDAAA20C89}" srcOrd="0" destOrd="0" parTransId="{E6E76100-4533-44C2-BC8D-50F884300009}" sibTransId="{10BE91B2-E94C-464D-BBC1-6B18948B3DF6}"/>
    <dgm:cxn modelId="{594B5447-5678-4EE8-A512-2F8BEB8D49EA}" type="presParOf" srcId="{104B250D-1F57-4B03-AE1C-3839D7A03208}" destId="{5A187DB5-B784-4715-8C3D-FFA3380F9EBC}" srcOrd="0" destOrd="0" presId="urn:microsoft.com/office/officeart/2005/8/layout/hList3"/>
    <dgm:cxn modelId="{2D9CF4EB-CB11-471D-A441-B2224888980D}" type="presParOf" srcId="{104B250D-1F57-4B03-AE1C-3839D7A03208}" destId="{C10D1A62-3CB3-4B02-ABA5-1490C3244715}" srcOrd="1" destOrd="0" presId="urn:microsoft.com/office/officeart/2005/8/layout/hList3"/>
    <dgm:cxn modelId="{C050902C-1E9A-4FC1-93F7-92CE81164F65}" type="presParOf" srcId="{C10D1A62-3CB3-4B02-ABA5-1490C3244715}" destId="{B2929C78-0848-4EEA-8186-D91357A3AEF0}" srcOrd="0" destOrd="0" presId="urn:microsoft.com/office/officeart/2005/8/layout/hList3"/>
    <dgm:cxn modelId="{F0CF5C38-4072-4EF4-8FD1-5043A8BDC376}" type="presParOf" srcId="{C10D1A62-3CB3-4B02-ABA5-1490C3244715}" destId="{0975A1B6-CE3E-42D5-AB50-2E726526C344}" srcOrd="1" destOrd="0" presId="urn:microsoft.com/office/officeart/2005/8/layout/hList3"/>
    <dgm:cxn modelId="{15148886-5F69-491E-96E7-89ED270B4EC4}" type="presParOf" srcId="{C10D1A62-3CB3-4B02-ABA5-1490C3244715}" destId="{3D4EE154-812E-4582-AF24-09DAD2F06F00}" srcOrd="2" destOrd="0" presId="urn:microsoft.com/office/officeart/2005/8/layout/hList3"/>
    <dgm:cxn modelId="{53087E5F-BD6A-4F31-B381-C04D0265B9EC}" type="presParOf" srcId="{104B250D-1F57-4B03-AE1C-3839D7A03208}" destId="{EFDA8289-8D9E-440D-B00D-BFA143BD7CC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8.xml><?xml version="1.0" encoding="utf-8"?>
<dgm:dataModel xmlns:dgm="http://schemas.openxmlformats.org/drawingml/2006/diagram" xmlns:a="http://schemas.openxmlformats.org/drawingml/2006/main">
  <dgm:ptLst>
    <dgm:pt modelId="{10ED9D0D-B9C2-47F1-B657-D7BE150D5652}" type="doc">
      <dgm:prSet loTypeId="urn:microsoft.com/office/officeart/2005/8/layout/hList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6609C04-94F5-4EC6-B97F-A17638F89588}">
      <dgm:prSet phldrT="[文本]"/>
      <dgm:spPr/>
      <dgm:t>
        <a:bodyPr/>
        <a:lstStyle/>
        <a:p>
          <a:r>
            <a:rPr lang="zh-CN" altLang="en-US" b="1" dirty="0">
              <a:solidFill>
                <a:srgbClr val="3F3E09"/>
              </a:solidFill>
            </a:rPr>
            <a:t>四、科学技术</a:t>
          </a:r>
        </a:p>
      </dgm:t>
    </dgm:pt>
    <dgm:pt modelId="{A0486AF4-AFB2-4A62-9957-5388657C2EDA}" type="parTrans" cxnId="{1E757DAA-E0E2-4229-A9EE-069DBC877CEF}">
      <dgm:prSet/>
      <dgm:spPr/>
      <dgm:t>
        <a:bodyPr/>
        <a:lstStyle/>
        <a:p>
          <a:endParaRPr lang="zh-CN" altLang="en-US"/>
        </a:p>
      </dgm:t>
    </dgm:pt>
    <dgm:pt modelId="{3B01D1C7-F9F1-4C2F-8B50-428DDFA22AFE}" type="sibTrans" cxnId="{1E757DAA-E0E2-4229-A9EE-069DBC877CEF}">
      <dgm:prSet/>
      <dgm:spPr/>
      <dgm:t>
        <a:bodyPr/>
        <a:lstStyle/>
        <a:p>
          <a:endParaRPr lang="zh-CN" altLang="en-US"/>
        </a:p>
      </dgm:t>
    </dgm:pt>
    <dgm:pt modelId="{EE5C7072-CBD3-4415-840D-EECAFCA01B64}">
      <dgm:prSet phldrT="[文本]" custT="1"/>
      <dgm:spPr/>
      <dgm:t>
        <a:bodyPr/>
        <a:lstStyle/>
        <a:p>
          <a:pPr algn="ctr"/>
          <a:r>
            <a:rPr lang="zh-CN" altLang="en-US" sz="4000" b="1" dirty="0">
              <a:solidFill>
                <a:srgbClr val="FFFF5D"/>
              </a:solidFill>
            </a:rPr>
            <a:t>李时珍</a:t>
          </a:r>
          <a:r>
            <a:rPr lang="zh-CN" altLang="en-US" sz="4000" b="1" dirty="0"/>
            <a:t>与</a:t>
          </a:r>
          <a:r>
            <a:rPr lang="en-US" altLang="zh-CN" sz="4000" b="1" dirty="0"/>
            <a:t>《</a:t>
          </a:r>
          <a:r>
            <a:rPr lang="zh-CN" altLang="en-US" sz="4000" b="1" dirty="0"/>
            <a:t>本草纲目</a:t>
          </a:r>
          <a:r>
            <a:rPr lang="en-US" altLang="zh-CN" sz="4000" b="1" dirty="0"/>
            <a:t>》</a:t>
          </a:r>
          <a:endParaRPr lang="zh-CN" altLang="en-US" sz="4000" b="1" dirty="0"/>
        </a:p>
      </dgm:t>
    </dgm:pt>
    <dgm:pt modelId="{FEF67B90-D686-42D6-92C8-71F4EE749426}" type="parTrans" cxnId="{4FB9AFE7-9DBC-4E0E-A493-CB5C8B800DF0}">
      <dgm:prSet/>
      <dgm:spPr/>
      <dgm:t>
        <a:bodyPr/>
        <a:lstStyle/>
        <a:p>
          <a:endParaRPr lang="zh-CN" altLang="en-US"/>
        </a:p>
      </dgm:t>
    </dgm:pt>
    <dgm:pt modelId="{E804FE4E-BC88-4439-BCE7-98D422B2D35D}" type="sibTrans" cxnId="{4FB9AFE7-9DBC-4E0E-A493-CB5C8B800DF0}">
      <dgm:prSet/>
      <dgm:spPr/>
      <dgm:t>
        <a:bodyPr/>
        <a:lstStyle/>
        <a:p>
          <a:endParaRPr lang="zh-CN" altLang="en-US"/>
        </a:p>
      </dgm:t>
    </dgm:pt>
    <dgm:pt modelId="{CA3FBBAD-C274-402E-AF27-42218E91037F}">
      <dgm:prSet phldrT="[文本]" custT="1"/>
      <dgm:spPr/>
      <dgm:t>
        <a:bodyPr/>
        <a:lstStyle/>
        <a:p>
          <a:pPr algn="ctr"/>
          <a:r>
            <a:rPr lang="zh-CN" altLang="en-US" sz="4000" b="1" dirty="0">
              <a:solidFill>
                <a:srgbClr val="FFFF5D"/>
              </a:solidFill>
            </a:rPr>
            <a:t>徐光启</a:t>
          </a:r>
          <a:r>
            <a:rPr lang="zh-CN" altLang="en-US" sz="4000" b="1" dirty="0"/>
            <a:t>与</a:t>
          </a:r>
          <a:r>
            <a:rPr lang="en-US" altLang="zh-CN" sz="4000" b="1" dirty="0"/>
            <a:t>《</a:t>
          </a:r>
          <a:r>
            <a:rPr lang="zh-CN" altLang="en-US" sz="4000" b="1" dirty="0"/>
            <a:t>农政全书</a:t>
          </a:r>
          <a:r>
            <a:rPr lang="en-US" altLang="zh-CN" sz="4000" b="1" dirty="0"/>
            <a:t>》</a:t>
          </a:r>
          <a:endParaRPr lang="zh-CN" altLang="en-US" sz="4000" b="1" dirty="0">
            <a:solidFill>
              <a:srgbClr val="FFFF00"/>
            </a:solidFill>
          </a:endParaRPr>
        </a:p>
      </dgm:t>
    </dgm:pt>
    <dgm:pt modelId="{739F5BC1-4960-470E-9615-23026B223154}" type="parTrans" cxnId="{2A38EE10-4950-4AEC-BE36-E432528C576C}">
      <dgm:prSet/>
      <dgm:spPr/>
      <dgm:t>
        <a:bodyPr/>
        <a:lstStyle/>
        <a:p>
          <a:endParaRPr lang="zh-CN" altLang="en-US"/>
        </a:p>
      </dgm:t>
    </dgm:pt>
    <dgm:pt modelId="{F3589B97-F921-4708-909F-8640875E1141}" type="sibTrans" cxnId="{2A38EE10-4950-4AEC-BE36-E432528C576C}">
      <dgm:prSet/>
      <dgm:spPr/>
      <dgm:t>
        <a:bodyPr/>
        <a:lstStyle/>
        <a:p>
          <a:endParaRPr lang="zh-CN" altLang="en-US"/>
        </a:p>
      </dgm:t>
    </dgm:pt>
    <dgm:pt modelId="{A51EB2A4-9B72-4C80-B3A5-6B6980690696}">
      <dgm:prSet phldrT="[文本]" custT="1"/>
      <dgm:spPr/>
      <dgm:t>
        <a:bodyPr/>
        <a:lstStyle/>
        <a:p>
          <a:pPr algn="ctr"/>
          <a:r>
            <a:rPr lang="zh-CN" altLang="en-US" sz="4000" b="1" dirty="0">
              <a:solidFill>
                <a:srgbClr val="FFFF5D"/>
              </a:solidFill>
            </a:rPr>
            <a:t>宋应星</a:t>
          </a:r>
          <a:r>
            <a:rPr lang="zh-CN" altLang="en-US" sz="4000" b="1" dirty="0"/>
            <a:t>与</a:t>
          </a:r>
          <a:r>
            <a:rPr lang="en-US" altLang="zh-CN" sz="4000" b="1" dirty="0"/>
            <a:t>《</a:t>
          </a:r>
          <a:r>
            <a:rPr lang="zh-CN" altLang="en-US" sz="4000" b="1" dirty="0"/>
            <a:t>天工开物</a:t>
          </a:r>
          <a:r>
            <a:rPr lang="en-US" altLang="zh-CN" sz="4000" b="1" dirty="0"/>
            <a:t>》</a:t>
          </a:r>
          <a:endParaRPr lang="zh-CN" altLang="en-US" sz="4000" b="1" dirty="0">
            <a:solidFill>
              <a:srgbClr val="FFFF00"/>
            </a:solidFill>
          </a:endParaRPr>
        </a:p>
      </dgm:t>
    </dgm:pt>
    <dgm:pt modelId="{BAAC8292-72B3-457E-B0DE-FACE314C9A11}" type="parTrans" cxnId="{BBEB34C8-7C16-45AB-8FF0-881BBFFCEDF3}">
      <dgm:prSet/>
      <dgm:spPr/>
      <dgm:t>
        <a:bodyPr/>
        <a:lstStyle/>
        <a:p>
          <a:endParaRPr lang="zh-CN" altLang="en-US"/>
        </a:p>
      </dgm:t>
    </dgm:pt>
    <dgm:pt modelId="{DE94F633-B9C8-44B8-B689-234A0BD7429E}" type="sibTrans" cxnId="{BBEB34C8-7C16-45AB-8FF0-881BBFFCEDF3}">
      <dgm:prSet/>
      <dgm:spPr/>
      <dgm:t>
        <a:bodyPr/>
        <a:lstStyle/>
        <a:p>
          <a:endParaRPr lang="zh-CN" altLang="en-US"/>
        </a:p>
      </dgm:t>
    </dgm:pt>
    <dgm:pt modelId="{1AF69B64-FC92-46D3-B0BA-BD1D8E7AAA70}" type="pres">
      <dgm:prSet presAssocID="{10ED9D0D-B9C2-47F1-B657-D7BE150D5652}" presName="composite" presStyleCnt="0">
        <dgm:presLayoutVars>
          <dgm:chMax val="1"/>
          <dgm:dir/>
          <dgm:resizeHandles val="exact"/>
        </dgm:presLayoutVars>
      </dgm:prSet>
      <dgm:spPr/>
    </dgm:pt>
    <dgm:pt modelId="{8832FB29-B462-429B-9E31-52732753CE88}" type="pres">
      <dgm:prSet presAssocID="{C6609C04-94F5-4EC6-B97F-A17638F89588}" presName="roof" presStyleLbl="dkBgShp" presStyleIdx="0" presStyleCnt="2"/>
      <dgm:spPr/>
    </dgm:pt>
    <dgm:pt modelId="{5155F9A1-0086-4F3D-B7A4-95F22A496DB1}" type="pres">
      <dgm:prSet presAssocID="{C6609C04-94F5-4EC6-B97F-A17638F89588}" presName="pillars" presStyleCnt="0"/>
      <dgm:spPr/>
    </dgm:pt>
    <dgm:pt modelId="{38870990-33E9-416F-8A90-BCD263B8BC9D}" type="pres">
      <dgm:prSet presAssocID="{C6609C04-94F5-4EC6-B97F-A17638F89588}" presName="pillar1" presStyleLbl="node1" presStyleIdx="0" presStyleCnt="3">
        <dgm:presLayoutVars>
          <dgm:bulletEnabled val="1"/>
        </dgm:presLayoutVars>
      </dgm:prSet>
      <dgm:spPr/>
    </dgm:pt>
    <dgm:pt modelId="{9BB95CDD-DBCC-4480-912F-3E5520D79543}" type="pres">
      <dgm:prSet presAssocID="{A51EB2A4-9B72-4C80-B3A5-6B6980690696}" presName="pillarX" presStyleLbl="node1" presStyleIdx="1" presStyleCnt="3" custScaleX="97573">
        <dgm:presLayoutVars>
          <dgm:bulletEnabled val="1"/>
        </dgm:presLayoutVars>
      </dgm:prSet>
      <dgm:spPr/>
    </dgm:pt>
    <dgm:pt modelId="{14B45EF3-6E07-4182-A721-069D007CFEED}" type="pres">
      <dgm:prSet presAssocID="{CA3FBBAD-C274-402E-AF27-42218E91037F}" presName="pillarX" presStyleLbl="node1" presStyleIdx="2" presStyleCnt="3">
        <dgm:presLayoutVars>
          <dgm:bulletEnabled val="1"/>
        </dgm:presLayoutVars>
      </dgm:prSet>
      <dgm:spPr/>
    </dgm:pt>
    <dgm:pt modelId="{78DC4241-2C98-4641-846D-5AED8821AB60}" type="pres">
      <dgm:prSet presAssocID="{C6609C04-94F5-4EC6-B97F-A17638F89588}" presName="base" presStyleLbl="dkBgShp" presStyleIdx="1" presStyleCnt="2"/>
      <dgm:spPr/>
    </dgm:pt>
  </dgm:ptLst>
  <dgm:cxnLst>
    <dgm:cxn modelId="{545A9A0A-70E3-41A1-A75D-7B62705E7A50}" type="presOf" srcId="{EE5C7072-CBD3-4415-840D-EECAFCA01B64}" destId="{38870990-33E9-416F-8A90-BCD263B8BC9D}" srcOrd="0" destOrd="0" presId="urn:microsoft.com/office/officeart/2005/8/layout/hList3"/>
    <dgm:cxn modelId="{2A38EE10-4950-4AEC-BE36-E432528C576C}" srcId="{C6609C04-94F5-4EC6-B97F-A17638F89588}" destId="{CA3FBBAD-C274-402E-AF27-42218E91037F}" srcOrd="2" destOrd="0" parTransId="{739F5BC1-4960-470E-9615-23026B223154}" sibTransId="{F3589B97-F921-4708-909F-8640875E1141}"/>
    <dgm:cxn modelId="{51D5D343-3CC4-4FA9-ADBD-EA2B0EDE7D81}" type="presOf" srcId="{10ED9D0D-B9C2-47F1-B657-D7BE150D5652}" destId="{1AF69B64-FC92-46D3-B0BA-BD1D8E7AAA70}" srcOrd="0" destOrd="0" presId="urn:microsoft.com/office/officeart/2005/8/layout/hList3"/>
    <dgm:cxn modelId="{005BBF4A-8425-4FEF-9521-8539268BD86A}" type="presOf" srcId="{C6609C04-94F5-4EC6-B97F-A17638F89588}" destId="{8832FB29-B462-429B-9E31-52732753CE88}" srcOrd="0" destOrd="0" presId="urn:microsoft.com/office/officeart/2005/8/layout/hList3"/>
    <dgm:cxn modelId="{1E757DAA-E0E2-4229-A9EE-069DBC877CEF}" srcId="{10ED9D0D-B9C2-47F1-B657-D7BE150D5652}" destId="{C6609C04-94F5-4EC6-B97F-A17638F89588}" srcOrd="0" destOrd="0" parTransId="{A0486AF4-AFB2-4A62-9957-5388657C2EDA}" sibTransId="{3B01D1C7-F9F1-4C2F-8B50-428DDFA22AFE}"/>
    <dgm:cxn modelId="{FB0BDDAF-5F59-406F-B508-D45CA248665A}" type="presOf" srcId="{CA3FBBAD-C274-402E-AF27-42218E91037F}" destId="{14B45EF3-6E07-4182-A721-069D007CFEED}" srcOrd="0" destOrd="0" presId="urn:microsoft.com/office/officeart/2005/8/layout/hList3"/>
    <dgm:cxn modelId="{BBEB34C8-7C16-45AB-8FF0-881BBFFCEDF3}" srcId="{C6609C04-94F5-4EC6-B97F-A17638F89588}" destId="{A51EB2A4-9B72-4C80-B3A5-6B6980690696}" srcOrd="1" destOrd="0" parTransId="{BAAC8292-72B3-457E-B0DE-FACE314C9A11}" sibTransId="{DE94F633-B9C8-44B8-B689-234A0BD7429E}"/>
    <dgm:cxn modelId="{DCC76BCB-C78D-48E9-BA03-947C0752471C}" type="presOf" srcId="{A51EB2A4-9B72-4C80-B3A5-6B6980690696}" destId="{9BB95CDD-DBCC-4480-912F-3E5520D79543}" srcOrd="0" destOrd="0" presId="urn:microsoft.com/office/officeart/2005/8/layout/hList3"/>
    <dgm:cxn modelId="{4FB9AFE7-9DBC-4E0E-A493-CB5C8B800DF0}" srcId="{C6609C04-94F5-4EC6-B97F-A17638F89588}" destId="{EE5C7072-CBD3-4415-840D-EECAFCA01B64}" srcOrd="0" destOrd="0" parTransId="{FEF67B90-D686-42D6-92C8-71F4EE749426}" sibTransId="{E804FE4E-BC88-4439-BCE7-98D422B2D35D}"/>
    <dgm:cxn modelId="{C0FE9573-0E8F-4CE6-B44C-C73558C30490}" type="presParOf" srcId="{1AF69B64-FC92-46D3-B0BA-BD1D8E7AAA70}" destId="{8832FB29-B462-429B-9E31-52732753CE88}" srcOrd="0" destOrd="0" presId="urn:microsoft.com/office/officeart/2005/8/layout/hList3"/>
    <dgm:cxn modelId="{93ADEC75-EBC8-4D67-894A-55F26BD91530}" type="presParOf" srcId="{1AF69B64-FC92-46D3-B0BA-BD1D8E7AAA70}" destId="{5155F9A1-0086-4F3D-B7A4-95F22A496DB1}" srcOrd="1" destOrd="0" presId="urn:microsoft.com/office/officeart/2005/8/layout/hList3"/>
    <dgm:cxn modelId="{9B5404BD-ECBD-4C87-A2B3-408D1574B3AD}" type="presParOf" srcId="{5155F9A1-0086-4F3D-B7A4-95F22A496DB1}" destId="{38870990-33E9-416F-8A90-BCD263B8BC9D}" srcOrd="0" destOrd="0" presId="urn:microsoft.com/office/officeart/2005/8/layout/hList3"/>
    <dgm:cxn modelId="{871F3E15-4FC4-4354-A59E-A9B31A6AAFB5}" type="presParOf" srcId="{5155F9A1-0086-4F3D-B7A4-95F22A496DB1}" destId="{9BB95CDD-DBCC-4480-912F-3E5520D79543}" srcOrd="1" destOrd="0" presId="urn:microsoft.com/office/officeart/2005/8/layout/hList3"/>
    <dgm:cxn modelId="{04715F08-EEAF-4EBC-A0D1-8FCA38FDA036}" type="presParOf" srcId="{5155F9A1-0086-4F3D-B7A4-95F22A496DB1}" destId="{14B45EF3-6E07-4182-A721-069D007CFEED}" srcOrd="2" destOrd="0" presId="urn:microsoft.com/office/officeart/2005/8/layout/hList3"/>
    <dgm:cxn modelId="{0FB9C906-1F2C-423E-9437-DF2A395B0512}" type="presParOf" srcId="{1AF69B64-FC92-46D3-B0BA-BD1D8E7AAA70}" destId="{78DC4241-2C98-4641-846D-5AED8821AB60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9.xml><?xml version="1.0" encoding="utf-8"?>
<dgm:dataModel xmlns:dgm="http://schemas.openxmlformats.org/drawingml/2006/diagram" xmlns:a="http://schemas.openxmlformats.org/drawingml/2006/main">
  <dgm:ptLst>
    <dgm:pt modelId="{794C8097-DA41-41AB-AB85-BEBC8591D3E2}" type="doc">
      <dgm:prSet loTypeId="urn:microsoft.com/office/officeart/2005/8/layout/hList3" loCatId="list" qsTypeId="urn:microsoft.com/office/officeart/2005/8/quickstyle/3d2" qsCatId="3D" csTypeId="urn:microsoft.com/office/officeart/2005/8/colors/accent1_2#40" csCatId="accent1" phldr="1"/>
      <dgm:spPr/>
      <dgm:t>
        <a:bodyPr/>
        <a:lstStyle/>
        <a:p>
          <a:endParaRPr lang="zh-CN" altLang="en-US"/>
        </a:p>
      </dgm:t>
    </dgm:pt>
    <dgm:pt modelId="{4EFA0FEC-94AB-4DE0-848F-EEC547033955}">
      <dgm:prSet phldrT="[文本]"/>
      <dgm:spPr/>
      <dgm:t>
        <a:bodyPr/>
        <a:lstStyle/>
        <a:p>
          <a:r>
            <a:rPr lang="zh-CN" altLang="en-US" b="1" dirty="0">
              <a:solidFill>
                <a:srgbClr val="FFFF5D"/>
              </a:solidFill>
            </a:rPr>
            <a:t>五、郑和下西洋</a:t>
          </a:r>
        </a:p>
      </dgm:t>
    </dgm:pt>
    <dgm:pt modelId="{9B1C03E9-222D-452D-8B8A-10B6A0673BBA}" type="parTrans" cxnId="{B013F0C2-7E56-48E1-9687-843796E6185E}">
      <dgm:prSet/>
      <dgm:spPr/>
      <dgm:t>
        <a:bodyPr/>
        <a:lstStyle/>
        <a:p>
          <a:endParaRPr lang="zh-CN" altLang="en-US"/>
        </a:p>
      </dgm:t>
    </dgm:pt>
    <dgm:pt modelId="{68182D15-1844-4AF8-8D73-23EF52258771}" type="sibTrans" cxnId="{B013F0C2-7E56-48E1-9687-843796E6185E}">
      <dgm:prSet/>
      <dgm:spPr/>
      <dgm:t>
        <a:bodyPr/>
        <a:lstStyle/>
        <a:p>
          <a:endParaRPr lang="zh-CN" altLang="en-US"/>
        </a:p>
      </dgm:t>
    </dgm:pt>
    <dgm:pt modelId="{BB2FF3DE-DE0F-4AC8-B808-744D60F9CB76}">
      <dgm:prSet phldrT="[文本]" custT="1"/>
      <dgm:spPr/>
      <dgm:t>
        <a:bodyPr/>
        <a:lstStyle/>
        <a:p>
          <a:r>
            <a:rPr lang="zh-CN" altLang="en-US" sz="3600" b="1" dirty="0"/>
            <a:t>郑和简介</a:t>
          </a:r>
          <a:endParaRPr lang="en-US" altLang="zh-CN" sz="2000" b="1" dirty="0"/>
        </a:p>
      </dgm:t>
    </dgm:pt>
    <dgm:pt modelId="{5EABB7C4-CE28-4AE9-A339-FF965A8C9CA2}" type="parTrans" cxnId="{CE53E53F-E06F-480B-BD97-2C1BA0B8AF6D}">
      <dgm:prSet/>
      <dgm:spPr/>
      <dgm:t>
        <a:bodyPr/>
        <a:lstStyle/>
        <a:p>
          <a:endParaRPr lang="zh-CN" altLang="en-US"/>
        </a:p>
      </dgm:t>
    </dgm:pt>
    <dgm:pt modelId="{24EDEA27-43B9-4533-916A-F7B565CD192A}" type="sibTrans" cxnId="{CE53E53F-E06F-480B-BD97-2C1BA0B8AF6D}">
      <dgm:prSet/>
      <dgm:spPr/>
      <dgm:t>
        <a:bodyPr/>
        <a:lstStyle/>
        <a:p>
          <a:endParaRPr lang="zh-CN" altLang="en-US"/>
        </a:p>
      </dgm:t>
    </dgm:pt>
    <dgm:pt modelId="{1AEC51FB-85C6-486C-9433-50CE6B36CFF3}">
      <dgm:prSet phldrT="[文本]" custT="1"/>
      <dgm:spPr/>
      <dgm:t>
        <a:bodyPr/>
        <a:lstStyle/>
        <a:p>
          <a:pPr algn="l"/>
          <a:r>
            <a:rPr lang="zh-CN" altLang="en-US" sz="3600" b="1" dirty="0"/>
            <a:t>七次下西洋概况（</a:t>
          </a:r>
          <a:r>
            <a:rPr lang="en-US" altLang="zh-CN" sz="3600" b="1" dirty="0"/>
            <a:t>1405—1433</a:t>
          </a:r>
          <a:r>
            <a:rPr lang="zh-CN" altLang="en-US" sz="3600" b="1" dirty="0"/>
            <a:t>）</a:t>
          </a:r>
          <a:endParaRPr lang="en-US" altLang="zh-CN" sz="3600" b="1" dirty="0"/>
        </a:p>
        <a:p>
          <a:pPr algn="l"/>
          <a:r>
            <a:rPr lang="zh-CN" altLang="en-US" sz="2000" b="1" dirty="0">
              <a:solidFill>
                <a:srgbClr val="FFFF5D"/>
              </a:solidFill>
            </a:rPr>
            <a:t>线路：江苏太仓刘家港→西太平洋和印度洋→爪哇、苏门答腊、苏禄等</a:t>
          </a:r>
          <a:r>
            <a:rPr lang="en-US" altLang="zh-CN" sz="2000" b="1" dirty="0">
              <a:solidFill>
                <a:srgbClr val="FFFF5D"/>
              </a:solidFill>
            </a:rPr>
            <a:t>30</a:t>
          </a:r>
          <a:r>
            <a:rPr lang="zh-CN" altLang="en-US" sz="2000" b="1" dirty="0">
              <a:solidFill>
                <a:srgbClr val="FFFF5D"/>
              </a:solidFill>
            </a:rPr>
            <a:t>多个国家→非洲东部红海和伊斯兰教圣地麦加</a:t>
          </a:r>
          <a:endParaRPr lang="en-US" altLang="zh-CN" sz="2000" b="1" dirty="0">
            <a:solidFill>
              <a:srgbClr val="FFFF5D"/>
            </a:solidFill>
          </a:endParaRPr>
        </a:p>
      </dgm:t>
    </dgm:pt>
    <dgm:pt modelId="{A3F6BE02-C9A0-4DCD-85D3-37AD398BB24A}" type="parTrans" cxnId="{5902E9B3-956C-4F70-9B64-EA2543D2D85E}">
      <dgm:prSet/>
      <dgm:spPr/>
      <dgm:t>
        <a:bodyPr/>
        <a:lstStyle/>
        <a:p>
          <a:endParaRPr lang="zh-CN" altLang="en-US"/>
        </a:p>
      </dgm:t>
    </dgm:pt>
    <dgm:pt modelId="{65865420-3B8E-4BA9-B121-8B3BD1A1C0AA}" type="sibTrans" cxnId="{5902E9B3-956C-4F70-9B64-EA2543D2D85E}">
      <dgm:prSet/>
      <dgm:spPr/>
      <dgm:t>
        <a:bodyPr/>
        <a:lstStyle/>
        <a:p>
          <a:endParaRPr lang="zh-CN" altLang="en-US"/>
        </a:p>
      </dgm:t>
    </dgm:pt>
    <dgm:pt modelId="{BA96703F-25B1-4BFA-A6DC-7A94C234C725}">
      <dgm:prSet phldrT="[文本]"/>
      <dgm:spPr/>
      <dgm:t>
        <a:bodyPr/>
        <a:lstStyle/>
        <a:p>
          <a:r>
            <a:rPr lang="zh-CN" altLang="en-US" b="1" dirty="0"/>
            <a:t>意义</a:t>
          </a:r>
          <a:endParaRPr lang="en-US" altLang="zh-CN" b="1" dirty="0"/>
        </a:p>
      </dgm:t>
    </dgm:pt>
    <dgm:pt modelId="{9BA07EC4-0AB8-4700-9F6F-FC10E8CE7CB7}" type="parTrans" cxnId="{32628B68-4097-451F-9888-7BB67697C58D}">
      <dgm:prSet/>
      <dgm:spPr/>
      <dgm:t>
        <a:bodyPr/>
        <a:lstStyle/>
        <a:p>
          <a:endParaRPr lang="zh-CN" altLang="en-US"/>
        </a:p>
      </dgm:t>
    </dgm:pt>
    <dgm:pt modelId="{6B2FDC8E-3E86-4015-A688-02838B36E8A9}" type="sibTrans" cxnId="{32628B68-4097-451F-9888-7BB67697C58D}">
      <dgm:prSet/>
      <dgm:spPr/>
      <dgm:t>
        <a:bodyPr/>
        <a:lstStyle/>
        <a:p>
          <a:endParaRPr lang="zh-CN" altLang="en-US"/>
        </a:p>
      </dgm:t>
    </dgm:pt>
    <dgm:pt modelId="{85104CAD-12DA-4581-A1BE-BF6F10876764}" type="pres">
      <dgm:prSet presAssocID="{794C8097-DA41-41AB-AB85-BEBC8591D3E2}" presName="composite" presStyleCnt="0">
        <dgm:presLayoutVars>
          <dgm:chMax val="1"/>
          <dgm:dir/>
          <dgm:resizeHandles val="exact"/>
        </dgm:presLayoutVars>
      </dgm:prSet>
      <dgm:spPr/>
    </dgm:pt>
    <dgm:pt modelId="{93140AC3-804F-4FC1-8AFF-8B1D3A7C2D3F}" type="pres">
      <dgm:prSet presAssocID="{4EFA0FEC-94AB-4DE0-848F-EEC547033955}" presName="roof" presStyleLbl="dkBgShp" presStyleIdx="0" presStyleCnt="2"/>
      <dgm:spPr/>
    </dgm:pt>
    <dgm:pt modelId="{F498820F-D1C2-4CB3-B9F5-782394785D81}" type="pres">
      <dgm:prSet presAssocID="{4EFA0FEC-94AB-4DE0-848F-EEC547033955}" presName="pillars" presStyleCnt="0"/>
      <dgm:spPr/>
    </dgm:pt>
    <dgm:pt modelId="{FD80A5B8-1C53-496B-A5B4-5DC3C7D2B655}" type="pres">
      <dgm:prSet presAssocID="{4EFA0FEC-94AB-4DE0-848F-EEC547033955}" presName="pillar1" presStyleLbl="node1" presStyleIdx="0" presStyleCnt="3" custScaleX="20988">
        <dgm:presLayoutVars>
          <dgm:bulletEnabled val="1"/>
        </dgm:presLayoutVars>
      </dgm:prSet>
      <dgm:spPr/>
    </dgm:pt>
    <dgm:pt modelId="{9AD5ABFA-1888-48A6-ACF0-C8E8CA8DAF04}" type="pres">
      <dgm:prSet presAssocID="{1AEC51FB-85C6-486C-9433-50CE6B36CFF3}" presName="pillarX" presStyleLbl="node1" presStyleIdx="1" presStyleCnt="3" custScaleX="107187">
        <dgm:presLayoutVars>
          <dgm:bulletEnabled val="1"/>
        </dgm:presLayoutVars>
      </dgm:prSet>
      <dgm:spPr/>
    </dgm:pt>
    <dgm:pt modelId="{C96B38AB-1FF0-4F3D-A667-5972A46A54CF}" type="pres">
      <dgm:prSet presAssocID="{BA96703F-25B1-4BFA-A6DC-7A94C234C725}" presName="pillarX" presStyleLbl="node1" presStyleIdx="2" presStyleCnt="3" custScaleX="17885">
        <dgm:presLayoutVars>
          <dgm:bulletEnabled val="1"/>
        </dgm:presLayoutVars>
      </dgm:prSet>
      <dgm:spPr/>
    </dgm:pt>
    <dgm:pt modelId="{660DC729-7027-402E-B7E6-E939168A2C87}" type="pres">
      <dgm:prSet presAssocID="{4EFA0FEC-94AB-4DE0-848F-EEC547033955}" presName="base" presStyleLbl="dkBgShp" presStyleIdx="1" presStyleCnt="2"/>
      <dgm:spPr/>
    </dgm:pt>
  </dgm:ptLst>
  <dgm:cxnLst>
    <dgm:cxn modelId="{6DAFC201-596F-442E-BFF9-52E2ADF57AAF}" type="presOf" srcId="{BA96703F-25B1-4BFA-A6DC-7A94C234C725}" destId="{C96B38AB-1FF0-4F3D-A667-5972A46A54CF}" srcOrd="0" destOrd="0" presId="urn:microsoft.com/office/officeart/2005/8/layout/hList3"/>
    <dgm:cxn modelId="{076C3E1A-36BE-478C-AA18-E143E70AB160}" type="presOf" srcId="{1AEC51FB-85C6-486C-9433-50CE6B36CFF3}" destId="{9AD5ABFA-1888-48A6-ACF0-C8E8CA8DAF04}" srcOrd="0" destOrd="0" presId="urn:microsoft.com/office/officeart/2005/8/layout/hList3"/>
    <dgm:cxn modelId="{3B93F438-5837-4E46-9F82-77298DF3E20C}" type="presOf" srcId="{4EFA0FEC-94AB-4DE0-848F-EEC547033955}" destId="{93140AC3-804F-4FC1-8AFF-8B1D3A7C2D3F}" srcOrd="0" destOrd="0" presId="urn:microsoft.com/office/officeart/2005/8/layout/hList3"/>
    <dgm:cxn modelId="{CE53E53F-E06F-480B-BD97-2C1BA0B8AF6D}" srcId="{4EFA0FEC-94AB-4DE0-848F-EEC547033955}" destId="{BB2FF3DE-DE0F-4AC8-B808-744D60F9CB76}" srcOrd="0" destOrd="0" parTransId="{5EABB7C4-CE28-4AE9-A339-FF965A8C9CA2}" sibTransId="{24EDEA27-43B9-4533-916A-F7B565CD192A}"/>
    <dgm:cxn modelId="{C9EC705B-80BB-4578-9E4A-9BE5AD968909}" type="presOf" srcId="{794C8097-DA41-41AB-AB85-BEBC8591D3E2}" destId="{85104CAD-12DA-4581-A1BE-BF6F10876764}" srcOrd="0" destOrd="0" presId="urn:microsoft.com/office/officeart/2005/8/layout/hList3"/>
    <dgm:cxn modelId="{32628B68-4097-451F-9888-7BB67697C58D}" srcId="{4EFA0FEC-94AB-4DE0-848F-EEC547033955}" destId="{BA96703F-25B1-4BFA-A6DC-7A94C234C725}" srcOrd="2" destOrd="0" parTransId="{9BA07EC4-0AB8-4700-9F6F-FC10E8CE7CB7}" sibTransId="{6B2FDC8E-3E86-4015-A688-02838B36E8A9}"/>
    <dgm:cxn modelId="{5902E9B3-956C-4F70-9B64-EA2543D2D85E}" srcId="{4EFA0FEC-94AB-4DE0-848F-EEC547033955}" destId="{1AEC51FB-85C6-486C-9433-50CE6B36CFF3}" srcOrd="1" destOrd="0" parTransId="{A3F6BE02-C9A0-4DCD-85D3-37AD398BB24A}" sibTransId="{65865420-3B8E-4BA9-B121-8B3BD1A1C0AA}"/>
    <dgm:cxn modelId="{B013F0C2-7E56-48E1-9687-843796E6185E}" srcId="{794C8097-DA41-41AB-AB85-BEBC8591D3E2}" destId="{4EFA0FEC-94AB-4DE0-848F-EEC547033955}" srcOrd="0" destOrd="0" parTransId="{9B1C03E9-222D-452D-8B8A-10B6A0673BBA}" sibTransId="{68182D15-1844-4AF8-8D73-23EF52258771}"/>
    <dgm:cxn modelId="{44BE3EFB-92CE-4843-8C6A-E963638C2D92}" type="presOf" srcId="{BB2FF3DE-DE0F-4AC8-B808-744D60F9CB76}" destId="{FD80A5B8-1C53-496B-A5B4-5DC3C7D2B655}" srcOrd="0" destOrd="0" presId="urn:microsoft.com/office/officeart/2005/8/layout/hList3"/>
    <dgm:cxn modelId="{C58564A1-BEC9-4763-82C2-DA5B39F02456}" type="presParOf" srcId="{85104CAD-12DA-4581-A1BE-BF6F10876764}" destId="{93140AC3-804F-4FC1-8AFF-8B1D3A7C2D3F}" srcOrd="0" destOrd="0" presId="urn:microsoft.com/office/officeart/2005/8/layout/hList3"/>
    <dgm:cxn modelId="{4764D7ED-6200-49F3-B8A4-90EAA92711F1}" type="presParOf" srcId="{85104CAD-12DA-4581-A1BE-BF6F10876764}" destId="{F498820F-D1C2-4CB3-B9F5-782394785D81}" srcOrd="1" destOrd="0" presId="urn:microsoft.com/office/officeart/2005/8/layout/hList3"/>
    <dgm:cxn modelId="{39E3AAFF-7460-40E1-BCC7-0B1C52C368D8}" type="presParOf" srcId="{F498820F-D1C2-4CB3-B9F5-782394785D81}" destId="{FD80A5B8-1C53-496B-A5B4-5DC3C7D2B655}" srcOrd="0" destOrd="0" presId="urn:microsoft.com/office/officeart/2005/8/layout/hList3"/>
    <dgm:cxn modelId="{BC952F41-9DE1-437C-932B-C78F7DF1EFDC}" type="presParOf" srcId="{F498820F-D1C2-4CB3-B9F5-782394785D81}" destId="{9AD5ABFA-1888-48A6-ACF0-C8E8CA8DAF04}" srcOrd="1" destOrd="0" presId="urn:microsoft.com/office/officeart/2005/8/layout/hList3"/>
    <dgm:cxn modelId="{33DB6AE8-15AB-4DAD-994F-DFF0305366D6}" type="presParOf" srcId="{F498820F-D1C2-4CB3-B9F5-782394785D81}" destId="{C96B38AB-1FF0-4F3D-A667-5972A46A54CF}" srcOrd="2" destOrd="0" presId="urn:microsoft.com/office/officeart/2005/8/layout/hList3"/>
    <dgm:cxn modelId="{0C5D14D4-A946-4DDC-BEB7-C18AB7AD4AC9}" type="presParOf" srcId="{85104CAD-12DA-4581-A1BE-BF6F10876764}" destId="{660DC729-7027-402E-B7E6-E939168A2C87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8123B67D-3061-4914-8751-91051A5D3D62}" type="doc">
      <dgm:prSet loTypeId="urn:microsoft.com/office/officeart/2005/8/layout/hList3" loCatId="list" qsTypeId="urn:microsoft.com/office/officeart/2005/8/quickstyle/simple1#2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573D18B2-655F-4FF0-87D1-0C48FE450E38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三、东周战乱及秦国变法</a:t>
          </a:r>
        </a:p>
      </dgm:t>
    </dgm:pt>
    <dgm:pt modelId="{527E8B38-3CB1-4A5C-8429-D2C5C3667FE4}" type="parTrans" cxnId="{E3D5DDC7-6864-41FA-8DEC-7C439BAA44BB}">
      <dgm:prSet/>
      <dgm:spPr/>
      <dgm:t>
        <a:bodyPr/>
        <a:lstStyle/>
        <a:p>
          <a:endParaRPr lang="zh-CN" altLang="en-US"/>
        </a:p>
      </dgm:t>
    </dgm:pt>
    <dgm:pt modelId="{7B4C58F1-67C0-459B-8B25-9EB0600498C6}" type="sibTrans" cxnId="{E3D5DDC7-6864-41FA-8DEC-7C439BAA44BB}">
      <dgm:prSet/>
      <dgm:spPr/>
      <dgm:t>
        <a:bodyPr/>
        <a:lstStyle/>
        <a:p>
          <a:endParaRPr lang="zh-CN" altLang="en-US"/>
        </a:p>
      </dgm:t>
    </dgm:pt>
    <dgm:pt modelId="{F8E6B7EB-D215-41D6-8DF5-986543C50604}">
      <dgm:prSet phldrT="[文本]"/>
      <dgm:spPr/>
      <dgm:t>
        <a:bodyPr/>
        <a:lstStyle/>
        <a:p>
          <a:r>
            <a:rPr lang="zh-CN" altLang="en-US" dirty="0"/>
            <a:t>春秋五霸</a:t>
          </a:r>
        </a:p>
      </dgm:t>
    </dgm:pt>
    <dgm:pt modelId="{39A10119-7E74-4524-8AE1-9EEE74630A3E}" type="parTrans" cxnId="{872BE82A-2151-4C96-ACFB-DA311E156152}">
      <dgm:prSet/>
      <dgm:spPr/>
      <dgm:t>
        <a:bodyPr/>
        <a:lstStyle/>
        <a:p>
          <a:endParaRPr lang="zh-CN" altLang="en-US"/>
        </a:p>
      </dgm:t>
    </dgm:pt>
    <dgm:pt modelId="{6068C03F-8966-434B-B080-A99139CA6F34}" type="sibTrans" cxnId="{872BE82A-2151-4C96-ACFB-DA311E156152}">
      <dgm:prSet/>
      <dgm:spPr/>
      <dgm:t>
        <a:bodyPr/>
        <a:lstStyle/>
        <a:p>
          <a:endParaRPr lang="zh-CN" altLang="en-US"/>
        </a:p>
      </dgm:t>
    </dgm:pt>
    <dgm:pt modelId="{0B3969B7-1C59-423B-A2E9-1DEFD483C173}">
      <dgm:prSet phldrT="[文本]"/>
      <dgm:spPr/>
      <dgm:t>
        <a:bodyPr/>
        <a:lstStyle/>
        <a:p>
          <a:r>
            <a:rPr lang="zh-CN" altLang="en-US" dirty="0"/>
            <a:t>战国七雄</a:t>
          </a:r>
        </a:p>
      </dgm:t>
    </dgm:pt>
    <dgm:pt modelId="{A8322ED9-99A0-4871-B70E-8719653992C9}" type="parTrans" cxnId="{89E4F254-1D59-45E5-9886-328B9E82C567}">
      <dgm:prSet/>
      <dgm:spPr/>
      <dgm:t>
        <a:bodyPr/>
        <a:lstStyle/>
        <a:p>
          <a:endParaRPr lang="zh-CN" altLang="en-US"/>
        </a:p>
      </dgm:t>
    </dgm:pt>
    <dgm:pt modelId="{CFFA056D-B0CE-4283-9E0F-B0E633A6ECA0}" type="sibTrans" cxnId="{89E4F254-1D59-45E5-9886-328B9E82C567}">
      <dgm:prSet/>
      <dgm:spPr/>
      <dgm:t>
        <a:bodyPr/>
        <a:lstStyle/>
        <a:p>
          <a:endParaRPr lang="zh-CN" altLang="en-US"/>
        </a:p>
      </dgm:t>
    </dgm:pt>
    <dgm:pt modelId="{138E1E0D-D55A-438A-8665-F43F4B69ECB0}">
      <dgm:prSet phldrT="[文本]"/>
      <dgm:spPr/>
      <dgm:t>
        <a:bodyPr/>
        <a:lstStyle/>
        <a:p>
          <a:r>
            <a:rPr lang="zh-CN" altLang="en-US" dirty="0"/>
            <a:t>商鞅变法</a:t>
          </a:r>
        </a:p>
      </dgm:t>
    </dgm:pt>
    <dgm:pt modelId="{B7A3B9DA-C49C-4DB2-9A5D-BF28A91E552B}" type="parTrans" cxnId="{E4AD50D0-163F-47F1-AD1C-8E27BF708C53}">
      <dgm:prSet/>
      <dgm:spPr/>
      <dgm:t>
        <a:bodyPr/>
        <a:lstStyle/>
        <a:p>
          <a:endParaRPr lang="zh-CN" altLang="en-US"/>
        </a:p>
      </dgm:t>
    </dgm:pt>
    <dgm:pt modelId="{3DF219C2-8D0A-48FA-B84F-134AA1B282A1}" type="sibTrans" cxnId="{E4AD50D0-163F-47F1-AD1C-8E27BF708C53}">
      <dgm:prSet/>
      <dgm:spPr/>
      <dgm:t>
        <a:bodyPr/>
        <a:lstStyle/>
        <a:p>
          <a:endParaRPr lang="zh-CN" altLang="en-US"/>
        </a:p>
      </dgm:t>
    </dgm:pt>
    <dgm:pt modelId="{C99CFE3A-1D92-454A-8F44-9B8F54B9DF8A}" type="pres">
      <dgm:prSet presAssocID="{8123B67D-3061-4914-8751-91051A5D3D62}" presName="composite" presStyleCnt="0">
        <dgm:presLayoutVars>
          <dgm:chMax val="1"/>
          <dgm:dir/>
          <dgm:resizeHandles val="exact"/>
        </dgm:presLayoutVars>
      </dgm:prSet>
      <dgm:spPr/>
    </dgm:pt>
    <dgm:pt modelId="{D3ABB7DB-86F3-439E-8B72-8353151573EB}" type="pres">
      <dgm:prSet presAssocID="{573D18B2-655F-4FF0-87D1-0C48FE450E38}" presName="roof" presStyleLbl="dkBgShp" presStyleIdx="0" presStyleCnt="2"/>
      <dgm:spPr/>
    </dgm:pt>
    <dgm:pt modelId="{5C3938A9-D57B-43A2-B73D-660569255EE6}" type="pres">
      <dgm:prSet presAssocID="{573D18B2-655F-4FF0-87D1-0C48FE450E38}" presName="pillars" presStyleCnt="0"/>
      <dgm:spPr/>
    </dgm:pt>
    <dgm:pt modelId="{4CDAF2D0-D966-4FD9-8523-A1A54E47D7E8}" type="pres">
      <dgm:prSet presAssocID="{573D18B2-655F-4FF0-87D1-0C48FE450E38}" presName="pillar1" presStyleLbl="node1" presStyleIdx="0" presStyleCnt="3">
        <dgm:presLayoutVars>
          <dgm:bulletEnabled val="1"/>
        </dgm:presLayoutVars>
      </dgm:prSet>
      <dgm:spPr/>
    </dgm:pt>
    <dgm:pt modelId="{9FE24172-FBE3-4D87-B54B-8B3CDD9BC8E8}" type="pres">
      <dgm:prSet presAssocID="{0B3969B7-1C59-423B-A2E9-1DEFD483C173}" presName="pillarX" presStyleLbl="node1" presStyleIdx="1" presStyleCnt="3">
        <dgm:presLayoutVars>
          <dgm:bulletEnabled val="1"/>
        </dgm:presLayoutVars>
      </dgm:prSet>
      <dgm:spPr/>
    </dgm:pt>
    <dgm:pt modelId="{5AD43DFE-2A73-4F23-A008-AE646C178DFA}" type="pres">
      <dgm:prSet presAssocID="{138E1E0D-D55A-438A-8665-F43F4B69ECB0}" presName="pillarX" presStyleLbl="node1" presStyleIdx="2" presStyleCnt="3">
        <dgm:presLayoutVars>
          <dgm:bulletEnabled val="1"/>
        </dgm:presLayoutVars>
      </dgm:prSet>
      <dgm:spPr/>
    </dgm:pt>
    <dgm:pt modelId="{BE1D200F-3E3C-418E-AB05-8B47E970A140}" type="pres">
      <dgm:prSet presAssocID="{573D18B2-655F-4FF0-87D1-0C48FE450E38}" presName="base" presStyleLbl="dkBgShp" presStyleIdx="1" presStyleCnt="2"/>
      <dgm:spPr/>
    </dgm:pt>
  </dgm:ptLst>
  <dgm:cxnLst>
    <dgm:cxn modelId="{872BE82A-2151-4C96-ACFB-DA311E156152}" srcId="{573D18B2-655F-4FF0-87D1-0C48FE450E38}" destId="{F8E6B7EB-D215-41D6-8DF5-986543C50604}" srcOrd="0" destOrd="0" parTransId="{39A10119-7E74-4524-8AE1-9EEE74630A3E}" sibTransId="{6068C03F-8966-434B-B080-A99139CA6F34}"/>
    <dgm:cxn modelId="{95E2FA31-E242-4764-AA24-5D27DD3D05AD}" type="presOf" srcId="{0B3969B7-1C59-423B-A2E9-1DEFD483C173}" destId="{9FE24172-FBE3-4D87-B54B-8B3CDD9BC8E8}" srcOrd="0" destOrd="0" presId="urn:microsoft.com/office/officeart/2005/8/layout/hList3"/>
    <dgm:cxn modelId="{64AB6E60-5BB6-43E6-A487-B45B706D2DF2}" type="presOf" srcId="{F8E6B7EB-D215-41D6-8DF5-986543C50604}" destId="{4CDAF2D0-D966-4FD9-8523-A1A54E47D7E8}" srcOrd="0" destOrd="0" presId="urn:microsoft.com/office/officeart/2005/8/layout/hList3"/>
    <dgm:cxn modelId="{08DFC746-D6E0-4B07-A904-0A0AA7FF41C4}" type="presOf" srcId="{138E1E0D-D55A-438A-8665-F43F4B69ECB0}" destId="{5AD43DFE-2A73-4F23-A008-AE646C178DFA}" srcOrd="0" destOrd="0" presId="urn:microsoft.com/office/officeart/2005/8/layout/hList3"/>
    <dgm:cxn modelId="{89E4F254-1D59-45E5-9886-328B9E82C567}" srcId="{573D18B2-655F-4FF0-87D1-0C48FE450E38}" destId="{0B3969B7-1C59-423B-A2E9-1DEFD483C173}" srcOrd="1" destOrd="0" parTransId="{A8322ED9-99A0-4871-B70E-8719653992C9}" sibTransId="{CFFA056D-B0CE-4283-9E0F-B0E633A6ECA0}"/>
    <dgm:cxn modelId="{F43D3ABE-EB1A-47FA-B1EC-80550AD6ECFB}" type="presOf" srcId="{8123B67D-3061-4914-8751-91051A5D3D62}" destId="{C99CFE3A-1D92-454A-8F44-9B8F54B9DF8A}" srcOrd="0" destOrd="0" presId="urn:microsoft.com/office/officeart/2005/8/layout/hList3"/>
    <dgm:cxn modelId="{E3D5DDC7-6864-41FA-8DEC-7C439BAA44BB}" srcId="{8123B67D-3061-4914-8751-91051A5D3D62}" destId="{573D18B2-655F-4FF0-87D1-0C48FE450E38}" srcOrd="0" destOrd="0" parTransId="{527E8B38-3CB1-4A5C-8429-D2C5C3667FE4}" sibTransId="{7B4C58F1-67C0-459B-8B25-9EB0600498C6}"/>
    <dgm:cxn modelId="{E4AD50D0-163F-47F1-AD1C-8E27BF708C53}" srcId="{573D18B2-655F-4FF0-87D1-0C48FE450E38}" destId="{138E1E0D-D55A-438A-8665-F43F4B69ECB0}" srcOrd="2" destOrd="0" parTransId="{B7A3B9DA-C49C-4DB2-9A5D-BF28A91E552B}" sibTransId="{3DF219C2-8D0A-48FA-B84F-134AA1B282A1}"/>
    <dgm:cxn modelId="{247D26E7-853F-4390-9C38-46EFBAE1408F}" type="presOf" srcId="{573D18B2-655F-4FF0-87D1-0C48FE450E38}" destId="{D3ABB7DB-86F3-439E-8B72-8353151573EB}" srcOrd="0" destOrd="0" presId="urn:microsoft.com/office/officeart/2005/8/layout/hList3"/>
    <dgm:cxn modelId="{FC9AA4BE-4942-494D-A005-919602823EBE}" type="presParOf" srcId="{C99CFE3A-1D92-454A-8F44-9B8F54B9DF8A}" destId="{D3ABB7DB-86F3-439E-8B72-8353151573EB}" srcOrd="0" destOrd="0" presId="urn:microsoft.com/office/officeart/2005/8/layout/hList3"/>
    <dgm:cxn modelId="{6E0B98DA-1D86-44D0-AC09-F40C04E1B0C9}" type="presParOf" srcId="{C99CFE3A-1D92-454A-8F44-9B8F54B9DF8A}" destId="{5C3938A9-D57B-43A2-B73D-660569255EE6}" srcOrd="1" destOrd="0" presId="urn:microsoft.com/office/officeart/2005/8/layout/hList3"/>
    <dgm:cxn modelId="{EB6EDCEF-DAF9-4BE1-B588-BD4882ED0F08}" type="presParOf" srcId="{5C3938A9-D57B-43A2-B73D-660569255EE6}" destId="{4CDAF2D0-D966-4FD9-8523-A1A54E47D7E8}" srcOrd="0" destOrd="0" presId="urn:microsoft.com/office/officeart/2005/8/layout/hList3"/>
    <dgm:cxn modelId="{B162CBCC-7F77-4897-AD76-A027310FB682}" type="presParOf" srcId="{5C3938A9-D57B-43A2-B73D-660569255EE6}" destId="{9FE24172-FBE3-4D87-B54B-8B3CDD9BC8E8}" srcOrd="1" destOrd="0" presId="urn:microsoft.com/office/officeart/2005/8/layout/hList3"/>
    <dgm:cxn modelId="{2AB1642B-574C-4516-B474-997CB00A040C}" type="presParOf" srcId="{5C3938A9-D57B-43A2-B73D-660569255EE6}" destId="{5AD43DFE-2A73-4F23-A008-AE646C178DFA}" srcOrd="2" destOrd="0" presId="urn:microsoft.com/office/officeart/2005/8/layout/hList3"/>
    <dgm:cxn modelId="{447B39FA-790F-4CBD-B285-0CF25AA651D5}" type="presParOf" srcId="{C99CFE3A-1D92-454A-8F44-9B8F54B9DF8A}" destId="{BE1D200F-3E3C-418E-AB05-8B47E970A140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0.xml><?xml version="1.0" encoding="utf-8"?>
<dgm:dataModel xmlns:dgm="http://schemas.openxmlformats.org/drawingml/2006/diagram" xmlns:a="http://schemas.openxmlformats.org/drawingml/2006/main">
  <dgm:ptLst>
    <dgm:pt modelId="{B9E9CDD4-97DE-4C01-A4BD-4A49C9287F92}" type="doc">
      <dgm:prSet loTypeId="urn:microsoft.com/office/officeart/2005/8/layout/hList3" loCatId="list" qsTypeId="urn:microsoft.com/office/officeart/2005/8/quickstyle/3d1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399B7248-92D8-4510-A2A1-8EDA9A554F9A}">
      <dgm:prSet phldrT="[文本]"/>
      <dgm:spPr/>
      <dgm:t>
        <a:bodyPr/>
        <a:lstStyle/>
        <a:p>
          <a:r>
            <a:rPr lang="zh-CN" altLang="en-US" b="1" dirty="0">
              <a:solidFill>
                <a:srgbClr val="3F3E09"/>
              </a:solidFill>
            </a:rPr>
            <a:t>六、文化艺术 </a:t>
          </a:r>
          <a:r>
            <a:rPr lang="en-US" altLang="zh-CN" b="1" dirty="0">
              <a:solidFill>
                <a:srgbClr val="3F3E09"/>
              </a:solidFill>
            </a:rPr>
            <a:t>· </a:t>
          </a:r>
          <a:r>
            <a:rPr lang="zh-CN" altLang="en-US" b="1" dirty="0">
              <a:solidFill>
                <a:srgbClr val="3F3E09"/>
              </a:solidFill>
            </a:rPr>
            <a:t>图书编撰</a:t>
          </a:r>
        </a:p>
      </dgm:t>
    </dgm:pt>
    <dgm:pt modelId="{7BAC32DD-34E9-4888-827C-57B23510B57D}" type="parTrans" cxnId="{14D97364-913F-43EF-9CAD-4372A82E5D72}">
      <dgm:prSet/>
      <dgm:spPr/>
      <dgm:t>
        <a:bodyPr/>
        <a:lstStyle/>
        <a:p>
          <a:endParaRPr lang="zh-CN" altLang="en-US"/>
        </a:p>
      </dgm:t>
    </dgm:pt>
    <dgm:pt modelId="{FB240CA2-D9D3-4EF8-9F50-0F0DCD20567C}" type="sibTrans" cxnId="{14D97364-913F-43EF-9CAD-4372A82E5D72}">
      <dgm:prSet/>
      <dgm:spPr/>
      <dgm:t>
        <a:bodyPr/>
        <a:lstStyle/>
        <a:p>
          <a:endParaRPr lang="zh-CN" altLang="en-US"/>
        </a:p>
      </dgm:t>
    </dgm:pt>
    <dgm:pt modelId="{DFFD7FA3-C29B-4DA8-8B3C-B6D1EE537A7A}">
      <dgm:prSet phldrT="[文本]" custT="1"/>
      <dgm:spPr/>
      <dgm:t>
        <a:bodyPr/>
        <a:lstStyle/>
        <a:p>
          <a:pPr algn="l"/>
          <a:r>
            <a:rPr lang="en-US" altLang="zh-CN" sz="3200" b="1" dirty="0">
              <a:solidFill>
                <a:srgbClr val="FFFF00"/>
              </a:solidFill>
            </a:rPr>
            <a:t>《</a:t>
          </a:r>
          <a:r>
            <a:rPr lang="zh-CN" altLang="en-US" sz="3200" b="1" dirty="0">
              <a:solidFill>
                <a:srgbClr val="FFFF00"/>
              </a:solidFill>
            </a:rPr>
            <a:t>康熙字典</a:t>
          </a:r>
          <a:r>
            <a:rPr lang="en-US" altLang="zh-CN" sz="3200" b="1" dirty="0">
              <a:solidFill>
                <a:srgbClr val="FFFF00"/>
              </a:solidFill>
            </a:rPr>
            <a:t>》</a:t>
          </a:r>
          <a:r>
            <a:rPr lang="zh-CN" altLang="en-US" sz="3200" b="1" dirty="0">
              <a:solidFill>
                <a:srgbClr val="FFFF00"/>
              </a:solidFill>
            </a:rPr>
            <a:t>：</a:t>
          </a:r>
          <a:r>
            <a:rPr lang="zh-CN" altLang="en-US" sz="2400" b="1" dirty="0">
              <a:solidFill>
                <a:schemeClr val="bg1">
                  <a:lumMod val="95000"/>
                </a:schemeClr>
              </a:solidFill>
            </a:rPr>
            <a:t>清朝熙康年间</a:t>
          </a:r>
          <a:r>
            <a:rPr lang="zh-CN" altLang="en-US" sz="2400" b="1" dirty="0"/>
            <a:t>编撰（官修）的汉字辞书，由张玉书、陈廷敬主持，凌绍霄、史夔等</a:t>
          </a:r>
          <a:r>
            <a:rPr lang="en-US" altLang="zh-CN" sz="2400" b="1" dirty="0"/>
            <a:t>30</a:t>
          </a:r>
          <a:r>
            <a:rPr lang="zh-CN" altLang="en-US" sz="2400" b="1" dirty="0"/>
            <a:t>多名学者奉旨编撰，始于</a:t>
          </a:r>
          <a:r>
            <a:rPr lang="en-US" altLang="zh-CN" sz="2400" b="1" dirty="0"/>
            <a:t>1710</a:t>
          </a:r>
          <a:r>
            <a:rPr lang="zh-CN" altLang="en-US" sz="2400" b="1" dirty="0"/>
            <a:t>年，成书于</a:t>
          </a:r>
          <a:r>
            <a:rPr lang="en-US" altLang="zh-CN" sz="2400" b="1" dirty="0"/>
            <a:t>1716</a:t>
          </a:r>
          <a:r>
            <a:rPr lang="zh-CN" altLang="en-US" sz="2400" b="1" dirty="0"/>
            <a:t>年。字典采用部首分类法，按笔画排列，全书分</a:t>
          </a:r>
          <a:r>
            <a:rPr lang="en-US" altLang="zh-CN" sz="2400" b="1" dirty="0"/>
            <a:t>12</a:t>
          </a:r>
          <a:r>
            <a:rPr lang="zh-CN" altLang="en-US" sz="2400" b="1" dirty="0"/>
            <a:t>集，以十二地支标识，每集分上、中、下三卷，共收录汉字</a:t>
          </a:r>
          <a:r>
            <a:rPr lang="en-US" altLang="zh-CN" sz="2400" b="1" dirty="0"/>
            <a:t>47035</a:t>
          </a:r>
          <a:r>
            <a:rPr lang="zh-CN" altLang="en-US" sz="2400" b="1" dirty="0"/>
            <a:t>个。它是一部具有深远影响的汉字辞书，是后世汉字研究的主要参考文献之一。</a:t>
          </a:r>
        </a:p>
      </dgm:t>
    </dgm:pt>
    <dgm:pt modelId="{A02B967A-4117-4C3C-8D70-43EBA2958CA0}" type="parTrans" cxnId="{A916AA4B-7DB9-41EA-AA28-053C74B0F0AA}">
      <dgm:prSet/>
      <dgm:spPr/>
      <dgm:t>
        <a:bodyPr/>
        <a:lstStyle/>
        <a:p>
          <a:endParaRPr lang="zh-CN" altLang="en-US"/>
        </a:p>
      </dgm:t>
    </dgm:pt>
    <dgm:pt modelId="{05A3E0AA-0FD3-4B5A-8297-41814D16599B}" type="sibTrans" cxnId="{A916AA4B-7DB9-41EA-AA28-053C74B0F0AA}">
      <dgm:prSet/>
      <dgm:spPr/>
      <dgm:t>
        <a:bodyPr/>
        <a:lstStyle/>
        <a:p>
          <a:endParaRPr lang="zh-CN" altLang="en-US"/>
        </a:p>
      </dgm:t>
    </dgm:pt>
    <dgm:pt modelId="{A4D8119B-F8B8-4385-AE00-0C04E43E7AC4}" type="pres">
      <dgm:prSet presAssocID="{B9E9CDD4-97DE-4C01-A4BD-4A49C9287F92}" presName="composite" presStyleCnt="0">
        <dgm:presLayoutVars>
          <dgm:chMax val="1"/>
          <dgm:dir/>
          <dgm:resizeHandles val="exact"/>
        </dgm:presLayoutVars>
      </dgm:prSet>
      <dgm:spPr/>
    </dgm:pt>
    <dgm:pt modelId="{2187684F-3678-493E-A902-32B6775837E3}" type="pres">
      <dgm:prSet presAssocID="{399B7248-92D8-4510-A2A1-8EDA9A554F9A}" presName="roof" presStyleLbl="dkBgShp" presStyleIdx="0" presStyleCnt="2"/>
      <dgm:spPr/>
    </dgm:pt>
    <dgm:pt modelId="{947E7989-19DA-46BD-B175-676986D79B78}" type="pres">
      <dgm:prSet presAssocID="{399B7248-92D8-4510-A2A1-8EDA9A554F9A}" presName="pillars" presStyleCnt="0"/>
      <dgm:spPr/>
    </dgm:pt>
    <dgm:pt modelId="{4676D4FA-8A82-4E09-9D09-F20E1B57E96F}" type="pres">
      <dgm:prSet presAssocID="{399B7248-92D8-4510-A2A1-8EDA9A554F9A}" presName="pillar1" presStyleLbl="node1" presStyleIdx="0" presStyleCnt="1">
        <dgm:presLayoutVars>
          <dgm:bulletEnabled val="1"/>
        </dgm:presLayoutVars>
      </dgm:prSet>
      <dgm:spPr/>
    </dgm:pt>
    <dgm:pt modelId="{68899AF6-6560-429F-A4AA-3E0794363396}" type="pres">
      <dgm:prSet presAssocID="{399B7248-92D8-4510-A2A1-8EDA9A554F9A}" presName="base" presStyleLbl="dkBgShp" presStyleIdx="1" presStyleCnt="2"/>
      <dgm:spPr/>
    </dgm:pt>
  </dgm:ptLst>
  <dgm:cxnLst>
    <dgm:cxn modelId="{719D2123-1453-4E67-8A69-F15FC2543FA1}" type="presOf" srcId="{DFFD7FA3-C29B-4DA8-8B3C-B6D1EE537A7A}" destId="{4676D4FA-8A82-4E09-9D09-F20E1B57E96F}" srcOrd="0" destOrd="0" presId="urn:microsoft.com/office/officeart/2005/8/layout/hList3"/>
    <dgm:cxn modelId="{14D97364-913F-43EF-9CAD-4372A82E5D72}" srcId="{B9E9CDD4-97DE-4C01-A4BD-4A49C9287F92}" destId="{399B7248-92D8-4510-A2A1-8EDA9A554F9A}" srcOrd="0" destOrd="0" parTransId="{7BAC32DD-34E9-4888-827C-57B23510B57D}" sibTransId="{FB240CA2-D9D3-4EF8-9F50-0F0DCD20567C}"/>
    <dgm:cxn modelId="{A916AA4B-7DB9-41EA-AA28-053C74B0F0AA}" srcId="{399B7248-92D8-4510-A2A1-8EDA9A554F9A}" destId="{DFFD7FA3-C29B-4DA8-8B3C-B6D1EE537A7A}" srcOrd="0" destOrd="0" parTransId="{A02B967A-4117-4C3C-8D70-43EBA2958CA0}" sibTransId="{05A3E0AA-0FD3-4B5A-8297-41814D16599B}"/>
    <dgm:cxn modelId="{116CC3B1-EE2D-4223-9D5B-E0E2B152B986}" type="presOf" srcId="{399B7248-92D8-4510-A2A1-8EDA9A554F9A}" destId="{2187684F-3678-493E-A902-32B6775837E3}" srcOrd="0" destOrd="0" presId="urn:microsoft.com/office/officeart/2005/8/layout/hList3"/>
    <dgm:cxn modelId="{B125F6F9-DFD7-4B55-AB63-2E542B045590}" type="presOf" srcId="{B9E9CDD4-97DE-4C01-A4BD-4A49C9287F92}" destId="{A4D8119B-F8B8-4385-AE00-0C04E43E7AC4}" srcOrd="0" destOrd="0" presId="urn:microsoft.com/office/officeart/2005/8/layout/hList3"/>
    <dgm:cxn modelId="{39952101-832D-4701-A17C-B8E7789A3ABF}" type="presParOf" srcId="{A4D8119B-F8B8-4385-AE00-0C04E43E7AC4}" destId="{2187684F-3678-493E-A902-32B6775837E3}" srcOrd="0" destOrd="0" presId="urn:microsoft.com/office/officeart/2005/8/layout/hList3"/>
    <dgm:cxn modelId="{1AE92E63-12B8-4C65-A72A-B8B87192BAF8}" type="presParOf" srcId="{A4D8119B-F8B8-4385-AE00-0C04E43E7AC4}" destId="{947E7989-19DA-46BD-B175-676986D79B78}" srcOrd="1" destOrd="0" presId="urn:microsoft.com/office/officeart/2005/8/layout/hList3"/>
    <dgm:cxn modelId="{BAB0510F-FBFA-4A4F-B597-EF4BEF444A91}" type="presParOf" srcId="{947E7989-19DA-46BD-B175-676986D79B78}" destId="{4676D4FA-8A82-4E09-9D09-F20E1B57E96F}" srcOrd="0" destOrd="0" presId="urn:microsoft.com/office/officeart/2005/8/layout/hList3"/>
    <dgm:cxn modelId="{67055FB7-5D8A-4217-BA7E-242479635D10}" type="presParOf" srcId="{A4D8119B-F8B8-4385-AE00-0C04E43E7AC4}" destId="{68899AF6-6560-429F-A4AA-3E0794363396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1.xml><?xml version="1.0" encoding="utf-8"?>
<dgm:dataModel xmlns:dgm="http://schemas.openxmlformats.org/drawingml/2006/diagram" xmlns:a="http://schemas.openxmlformats.org/drawingml/2006/main">
  <dgm:ptLst>
    <dgm:pt modelId="{10ED9D0D-B9C2-47F1-B657-D7BE150D5652}" type="doc">
      <dgm:prSet loTypeId="urn:microsoft.com/office/officeart/2005/8/layout/hList3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6609C04-94F5-4EC6-B97F-A17638F89588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六、文化艺术 </a:t>
          </a:r>
          <a:r>
            <a:rPr lang="en-US" altLang="zh-CN" b="1" dirty="0">
              <a:solidFill>
                <a:srgbClr val="FFFF00"/>
              </a:solidFill>
            </a:rPr>
            <a:t>· </a:t>
          </a:r>
          <a:r>
            <a:rPr lang="zh-CN" altLang="en-US" b="1" dirty="0">
              <a:solidFill>
                <a:srgbClr val="FFFF00"/>
              </a:solidFill>
            </a:rPr>
            <a:t>明清小说（</a:t>
          </a:r>
          <a:r>
            <a:rPr lang="en-US" altLang="zh-CN" b="1" dirty="0">
              <a:solidFill>
                <a:srgbClr val="FFFF00"/>
              </a:solidFill>
            </a:rPr>
            <a:t>1</a:t>
          </a:r>
          <a:r>
            <a:rPr lang="zh-CN" altLang="en-US" b="1" dirty="0">
              <a:solidFill>
                <a:srgbClr val="FFFF00"/>
              </a:solidFill>
            </a:rPr>
            <a:t>）</a:t>
          </a:r>
        </a:p>
      </dgm:t>
    </dgm:pt>
    <dgm:pt modelId="{A0486AF4-AFB2-4A62-9957-5388657C2EDA}" type="parTrans" cxnId="{1E757DAA-E0E2-4229-A9EE-069DBC877CEF}">
      <dgm:prSet/>
      <dgm:spPr/>
      <dgm:t>
        <a:bodyPr/>
        <a:lstStyle/>
        <a:p>
          <a:endParaRPr lang="zh-CN" altLang="en-US"/>
        </a:p>
      </dgm:t>
    </dgm:pt>
    <dgm:pt modelId="{3B01D1C7-F9F1-4C2F-8B50-428DDFA22AFE}" type="sibTrans" cxnId="{1E757DAA-E0E2-4229-A9EE-069DBC877CEF}">
      <dgm:prSet/>
      <dgm:spPr/>
      <dgm:t>
        <a:bodyPr/>
        <a:lstStyle/>
        <a:p>
          <a:endParaRPr lang="zh-CN" altLang="en-US"/>
        </a:p>
      </dgm:t>
    </dgm:pt>
    <dgm:pt modelId="{EE5C7072-CBD3-4415-840D-EECAFCA01B64}">
      <dgm:prSet phldrT="[文本]" custT="1"/>
      <dgm:spPr/>
      <dgm:t>
        <a:bodyPr/>
        <a:lstStyle/>
        <a:p>
          <a:pPr algn="ctr"/>
          <a:r>
            <a:rPr lang="zh-CN" altLang="en-US" sz="4000" b="1" dirty="0"/>
            <a:t>罗贯中与</a:t>
          </a:r>
          <a:r>
            <a:rPr lang="en-US" altLang="zh-CN" sz="4000" b="1" dirty="0">
              <a:solidFill>
                <a:srgbClr val="757311"/>
              </a:solidFill>
            </a:rPr>
            <a:t>《</a:t>
          </a:r>
          <a:r>
            <a:rPr lang="zh-CN" altLang="en-US" sz="4000" b="1" dirty="0">
              <a:solidFill>
                <a:srgbClr val="757311"/>
              </a:solidFill>
            </a:rPr>
            <a:t>三国演义</a:t>
          </a:r>
          <a:r>
            <a:rPr lang="en-US" altLang="zh-CN" sz="4000" b="1" dirty="0">
              <a:solidFill>
                <a:srgbClr val="757311"/>
              </a:solidFill>
            </a:rPr>
            <a:t>》</a:t>
          </a:r>
          <a:endParaRPr lang="zh-CN" altLang="en-US" sz="4000" b="1" dirty="0">
            <a:solidFill>
              <a:srgbClr val="757311"/>
            </a:solidFill>
          </a:endParaRPr>
        </a:p>
      </dgm:t>
    </dgm:pt>
    <dgm:pt modelId="{FEF67B90-D686-42D6-92C8-71F4EE749426}" type="parTrans" cxnId="{4FB9AFE7-9DBC-4E0E-A493-CB5C8B800DF0}">
      <dgm:prSet/>
      <dgm:spPr/>
      <dgm:t>
        <a:bodyPr/>
        <a:lstStyle/>
        <a:p>
          <a:endParaRPr lang="zh-CN" altLang="en-US"/>
        </a:p>
      </dgm:t>
    </dgm:pt>
    <dgm:pt modelId="{E804FE4E-BC88-4439-BCE7-98D422B2D35D}" type="sibTrans" cxnId="{4FB9AFE7-9DBC-4E0E-A493-CB5C8B800DF0}">
      <dgm:prSet/>
      <dgm:spPr/>
      <dgm:t>
        <a:bodyPr/>
        <a:lstStyle/>
        <a:p>
          <a:endParaRPr lang="zh-CN" altLang="en-US"/>
        </a:p>
      </dgm:t>
    </dgm:pt>
    <dgm:pt modelId="{CA3FBBAD-C274-402E-AF27-42218E91037F}">
      <dgm:prSet phldrT="[文本]" custT="1"/>
      <dgm:spPr/>
      <dgm:t>
        <a:bodyPr/>
        <a:lstStyle/>
        <a:p>
          <a:pPr algn="ctr"/>
          <a:r>
            <a:rPr lang="zh-CN" altLang="en-US" sz="4000" b="1" dirty="0"/>
            <a:t>吴承恩与</a:t>
          </a:r>
          <a:r>
            <a:rPr lang="en-US" altLang="zh-CN" sz="4000" b="1" dirty="0">
              <a:solidFill>
                <a:srgbClr val="757311"/>
              </a:solidFill>
            </a:rPr>
            <a:t>《</a:t>
          </a:r>
          <a:r>
            <a:rPr lang="zh-CN" altLang="en-US" sz="4000" b="1" dirty="0">
              <a:solidFill>
                <a:srgbClr val="757311"/>
              </a:solidFill>
            </a:rPr>
            <a:t>西游记</a:t>
          </a:r>
          <a:r>
            <a:rPr lang="en-US" altLang="zh-CN" sz="4000" b="1" dirty="0">
              <a:solidFill>
                <a:srgbClr val="757311"/>
              </a:solidFill>
            </a:rPr>
            <a:t>》</a:t>
          </a:r>
          <a:endParaRPr lang="zh-CN" altLang="en-US" sz="4000" b="1" dirty="0">
            <a:solidFill>
              <a:srgbClr val="757311"/>
            </a:solidFill>
          </a:endParaRPr>
        </a:p>
      </dgm:t>
    </dgm:pt>
    <dgm:pt modelId="{739F5BC1-4960-470E-9615-23026B223154}" type="parTrans" cxnId="{2A38EE10-4950-4AEC-BE36-E432528C576C}">
      <dgm:prSet/>
      <dgm:spPr/>
      <dgm:t>
        <a:bodyPr/>
        <a:lstStyle/>
        <a:p>
          <a:endParaRPr lang="zh-CN" altLang="en-US"/>
        </a:p>
      </dgm:t>
    </dgm:pt>
    <dgm:pt modelId="{F3589B97-F921-4708-909F-8640875E1141}" type="sibTrans" cxnId="{2A38EE10-4950-4AEC-BE36-E432528C576C}">
      <dgm:prSet/>
      <dgm:spPr/>
      <dgm:t>
        <a:bodyPr/>
        <a:lstStyle/>
        <a:p>
          <a:endParaRPr lang="zh-CN" altLang="en-US"/>
        </a:p>
      </dgm:t>
    </dgm:pt>
    <dgm:pt modelId="{A51EB2A4-9B72-4C80-B3A5-6B6980690696}">
      <dgm:prSet phldrT="[文本]" custT="1"/>
      <dgm:spPr/>
      <dgm:t>
        <a:bodyPr/>
        <a:lstStyle/>
        <a:p>
          <a:pPr algn="ctr"/>
          <a:r>
            <a:rPr lang="zh-CN" altLang="en-US" sz="4000" b="1" dirty="0"/>
            <a:t>施耐庵与</a:t>
          </a:r>
          <a:r>
            <a:rPr lang="en-US" altLang="zh-CN" sz="4000" b="1" dirty="0">
              <a:solidFill>
                <a:srgbClr val="757311"/>
              </a:solidFill>
            </a:rPr>
            <a:t>《</a:t>
          </a:r>
          <a:r>
            <a:rPr lang="zh-CN" altLang="en-US" sz="4000" b="1" dirty="0">
              <a:solidFill>
                <a:srgbClr val="757311"/>
              </a:solidFill>
            </a:rPr>
            <a:t>水浒传</a:t>
          </a:r>
          <a:r>
            <a:rPr lang="en-US" altLang="zh-CN" sz="4000" b="1" dirty="0">
              <a:solidFill>
                <a:srgbClr val="757311"/>
              </a:solidFill>
            </a:rPr>
            <a:t>》</a:t>
          </a:r>
          <a:endParaRPr lang="zh-CN" altLang="en-US" sz="4000" b="1" dirty="0">
            <a:solidFill>
              <a:srgbClr val="757311"/>
            </a:solidFill>
          </a:endParaRPr>
        </a:p>
      </dgm:t>
    </dgm:pt>
    <dgm:pt modelId="{BAAC8292-72B3-457E-B0DE-FACE314C9A11}" type="parTrans" cxnId="{BBEB34C8-7C16-45AB-8FF0-881BBFFCEDF3}">
      <dgm:prSet/>
      <dgm:spPr/>
      <dgm:t>
        <a:bodyPr/>
        <a:lstStyle/>
        <a:p>
          <a:endParaRPr lang="zh-CN" altLang="en-US"/>
        </a:p>
      </dgm:t>
    </dgm:pt>
    <dgm:pt modelId="{DE94F633-B9C8-44B8-B689-234A0BD7429E}" type="sibTrans" cxnId="{BBEB34C8-7C16-45AB-8FF0-881BBFFCEDF3}">
      <dgm:prSet/>
      <dgm:spPr/>
      <dgm:t>
        <a:bodyPr/>
        <a:lstStyle/>
        <a:p>
          <a:endParaRPr lang="zh-CN" altLang="en-US"/>
        </a:p>
      </dgm:t>
    </dgm:pt>
    <dgm:pt modelId="{1AF69B64-FC92-46D3-B0BA-BD1D8E7AAA70}" type="pres">
      <dgm:prSet presAssocID="{10ED9D0D-B9C2-47F1-B657-D7BE150D5652}" presName="composite" presStyleCnt="0">
        <dgm:presLayoutVars>
          <dgm:chMax val="1"/>
          <dgm:dir/>
          <dgm:resizeHandles val="exact"/>
        </dgm:presLayoutVars>
      </dgm:prSet>
      <dgm:spPr/>
    </dgm:pt>
    <dgm:pt modelId="{8832FB29-B462-429B-9E31-52732753CE88}" type="pres">
      <dgm:prSet presAssocID="{C6609C04-94F5-4EC6-B97F-A17638F89588}" presName="roof" presStyleLbl="dkBgShp" presStyleIdx="0" presStyleCnt="2"/>
      <dgm:spPr/>
    </dgm:pt>
    <dgm:pt modelId="{5155F9A1-0086-4F3D-B7A4-95F22A496DB1}" type="pres">
      <dgm:prSet presAssocID="{C6609C04-94F5-4EC6-B97F-A17638F89588}" presName="pillars" presStyleCnt="0"/>
      <dgm:spPr/>
    </dgm:pt>
    <dgm:pt modelId="{38870990-33E9-416F-8A90-BCD263B8BC9D}" type="pres">
      <dgm:prSet presAssocID="{C6609C04-94F5-4EC6-B97F-A17638F89588}" presName="pillar1" presStyleLbl="node1" presStyleIdx="0" presStyleCnt="3">
        <dgm:presLayoutVars>
          <dgm:bulletEnabled val="1"/>
        </dgm:presLayoutVars>
      </dgm:prSet>
      <dgm:spPr/>
    </dgm:pt>
    <dgm:pt modelId="{9BB95CDD-DBCC-4480-912F-3E5520D79543}" type="pres">
      <dgm:prSet presAssocID="{A51EB2A4-9B72-4C80-B3A5-6B6980690696}" presName="pillarX" presStyleLbl="node1" presStyleIdx="1" presStyleCnt="3" custScaleX="97573">
        <dgm:presLayoutVars>
          <dgm:bulletEnabled val="1"/>
        </dgm:presLayoutVars>
      </dgm:prSet>
      <dgm:spPr/>
    </dgm:pt>
    <dgm:pt modelId="{14B45EF3-6E07-4182-A721-069D007CFEED}" type="pres">
      <dgm:prSet presAssocID="{CA3FBBAD-C274-402E-AF27-42218E91037F}" presName="pillarX" presStyleLbl="node1" presStyleIdx="2" presStyleCnt="3">
        <dgm:presLayoutVars>
          <dgm:bulletEnabled val="1"/>
        </dgm:presLayoutVars>
      </dgm:prSet>
      <dgm:spPr/>
    </dgm:pt>
    <dgm:pt modelId="{78DC4241-2C98-4641-846D-5AED8821AB60}" type="pres">
      <dgm:prSet presAssocID="{C6609C04-94F5-4EC6-B97F-A17638F89588}" presName="base" presStyleLbl="dkBgShp" presStyleIdx="1" presStyleCnt="2"/>
      <dgm:spPr/>
    </dgm:pt>
  </dgm:ptLst>
  <dgm:cxnLst>
    <dgm:cxn modelId="{545A9A0A-70E3-41A1-A75D-7B62705E7A50}" type="presOf" srcId="{EE5C7072-CBD3-4415-840D-EECAFCA01B64}" destId="{38870990-33E9-416F-8A90-BCD263B8BC9D}" srcOrd="0" destOrd="0" presId="urn:microsoft.com/office/officeart/2005/8/layout/hList3"/>
    <dgm:cxn modelId="{2A38EE10-4950-4AEC-BE36-E432528C576C}" srcId="{C6609C04-94F5-4EC6-B97F-A17638F89588}" destId="{CA3FBBAD-C274-402E-AF27-42218E91037F}" srcOrd="2" destOrd="0" parTransId="{739F5BC1-4960-470E-9615-23026B223154}" sibTransId="{F3589B97-F921-4708-909F-8640875E1141}"/>
    <dgm:cxn modelId="{51D5D343-3CC4-4FA9-ADBD-EA2B0EDE7D81}" type="presOf" srcId="{10ED9D0D-B9C2-47F1-B657-D7BE150D5652}" destId="{1AF69B64-FC92-46D3-B0BA-BD1D8E7AAA70}" srcOrd="0" destOrd="0" presId="urn:microsoft.com/office/officeart/2005/8/layout/hList3"/>
    <dgm:cxn modelId="{005BBF4A-8425-4FEF-9521-8539268BD86A}" type="presOf" srcId="{C6609C04-94F5-4EC6-B97F-A17638F89588}" destId="{8832FB29-B462-429B-9E31-52732753CE88}" srcOrd="0" destOrd="0" presId="urn:microsoft.com/office/officeart/2005/8/layout/hList3"/>
    <dgm:cxn modelId="{1E757DAA-E0E2-4229-A9EE-069DBC877CEF}" srcId="{10ED9D0D-B9C2-47F1-B657-D7BE150D5652}" destId="{C6609C04-94F5-4EC6-B97F-A17638F89588}" srcOrd="0" destOrd="0" parTransId="{A0486AF4-AFB2-4A62-9957-5388657C2EDA}" sibTransId="{3B01D1C7-F9F1-4C2F-8B50-428DDFA22AFE}"/>
    <dgm:cxn modelId="{FB0BDDAF-5F59-406F-B508-D45CA248665A}" type="presOf" srcId="{CA3FBBAD-C274-402E-AF27-42218E91037F}" destId="{14B45EF3-6E07-4182-A721-069D007CFEED}" srcOrd="0" destOrd="0" presId="urn:microsoft.com/office/officeart/2005/8/layout/hList3"/>
    <dgm:cxn modelId="{BBEB34C8-7C16-45AB-8FF0-881BBFFCEDF3}" srcId="{C6609C04-94F5-4EC6-B97F-A17638F89588}" destId="{A51EB2A4-9B72-4C80-B3A5-6B6980690696}" srcOrd="1" destOrd="0" parTransId="{BAAC8292-72B3-457E-B0DE-FACE314C9A11}" sibTransId="{DE94F633-B9C8-44B8-B689-234A0BD7429E}"/>
    <dgm:cxn modelId="{DCC76BCB-C78D-48E9-BA03-947C0752471C}" type="presOf" srcId="{A51EB2A4-9B72-4C80-B3A5-6B6980690696}" destId="{9BB95CDD-DBCC-4480-912F-3E5520D79543}" srcOrd="0" destOrd="0" presId="urn:microsoft.com/office/officeart/2005/8/layout/hList3"/>
    <dgm:cxn modelId="{4FB9AFE7-9DBC-4E0E-A493-CB5C8B800DF0}" srcId="{C6609C04-94F5-4EC6-B97F-A17638F89588}" destId="{EE5C7072-CBD3-4415-840D-EECAFCA01B64}" srcOrd="0" destOrd="0" parTransId="{FEF67B90-D686-42D6-92C8-71F4EE749426}" sibTransId="{E804FE4E-BC88-4439-BCE7-98D422B2D35D}"/>
    <dgm:cxn modelId="{C0FE9573-0E8F-4CE6-B44C-C73558C30490}" type="presParOf" srcId="{1AF69B64-FC92-46D3-B0BA-BD1D8E7AAA70}" destId="{8832FB29-B462-429B-9E31-52732753CE88}" srcOrd="0" destOrd="0" presId="urn:microsoft.com/office/officeart/2005/8/layout/hList3"/>
    <dgm:cxn modelId="{93ADEC75-EBC8-4D67-894A-55F26BD91530}" type="presParOf" srcId="{1AF69B64-FC92-46D3-B0BA-BD1D8E7AAA70}" destId="{5155F9A1-0086-4F3D-B7A4-95F22A496DB1}" srcOrd="1" destOrd="0" presId="urn:microsoft.com/office/officeart/2005/8/layout/hList3"/>
    <dgm:cxn modelId="{9B5404BD-ECBD-4C87-A2B3-408D1574B3AD}" type="presParOf" srcId="{5155F9A1-0086-4F3D-B7A4-95F22A496DB1}" destId="{38870990-33E9-416F-8A90-BCD263B8BC9D}" srcOrd="0" destOrd="0" presId="urn:microsoft.com/office/officeart/2005/8/layout/hList3"/>
    <dgm:cxn modelId="{871F3E15-4FC4-4354-A59E-A9B31A6AAFB5}" type="presParOf" srcId="{5155F9A1-0086-4F3D-B7A4-95F22A496DB1}" destId="{9BB95CDD-DBCC-4480-912F-3E5520D79543}" srcOrd="1" destOrd="0" presId="urn:microsoft.com/office/officeart/2005/8/layout/hList3"/>
    <dgm:cxn modelId="{04715F08-EEAF-4EBC-A0D1-8FCA38FDA036}" type="presParOf" srcId="{5155F9A1-0086-4F3D-B7A4-95F22A496DB1}" destId="{14B45EF3-6E07-4182-A721-069D007CFEED}" srcOrd="2" destOrd="0" presId="urn:microsoft.com/office/officeart/2005/8/layout/hList3"/>
    <dgm:cxn modelId="{0FB9C906-1F2C-423E-9437-DF2A395B0512}" type="presParOf" srcId="{1AF69B64-FC92-46D3-B0BA-BD1D8E7AAA70}" destId="{78DC4241-2C98-4641-846D-5AED8821AB60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2.xml><?xml version="1.0" encoding="utf-8"?>
<dgm:dataModel xmlns:dgm="http://schemas.openxmlformats.org/drawingml/2006/diagram" xmlns:a="http://schemas.openxmlformats.org/drawingml/2006/main">
  <dgm:ptLst>
    <dgm:pt modelId="{10ED9D0D-B9C2-47F1-B657-D7BE150D5652}" type="doc">
      <dgm:prSet loTypeId="urn:microsoft.com/office/officeart/2005/8/layout/hList3" loCatId="list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6609C04-94F5-4EC6-B97F-A17638F89588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六、文化艺术 </a:t>
          </a:r>
          <a:r>
            <a:rPr lang="en-US" altLang="zh-CN" b="1" dirty="0">
              <a:solidFill>
                <a:srgbClr val="FFFF00"/>
              </a:solidFill>
            </a:rPr>
            <a:t>· </a:t>
          </a:r>
          <a:r>
            <a:rPr lang="zh-CN" altLang="en-US" b="1" dirty="0">
              <a:solidFill>
                <a:srgbClr val="FFFF00"/>
              </a:solidFill>
            </a:rPr>
            <a:t>明清小说（</a:t>
          </a:r>
          <a:r>
            <a:rPr lang="en-US" altLang="zh-CN" b="1" dirty="0">
              <a:solidFill>
                <a:srgbClr val="FFFF00"/>
              </a:solidFill>
            </a:rPr>
            <a:t>2</a:t>
          </a:r>
          <a:r>
            <a:rPr lang="zh-CN" altLang="en-US" b="1" dirty="0">
              <a:solidFill>
                <a:srgbClr val="FFFF00"/>
              </a:solidFill>
            </a:rPr>
            <a:t>）</a:t>
          </a:r>
        </a:p>
      </dgm:t>
    </dgm:pt>
    <dgm:pt modelId="{A0486AF4-AFB2-4A62-9957-5388657C2EDA}" type="parTrans" cxnId="{1E757DAA-E0E2-4229-A9EE-069DBC877CEF}">
      <dgm:prSet/>
      <dgm:spPr/>
      <dgm:t>
        <a:bodyPr/>
        <a:lstStyle/>
        <a:p>
          <a:endParaRPr lang="zh-CN" altLang="en-US"/>
        </a:p>
      </dgm:t>
    </dgm:pt>
    <dgm:pt modelId="{3B01D1C7-F9F1-4C2F-8B50-428DDFA22AFE}" type="sibTrans" cxnId="{1E757DAA-E0E2-4229-A9EE-069DBC877CEF}">
      <dgm:prSet/>
      <dgm:spPr/>
      <dgm:t>
        <a:bodyPr/>
        <a:lstStyle/>
        <a:p>
          <a:endParaRPr lang="zh-CN" altLang="en-US"/>
        </a:p>
      </dgm:t>
    </dgm:pt>
    <dgm:pt modelId="{EE5C7072-CBD3-4415-840D-EECAFCA01B64}">
      <dgm:prSet phldrT="[文本]" custT="1"/>
      <dgm:spPr/>
      <dgm:t>
        <a:bodyPr/>
        <a:lstStyle/>
        <a:p>
          <a:pPr algn="ctr"/>
          <a:r>
            <a:rPr lang="zh-CN" altLang="en-US" sz="4000" b="1" dirty="0"/>
            <a:t>曹雪芹与</a:t>
          </a:r>
          <a:r>
            <a:rPr lang="en-US" altLang="zh-CN" sz="4000" b="1" dirty="0">
              <a:solidFill>
                <a:srgbClr val="FFFF5D"/>
              </a:solidFill>
            </a:rPr>
            <a:t>《</a:t>
          </a:r>
          <a:r>
            <a:rPr lang="zh-CN" altLang="en-US" sz="4000" b="1" dirty="0">
              <a:solidFill>
                <a:srgbClr val="FFFF5D"/>
              </a:solidFill>
            </a:rPr>
            <a:t>红楼梦</a:t>
          </a:r>
          <a:r>
            <a:rPr lang="en-US" altLang="zh-CN" sz="4000" b="1" dirty="0">
              <a:solidFill>
                <a:srgbClr val="FFFF5D"/>
              </a:solidFill>
            </a:rPr>
            <a:t>》</a:t>
          </a:r>
          <a:endParaRPr lang="zh-CN" altLang="en-US" sz="4000" b="1" dirty="0">
            <a:solidFill>
              <a:srgbClr val="FFFF5D"/>
            </a:solidFill>
          </a:endParaRPr>
        </a:p>
      </dgm:t>
    </dgm:pt>
    <dgm:pt modelId="{FEF67B90-D686-42D6-92C8-71F4EE749426}" type="parTrans" cxnId="{4FB9AFE7-9DBC-4E0E-A493-CB5C8B800DF0}">
      <dgm:prSet/>
      <dgm:spPr/>
      <dgm:t>
        <a:bodyPr/>
        <a:lstStyle/>
        <a:p>
          <a:endParaRPr lang="zh-CN" altLang="en-US"/>
        </a:p>
      </dgm:t>
    </dgm:pt>
    <dgm:pt modelId="{E804FE4E-BC88-4439-BCE7-98D422B2D35D}" type="sibTrans" cxnId="{4FB9AFE7-9DBC-4E0E-A493-CB5C8B800DF0}">
      <dgm:prSet/>
      <dgm:spPr/>
      <dgm:t>
        <a:bodyPr/>
        <a:lstStyle/>
        <a:p>
          <a:endParaRPr lang="zh-CN" altLang="en-US"/>
        </a:p>
      </dgm:t>
    </dgm:pt>
    <dgm:pt modelId="{CA3FBBAD-C274-402E-AF27-42218E91037F}">
      <dgm:prSet phldrT="[文本]" custT="1"/>
      <dgm:spPr/>
      <dgm:t>
        <a:bodyPr/>
        <a:lstStyle/>
        <a:p>
          <a:pPr algn="ctr"/>
          <a:r>
            <a:rPr lang="zh-CN" altLang="en-US" sz="4000" b="1" dirty="0"/>
            <a:t>蒲松龄与</a:t>
          </a:r>
          <a:r>
            <a:rPr lang="en-US" altLang="zh-CN" sz="4000" b="1" dirty="0">
              <a:solidFill>
                <a:srgbClr val="FFFF5D"/>
              </a:solidFill>
            </a:rPr>
            <a:t>《</a:t>
          </a:r>
          <a:r>
            <a:rPr lang="zh-CN" altLang="en-US" sz="4000" b="1" dirty="0">
              <a:solidFill>
                <a:srgbClr val="FFFF5D"/>
              </a:solidFill>
            </a:rPr>
            <a:t>聊斋志异</a:t>
          </a:r>
          <a:r>
            <a:rPr lang="en-US" altLang="zh-CN" sz="4000" b="1" dirty="0">
              <a:solidFill>
                <a:srgbClr val="FFFF5D"/>
              </a:solidFill>
            </a:rPr>
            <a:t>》</a:t>
          </a:r>
          <a:endParaRPr lang="zh-CN" altLang="en-US" sz="4000" b="1" dirty="0">
            <a:solidFill>
              <a:srgbClr val="FFFF5D"/>
            </a:solidFill>
          </a:endParaRPr>
        </a:p>
      </dgm:t>
    </dgm:pt>
    <dgm:pt modelId="{739F5BC1-4960-470E-9615-23026B223154}" type="parTrans" cxnId="{2A38EE10-4950-4AEC-BE36-E432528C576C}">
      <dgm:prSet/>
      <dgm:spPr/>
      <dgm:t>
        <a:bodyPr/>
        <a:lstStyle/>
        <a:p>
          <a:endParaRPr lang="zh-CN" altLang="en-US"/>
        </a:p>
      </dgm:t>
    </dgm:pt>
    <dgm:pt modelId="{F3589B97-F921-4708-909F-8640875E1141}" type="sibTrans" cxnId="{2A38EE10-4950-4AEC-BE36-E432528C576C}">
      <dgm:prSet/>
      <dgm:spPr/>
      <dgm:t>
        <a:bodyPr/>
        <a:lstStyle/>
        <a:p>
          <a:endParaRPr lang="zh-CN" altLang="en-US"/>
        </a:p>
      </dgm:t>
    </dgm:pt>
    <dgm:pt modelId="{A51EB2A4-9B72-4C80-B3A5-6B6980690696}">
      <dgm:prSet phldrT="[文本]" custT="1"/>
      <dgm:spPr/>
      <dgm:t>
        <a:bodyPr/>
        <a:lstStyle/>
        <a:p>
          <a:pPr algn="ctr"/>
          <a:r>
            <a:rPr lang="zh-CN" altLang="en-US" sz="4000" b="1" dirty="0"/>
            <a:t>吴敬梓与</a:t>
          </a:r>
          <a:r>
            <a:rPr lang="en-US" altLang="zh-CN" sz="4000" b="1" dirty="0">
              <a:solidFill>
                <a:srgbClr val="FFFF5D"/>
              </a:solidFill>
            </a:rPr>
            <a:t>《</a:t>
          </a:r>
          <a:r>
            <a:rPr lang="zh-CN" altLang="en-US" sz="4000" b="1" dirty="0">
              <a:solidFill>
                <a:srgbClr val="FFFF5D"/>
              </a:solidFill>
            </a:rPr>
            <a:t>儒林外史</a:t>
          </a:r>
          <a:r>
            <a:rPr lang="en-US" altLang="zh-CN" sz="4000" b="1" dirty="0">
              <a:solidFill>
                <a:srgbClr val="FFFF5D"/>
              </a:solidFill>
            </a:rPr>
            <a:t>》</a:t>
          </a:r>
          <a:endParaRPr lang="zh-CN" altLang="en-US" sz="4000" b="1" dirty="0">
            <a:solidFill>
              <a:srgbClr val="FFFF5D"/>
            </a:solidFill>
          </a:endParaRPr>
        </a:p>
      </dgm:t>
    </dgm:pt>
    <dgm:pt modelId="{BAAC8292-72B3-457E-B0DE-FACE314C9A11}" type="parTrans" cxnId="{BBEB34C8-7C16-45AB-8FF0-881BBFFCEDF3}">
      <dgm:prSet/>
      <dgm:spPr/>
      <dgm:t>
        <a:bodyPr/>
        <a:lstStyle/>
        <a:p>
          <a:endParaRPr lang="zh-CN" altLang="en-US"/>
        </a:p>
      </dgm:t>
    </dgm:pt>
    <dgm:pt modelId="{DE94F633-B9C8-44B8-B689-234A0BD7429E}" type="sibTrans" cxnId="{BBEB34C8-7C16-45AB-8FF0-881BBFFCEDF3}">
      <dgm:prSet/>
      <dgm:spPr/>
      <dgm:t>
        <a:bodyPr/>
        <a:lstStyle/>
        <a:p>
          <a:endParaRPr lang="zh-CN" altLang="en-US"/>
        </a:p>
      </dgm:t>
    </dgm:pt>
    <dgm:pt modelId="{1AF69B64-FC92-46D3-B0BA-BD1D8E7AAA70}" type="pres">
      <dgm:prSet presAssocID="{10ED9D0D-B9C2-47F1-B657-D7BE150D5652}" presName="composite" presStyleCnt="0">
        <dgm:presLayoutVars>
          <dgm:chMax val="1"/>
          <dgm:dir/>
          <dgm:resizeHandles val="exact"/>
        </dgm:presLayoutVars>
      </dgm:prSet>
      <dgm:spPr/>
    </dgm:pt>
    <dgm:pt modelId="{8832FB29-B462-429B-9E31-52732753CE88}" type="pres">
      <dgm:prSet presAssocID="{C6609C04-94F5-4EC6-B97F-A17638F89588}" presName="roof" presStyleLbl="dkBgShp" presStyleIdx="0" presStyleCnt="2"/>
      <dgm:spPr/>
    </dgm:pt>
    <dgm:pt modelId="{5155F9A1-0086-4F3D-B7A4-95F22A496DB1}" type="pres">
      <dgm:prSet presAssocID="{C6609C04-94F5-4EC6-B97F-A17638F89588}" presName="pillars" presStyleCnt="0"/>
      <dgm:spPr/>
    </dgm:pt>
    <dgm:pt modelId="{38870990-33E9-416F-8A90-BCD263B8BC9D}" type="pres">
      <dgm:prSet presAssocID="{C6609C04-94F5-4EC6-B97F-A17638F89588}" presName="pillar1" presStyleLbl="node1" presStyleIdx="0" presStyleCnt="3">
        <dgm:presLayoutVars>
          <dgm:bulletEnabled val="1"/>
        </dgm:presLayoutVars>
      </dgm:prSet>
      <dgm:spPr/>
    </dgm:pt>
    <dgm:pt modelId="{9BB95CDD-DBCC-4480-912F-3E5520D79543}" type="pres">
      <dgm:prSet presAssocID="{A51EB2A4-9B72-4C80-B3A5-6B6980690696}" presName="pillarX" presStyleLbl="node1" presStyleIdx="1" presStyleCnt="3" custScaleX="97573">
        <dgm:presLayoutVars>
          <dgm:bulletEnabled val="1"/>
        </dgm:presLayoutVars>
      </dgm:prSet>
      <dgm:spPr/>
    </dgm:pt>
    <dgm:pt modelId="{14B45EF3-6E07-4182-A721-069D007CFEED}" type="pres">
      <dgm:prSet presAssocID="{CA3FBBAD-C274-402E-AF27-42218E91037F}" presName="pillarX" presStyleLbl="node1" presStyleIdx="2" presStyleCnt="3">
        <dgm:presLayoutVars>
          <dgm:bulletEnabled val="1"/>
        </dgm:presLayoutVars>
      </dgm:prSet>
      <dgm:spPr/>
    </dgm:pt>
    <dgm:pt modelId="{78DC4241-2C98-4641-846D-5AED8821AB60}" type="pres">
      <dgm:prSet presAssocID="{C6609C04-94F5-4EC6-B97F-A17638F89588}" presName="base" presStyleLbl="dkBgShp" presStyleIdx="1" presStyleCnt="2"/>
      <dgm:spPr/>
    </dgm:pt>
  </dgm:ptLst>
  <dgm:cxnLst>
    <dgm:cxn modelId="{545A9A0A-70E3-41A1-A75D-7B62705E7A50}" type="presOf" srcId="{EE5C7072-CBD3-4415-840D-EECAFCA01B64}" destId="{38870990-33E9-416F-8A90-BCD263B8BC9D}" srcOrd="0" destOrd="0" presId="urn:microsoft.com/office/officeart/2005/8/layout/hList3"/>
    <dgm:cxn modelId="{2A38EE10-4950-4AEC-BE36-E432528C576C}" srcId="{C6609C04-94F5-4EC6-B97F-A17638F89588}" destId="{CA3FBBAD-C274-402E-AF27-42218E91037F}" srcOrd="2" destOrd="0" parTransId="{739F5BC1-4960-470E-9615-23026B223154}" sibTransId="{F3589B97-F921-4708-909F-8640875E1141}"/>
    <dgm:cxn modelId="{51D5D343-3CC4-4FA9-ADBD-EA2B0EDE7D81}" type="presOf" srcId="{10ED9D0D-B9C2-47F1-B657-D7BE150D5652}" destId="{1AF69B64-FC92-46D3-B0BA-BD1D8E7AAA70}" srcOrd="0" destOrd="0" presId="urn:microsoft.com/office/officeart/2005/8/layout/hList3"/>
    <dgm:cxn modelId="{005BBF4A-8425-4FEF-9521-8539268BD86A}" type="presOf" srcId="{C6609C04-94F5-4EC6-B97F-A17638F89588}" destId="{8832FB29-B462-429B-9E31-52732753CE88}" srcOrd="0" destOrd="0" presId="urn:microsoft.com/office/officeart/2005/8/layout/hList3"/>
    <dgm:cxn modelId="{1E757DAA-E0E2-4229-A9EE-069DBC877CEF}" srcId="{10ED9D0D-B9C2-47F1-B657-D7BE150D5652}" destId="{C6609C04-94F5-4EC6-B97F-A17638F89588}" srcOrd="0" destOrd="0" parTransId="{A0486AF4-AFB2-4A62-9957-5388657C2EDA}" sibTransId="{3B01D1C7-F9F1-4C2F-8B50-428DDFA22AFE}"/>
    <dgm:cxn modelId="{FB0BDDAF-5F59-406F-B508-D45CA248665A}" type="presOf" srcId="{CA3FBBAD-C274-402E-AF27-42218E91037F}" destId="{14B45EF3-6E07-4182-A721-069D007CFEED}" srcOrd="0" destOrd="0" presId="urn:microsoft.com/office/officeart/2005/8/layout/hList3"/>
    <dgm:cxn modelId="{BBEB34C8-7C16-45AB-8FF0-881BBFFCEDF3}" srcId="{C6609C04-94F5-4EC6-B97F-A17638F89588}" destId="{A51EB2A4-9B72-4C80-B3A5-6B6980690696}" srcOrd="1" destOrd="0" parTransId="{BAAC8292-72B3-457E-B0DE-FACE314C9A11}" sibTransId="{DE94F633-B9C8-44B8-B689-234A0BD7429E}"/>
    <dgm:cxn modelId="{DCC76BCB-C78D-48E9-BA03-947C0752471C}" type="presOf" srcId="{A51EB2A4-9B72-4C80-B3A5-6B6980690696}" destId="{9BB95CDD-DBCC-4480-912F-3E5520D79543}" srcOrd="0" destOrd="0" presId="urn:microsoft.com/office/officeart/2005/8/layout/hList3"/>
    <dgm:cxn modelId="{4FB9AFE7-9DBC-4E0E-A493-CB5C8B800DF0}" srcId="{C6609C04-94F5-4EC6-B97F-A17638F89588}" destId="{EE5C7072-CBD3-4415-840D-EECAFCA01B64}" srcOrd="0" destOrd="0" parTransId="{FEF67B90-D686-42D6-92C8-71F4EE749426}" sibTransId="{E804FE4E-BC88-4439-BCE7-98D422B2D35D}"/>
    <dgm:cxn modelId="{C0FE9573-0E8F-4CE6-B44C-C73558C30490}" type="presParOf" srcId="{1AF69B64-FC92-46D3-B0BA-BD1D8E7AAA70}" destId="{8832FB29-B462-429B-9E31-52732753CE88}" srcOrd="0" destOrd="0" presId="urn:microsoft.com/office/officeart/2005/8/layout/hList3"/>
    <dgm:cxn modelId="{93ADEC75-EBC8-4D67-894A-55F26BD91530}" type="presParOf" srcId="{1AF69B64-FC92-46D3-B0BA-BD1D8E7AAA70}" destId="{5155F9A1-0086-4F3D-B7A4-95F22A496DB1}" srcOrd="1" destOrd="0" presId="urn:microsoft.com/office/officeart/2005/8/layout/hList3"/>
    <dgm:cxn modelId="{9B5404BD-ECBD-4C87-A2B3-408D1574B3AD}" type="presParOf" srcId="{5155F9A1-0086-4F3D-B7A4-95F22A496DB1}" destId="{38870990-33E9-416F-8A90-BCD263B8BC9D}" srcOrd="0" destOrd="0" presId="urn:microsoft.com/office/officeart/2005/8/layout/hList3"/>
    <dgm:cxn modelId="{871F3E15-4FC4-4354-A59E-A9B31A6AAFB5}" type="presParOf" srcId="{5155F9A1-0086-4F3D-B7A4-95F22A496DB1}" destId="{9BB95CDD-DBCC-4480-912F-3E5520D79543}" srcOrd="1" destOrd="0" presId="urn:microsoft.com/office/officeart/2005/8/layout/hList3"/>
    <dgm:cxn modelId="{04715F08-EEAF-4EBC-A0D1-8FCA38FDA036}" type="presParOf" srcId="{5155F9A1-0086-4F3D-B7A4-95F22A496DB1}" destId="{14B45EF3-6E07-4182-A721-069D007CFEED}" srcOrd="2" destOrd="0" presId="urn:microsoft.com/office/officeart/2005/8/layout/hList3"/>
    <dgm:cxn modelId="{0FB9C906-1F2C-423E-9437-DF2A395B0512}" type="presParOf" srcId="{1AF69B64-FC92-46D3-B0BA-BD1D8E7AAA70}" destId="{78DC4241-2C98-4641-846D-5AED8821AB60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3.xml><?xml version="1.0" encoding="utf-8"?>
<dgm:dataModel xmlns:dgm="http://schemas.openxmlformats.org/drawingml/2006/diagram" xmlns:a="http://schemas.openxmlformats.org/drawingml/2006/main">
  <dgm:ptLst>
    <dgm:pt modelId="{2DF91A95-C22C-4020-A6EC-C5ACCF9B9A35}" type="doc">
      <dgm:prSet loTypeId="urn:microsoft.com/office/officeart/2005/8/layout/lProcess3" loCatId="process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C7490AC1-3842-4023-938B-E2CF4A9AE4BC}">
      <dgm:prSet phldrT="[文本]" custT="1"/>
      <dgm:spPr/>
      <dgm:t>
        <a:bodyPr/>
        <a:lstStyle/>
        <a:p>
          <a:r>
            <a:rPr lang="zh-CN" altLang="en-US" sz="2800" dirty="0"/>
            <a:t>秦皇汉武</a:t>
          </a:r>
        </a:p>
      </dgm:t>
    </dgm:pt>
    <dgm:pt modelId="{3187DD23-F2B8-4DDB-B294-4CE254FC92E3}" type="parTrans" cxnId="{D2B023F9-ACD0-4647-BA91-03F400716AD4}">
      <dgm:prSet/>
      <dgm:spPr/>
      <dgm:t>
        <a:bodyPr/>
        <a:lstStyle/>
        <a:p>
          <a:endParaRPr lang="zh-CN" altLang="en-US"/>
        </a:p>
      </dgm:t>
    </dgm:pt>
    <dgm:pt modelId="{1336E42B-D75E-4B29-B25D-9BD579BDD52D}" type="sibTrans" cxnId="{D2B023F9-ACD0-4647-BA91-03F400716AD4}">
      <dgm:prSet/>
      <dgm:spPr/>
      <dgm:t>
        <a:bodyPr/>
        <a:lstStyle/>
        <a:p>
          <a:endParaRPr lang="zh-CN" altLang="en-US"/>
        </a:p>
      </dgm:t>
    </dgm:pt>
    <dgm:pt modelId="{F50BD1BE-84D4-4135-9408-5CA97DA3850E}">
      <dgm:prSet phldrT="[文本]" custT="1"/>
      <dgm:spPr/>
      <dgm:t>
        <a:bodyPr/>
        <a:lstStyle/>
        <a:p>
          <a:r>
            <a:rPr lang="zh-CN" altLang="en-US" sz="2800" dirty="0"/>
            <a:t>唐宗宋祖</a:t>
          </a:r>
        </a:p>
      </dgm:t>
    </dgm:pt>
    <dgm:pt modelId="{AEA8A65A-B3C6-4B59-B97D-D534033D42AF}" type="parTrans" cxnId="{75C10BA9-019B-4892-8197-B2A8DE4E5EA7}">
      <dgm:prSet/>
      <dgm:spPr/>
      <dgm:t>
        <a:bodyPr/>
        <a:lstStyle/>
        <a:p>
          <a:endParaRPr lang="zh-CN" altLang="en-US"/>
        </a:p>
      </dgm:t>
    </dgm:pt>
    <dgm:pt modelId="{FA712CA0-9FA9-494E-9E23-EB6B8B7A4DF4}" type="sibTrans" cxnId="{75C10BA9-019B-4892-8197-B2A8DE4E5EA7}">
      <dgm:prSet/>
      <dgm:spPr/>
      <dgm:t>
        <a:bodyPr/>
        <a:lstStyle/>
        <a:p>
          <a:endParaRPr lang="zh-CN" altLang="en-US"/>
        </a:p>
      </dgm:t>
    </dgm:pt>
    <dgm:pt modelId="{C30DE8C0-B963-4801-9866-6861D6FD329F}">
      <dgm:prSet phldrT="[文本]" custT="1"/>
      <dgm:spPr/>
      <dgm:t>
        <a:bodyPr/>
        <a:lstStyle/>
        <a:p>
          <a:r>
            <a:rPr lang="zh-CN" altLang="en-US" sz="2800" dirty="0"/>
            <a:t>成杰思汗</a:t>
          </a:r>
        </a:p>
      </dgm:t>
    </dgm:pt>
    <dgm:pt modelId="{BC577B91-4298-4097-93BA-AC5AAD9295FB}" type="parTrans" cxnId="{A3270036-E8E0-4A3C-9E64-9CF35C679F6D}">
      <dgm:prSet/>
      <dgm:spPr/>
      <dgm:t>
        <a:bodyPr/>
        <a:lstStyle/>
        <a:p>
          <a:endParaRPr lang="zh-CN" altLang="en-US"/>
        </a:p>
      </dgm:t>
    </dgm:pt>
    <dgm:pt modelId="{0E98CD68-FFAC-47ED-A25F-B60EF0F4D20C}" type="sibTrans" cxnId="{A3270036-E8E0-4A3C-9E64-9CF35C679F6D}">
      <dgm:prSet/>
      <dgm:spPr/>
      <dgm:t>
        <a:bodyPr/>
        <a:lstStyle/>
        <a:p>
          <a:endParaRPr lang="zh-CN" altLang="en-US"/>
        </a:p>
      </dgm:t>
    </dgm:pt>
    <dgm:pt modelId="{0BF22DAD-2B58-44F1-9B5D-E37D827D2CA7}">
      <dgm:prSet phldrT="[文本]"/>
      <dgm:spPr/>
      <dgm:t>
        <a:bodyPr/>
        <a:lstStyle/>
        <a:p>
          <a:r>
            <a:rPr lang="zh-CN" altLang="en-US" dirty="0"/>
            <a:t>文景之治</a:t>
          </a:r>
          <a:r>
            <a:rPr lang="zh-CN" altLang="en-US" dirty="0">
              <a:solidFill>
                <a:srgbClr val="FFFF00"/>
              </a:solidFill>
            </a:rPr>
            <a:t>光武中兴</a:t>
          </a:r>
        </a:p>
      </dgm:t>
    </dgm:pt>
    <dgm:pt modelId="{9A9DFE49-A349-44A2-B52E-C099FC607C68}" type="parTrans" cxnId="{E7D32290-1B6C-48E2-8322-17D0DA2B293C}">
      <dgm:prSet/>
      <dgm:spPr/>
      <dgm:t>
        <a:bodyPr/>
        <a:lstStyle/>
        <a:p>
          <a:endParaRPr lang="zh-CN" altLang="en-US"/>
        </a:p>
      </dgm:t>
    </dgm:pt>
    <dgm:pt modelId="{189492FB-6A67-4BB6-8311-329E5D907CF9}" type="sibTrans" cxnId="{E7D32290-1B6C-48E2-8322-17D0DA2B293C}">
      <dgm:prSet/>
      <dgm:spPr/>
      <dgm:t>
        <a:bodyPr/>
        <a:lstStyle/>
        <a:p>
          <a:endParaRPr lang="zh-CN" altLang="en-US"/>
        </a:p>
      </dgm:t>
    </dgm:pt>
    <dgm:pt modelId="{D67200BE-2484-42A6-BDEA-9D7F39DA9094}">
      <dgm:prSet phldrT="[文本]"/>
      <dgm:spPr/>
      <dgm:t>
        <a:bodyPr/>
        <a:lstStyle/>
        <a:p>
          <a:r>
            <a:rPr lang="zh-CN" altLang="en-US" dirty="0"/>
            <a:t>贞观之治</a:t>
          </a:r>
          <a:r>
            <a:rPr lang="zh-CN" altLang="en-US" dirty="0">
              <a:solidFill>
                <a:srgbClr val="757311"/>
              </a:solidFill>
            </a:rPr>
            <a:t>开元盛世</a:t>
          </a:r>
        </a:p>
      </dgm:t>
    </dgm:pt>
    <dgm:pt modelId="{093A8C0C-5171-4095-838D-2DF0820D47BF}" type="parTrans" cxnId="{9FC197A3-7830-4BA0-B374-7AB207FC472B}">
      <dgm:prSet/>
      <dgm:spPr/>
      <dgm:t>
        <a:bodyPr/>
        <a:lstStyle/>
        <a:p>
          <a:endParaRPr lang="zh-CN" altLang="en-US"/>
        </a:p>
      </dgm:t>
    </dgm:pt>
    <dgm:pt modelId="{578DB5C0-A2BA-48F9-946E-4285A69E7FC9}" type="sibTrans" cxnId="{9FC197A3-7830-4BA0-B374-7AB207FC472B}">
      <dgm:prSet/>
      <dgm:spPr/>
      <dgm:t>
        <a:bodyPr/>
        <a:lstStyle/>
        <a:p>
          <a:endParaRPr lang="zh-CN" altLang="en-US"/>
        </a:p>
      </dgm:t>
    </dgm:pt>
    <dgm:pt modelId="{EC0C19BA-49A0-4625-82EB-EB80F889345C}">
      <dgm:prSet phldrT="[文本]"/>
      <dgm:spPr/>
      <dgm:t>
        <a:bodyPr/>
        <a:lstStyle/>
        <a:p>
          <a:r>
            <a:rPr lang="zh-CN" altLang="en-US" dirty="0"/>
            <a:t>仁宗盛治</a:t>
          </a:r>
          <a:r>
            <a:rPr lang="zh-CN" altLang="en-US" dirty="0">
              <a:solidFill>
                <a:srgbClr val="757311"/>
              </a:solidFill>
            </a:rPr>
            <a:t>康乾盛世</a:t>
          </a:r>
        </a:p>
      </dgm:t>
    </dgm:pt>
    <dgm:pt modelId="{6B91717A-BB53-4898-ADC2-2CFAF6C3F16D}" type="parTrans" cxnId="{FEBCEE30-5682-4FDD-858F-889BBAF87C78}">
      <dgm:prSet/>
      <dgm:spPr/>
      <dgm:t>
        <a:bodyPr/>
        <a:lstStyle/>
        <a:p>
          <a:endParaRPr lang="zh-CN" altLang="en-US"/>
        </a:p>
      </dgm:t>
    </dgm:pt>
    <dgm:pt modelId="{792D51BF-5C1F-4EE2-8EF2-5CE2AD28DC0F}" type="sibTrans" cxnId="{FEBCEE30-5682-4FDD-858F-889BBAF87C78}">
      <dgm:prSet/>
      <dgm:spPr/>
      <dgm:t>
        <a:bodyPr/>
        <a:lstStyle/>
        <a:p>
          <a:endParaRPr lang="zh-CN" altLang="en-US"/>
        </a:p>
      </dgm:t>
    </dgm:pt>
    <dgm:pt modelId="{05AE9BCE-8D0B-4DB9-BCF6-AFF2116B385F}">
      <dgm:prSet phldrT="[文本]"/>
      <dgm:spPr/>
      <dgm:t>
        <a:bodyPr/>
        <a:lstStyle/>
        <a:p>
          <a:r>
            <a:rPr lang="zh-CN" altLang="en-US" dirty="0">
              <a:solidFill>
                <a:srgbClr val="FFFF00"/>
              </a:solidFill>
            </a:rPr>
            <a:t>阴阳历法</a:t>
          </a:r>
          <a:r>
            <a:rPr lang="zh-CN" altLang="en-US" dirty="0"/>
            <a:t>甲骨文字</a:t>
          </a:r>
        </a:p>
      </dgm:t>
    </dgm:pt>
    <dgm:pt modelId="{DF12ACCB-0BEC-455D-892B-19951F50243D}" type="parTrans" cxnId="{8467BACC-3753-42F6-A18C-0204ACC0E4BF}">
      <dgm:prSet/>
      <dgm:spPr/>
      <dgm:t>
        <a:bodyPr/>
        <a:lstStyle/>
        <a:p>
          <a:endParaRPr lang="zh-CN" altLang="en-US"/>
        </a:p>
      </dgm:t>
    </dgm:pt>
    <dgm:pt modelId="{4B1C37C4-FA63-41D4-A8AE-38624505DB41}" type="sibTrans" cxnId="{8467BACC-3753-42F6-A18C-0204ACC0E4BF}">
      <dgm:prSet/>
      <dgm:spPr/>
      <dgm:t>
        <a:bodyPr/>
        <a:lstStyle/>
        <a:p>
          <a:endParaRPr lang="zh-CN" altLang="en-US"/>
        </a:p>
      </dgm:t>
    </dgm:pt>
    <dgm:pt modelId="{77CF4CC8-F5CA-434D-B6B1-FA0884C164E1}">
      <dgm:prSet phldrT="[文本]"/>
      <dgm:spPr/>
      <dgm:t>
        <a:bodyPr/>
        <a:lstStyle/>
        <a:p>
          <a:r>
            <a:rPr lang="zh-CN" altLang="en-US" dirty="0">
              <a:solidFill>
                <a:srgbClr val="757311"/>
              </a:solidFill>
            </a:rPr>
            <a:t>陶瓷青铜</a:t>
          </a:r>
          <a:r>
            <a:rPr lang="zh-CN" altLang="en-US" dirty="0"/>
            <a:t>四大发明</a:t>
          </a:r>
        </a:p>
      </dgm:t>
    </dgm:pt>
    <dgm:pt modelId="{012D4C2E-BF12-4B6F-A0B0-F80B0C5218B1}" type="parTrans" cxnId="{031B0EAE-E4A3-4EF6-9067-3D2187777CB0}">
      <dgm:prSet/>
      <dgm:spPr/>
      <dgm:t>
        <a:bodyPr/>
        <a:lstStyle/>
        <a:p>
          <a:endParaRPr lang="zh-CN" altLang="en-US"/>
        </a:p>
      </dgm:t>
    </dgm:pt>
    <dgm:pt modelId="{5F9072B0-D0A5-4763-AA65-DD5E77B698A8}" type="sibTrans" cxnId="{031B0EAE-E4A3-4EF6-9067-3D2187777CB0}">
      <dgm:prSet/>
      <dgm:spPr/>
      <dgm:t>
        <a:bodyPr/>
        <a:lstStyle/>
        <a:p>
          <a:endParaRPr lang="zh-CN" altLang="en-US"/>
        </a:p>
      </dgm:t>
    </dgm:pt>
    <dgm:pt modelId="{108E6132-8E43-4D11-8E37-71F5D63B29B5}">
      <dgm:prSet phldrT="[文本]"/>
      <dgm:spPr/>
      <dgm:t>
        <a:bodyPr/>
        <a:lstStyle/>
        <a:p>
          <a:r>
            <a:rPr lang="zh-CN" altLang="en-US" dirty="0">
              <a:solidFill>
                <a:srgbClr val="757311"/>
              </a:solidFill>
            </a:rPr>
            <a:t>圆周</a:t>
          </a:r>
          <a:r>
            <a:rPr lang="zh-CN" altLang="en-US" dirty="0"/>
            <a:t>勾股</a:t>
          </a:r>
          <a:r>
            <a:rPr lang="zh-CN" altLang="en-US" dirty="0">
              <a:solidFill>
                <a:srgbClr val="757311"/>
              </a:solidFill>
            </a:rPr>
            <a:t>翻车</a:t>
          </a:r>
          <a:r>
            <a:rPr lang="zh-CN" altLang="en-US" dirty="0"/>
            <a:t>曲辕犁</a:t>
          </a:r>
        </a:p>
      </dgm:t>
    </dgm:pt>
    <dgm:pt modelId="{966327F8-1536-4870-AA83-742628004AAB}" type="parTrans" cxnId="{55E27954-D421-401F-A29F-3444C4F18A23}">
      <dgm:prSet/>
      <dgm:spPr/>
      <dgm:t>
        <a:bodyPr/>
        <a:lstStyle/>
        <a:p>
          <a:endParaRPr lang="zh-CN" altLang="en-US"/>
        </a:p>
      </dgm:t>
    </dgm:pt>
    <dgm:pt modelId="{254386F2-39C6-4628-8206-510F2677D9DC}" type="sibTrans" cxnId="{55E27954-D421-401F-A29F-3444C4F18A23}">
      <dgm:prSet/>
      <dgm:spPr/>
      <dgm:t>
        <a:bodyPr/>
        <a:lstStyle/>
        <a:p>
          <a:endParaRPr lang="zh-CN" altLang="en-US"/>
        </a:p>
      </dgm:t>
    </dgm:pt>
    <dgm:pt modelId="{C2894E2C-4C14-4611-A15A-9D1E0911EBE5}">
      <dgm:prSet phldrT="[文本]" custT="1"/>
      <dgm:spPr/>
      <dgm:t>
        <a:bodyPr/>
        <a:lstStyle/>
        <a:p>
          <a:r>
            <a:rPr lang="zh-CN" altLang="en-US" sz="2400" dirty="0">
              <a:solidFill>
                <a:srgbClr val="FFFF00"/>
              </a:solidFill>
            </a:rPr>
            <a:t>论语楚辞</a:t>
          </a:r>
          <a:r>
            <a:rPr lang="zh-CN" altLang="en-US" sz="2400" dirty="0"/>
            <a:t>兵法</a:t>
          </a:r>
          <a:r>
            <a:rPr lang="zh-CN" altLang="en-US" sz="2400" dirty="0">
              <a:solidFill>
                <a:srgbClr val="FFFF00"/>
              </a:solidFill>
            </a:rPr>
            <a:t>诸子百家</a:t>
          </a:r>
          <a:r>
            <a:rPr lang="zh-CN" altLang="en-US" sz="2400" dirty="0">
              <a:solidFill>
                <a:schemeClr val="bg1"/>
              </a:solidFill>
            </a:rPr>
            <a:t>内经本草</a:t>
          </a:r>
          <a:r>
            <a:rPr lang="zh-CN" altLang="en-US" sz="2400" dirty="0">
              <a:solidFill>
                <a:srgbClr val="FFFF00"/>
              </a:solidFill>
            </a:rPr>
            <a:t>改革变法</a:t>
          </a:r>
          <a:r>
            <a:rPr lang="zh-CN" altLang="en-US" sz="2400" dirty="0">
              <a:solidFill>
                <a:schemeClr val="bg1"/>
              </a:solidFill>
            </a:rPr>
            <a:t>丝绸之路</a:t>
          </a:r>
          <a:r>
            <a:rPr lang="zh-CN" altLang="en-US" sz="2400" dirty="0">
              <a:solidFill>
                <a:srgbClr val="FFFF00"/>
              </a:solidFill>
            </a:rPr>
            <a:t>史记汉书</a:t>
          </a:r>
          <a:r>
            <a:rPr lang="zh-CN" altLang="en-US" sz="2400" dirty="0">
              <a:solidFill>
                <a:schemeClr val="bg1"/>
              </a:solidFill>
            </a:rPr>
            <a:t>兰亭集序</a:t>
          </a:r>
          <a:r>
            <a:rPr lang="zh-CN" altLang="en-US" sz="2400" dirty="0">
              <a:solidFill>
                <a:srgbClr val="FFFF00"/>
              </a:solidFill>
            </a:rPr>
            <a:t>唐诗宋词</a:t>
          </a:r>
          <a:r>
            <a:rPr lang="zh-CN" altLang="en-US" sz="2400" dirty="0">
              <a:solidFill>
                <a:schemeClr val="bg1"/>
              </a:solidFill>
            </a:rPr>
            <a:t>理学心学</a:t>
          </a:r>
          <a:r>
            <a:rPr lang="zh-CN" altLang="en-US" sz="2400" dirty="0">
              <a:solidFill>
                <a:srgbClr val="FFFF00"/>
              </a:solidFill>
            </a:rPr>
            <a:t>敦煌莫高窟</a:t>
          </a:r>
          <a:r>
            <a:rPr lang="zh-CN" altLang="en-US" sz="2400" dirty="0">
              <a:solidFill>
                <a:schemeClr val="bg1"/>
              </a:solidFill>
            </a:rPr>
            <a:t>清明上河图</a:t>
          </a:r>
          <a:r>
            <a:rPr lang="zh-CN" altLang="en-US" sz="2400" dirty="0">
              <a:solidFill>
                <a:srgbClr val="FFFF00"/>
              </a:solidFill>
            </a:rPr>
            <a:t>元曲</a:t>
          </a:r>
          <a:r>
            <a:rPr lang="zh-CN" altLang="en-US" sz="2400" dirty="0">
              <a:solidFill>
                <a:schemeClr val="bg1"/>
              </a:solidFill>
            </a:rPr>
            <a:t>明清小说</a:t>
          </a:r>
        </a:p>
      </dgm:t>
    </dgm:pt>
    <dgm:pt modelId="{E60248D3-D541-47A9-929A-AB59D275CCFF}" type="parTrans" cxnId="{4C9A8F91-ECDC-4ED7-A592-1C5558A6C553}">
      <dgm:prSet/>
      <dgm:spPr/>
      <dgm:t>
        <a:bodyPr/>
        <a:lstStyle/>
        <a:p>
          <a:endParaRPr lang="zh-CN" altLang="en-US"/>
        </a:p>
      </dgm:t>
    </dgm:pt>
    <dgm:pt modelId="{AF4F9C72-557D-4195-9189-A14ED0C8165A}" type="sibTrans" cxnId="{4C9A8F91-ECDC-4ED7-A592-1C5558A6C553}">
      <dgm:prSet/>
      <dgm:spPr/>
      <dgm:t>
        <a:bodyPr/>
        <a:lstStyle/>
        <a:p>
          <a:endParaRPr lang="zh-CN" altLang="en-US"/>
        </a:p>
      </dgm:t>
    </dgm:pt>
    <dgm:pt modelId="{14E0964C-EB24-4843-97AF-EBA992F875BF}" type="pres">
      <dgm:prSet presAssocID="{2DF91A95-C22C-4020-A6EC-C5ACCF9B9A35}" presName="Name0" presStyleCnt="0">
        <dgm:presLayoutVars>
          <dgm:chPref val="3"/>
          <dgm:dir/>
          <dgm:animLvl val="lvl"/>
          <dgm:resizeHandles/>
        </dgm:presLayoutVars>
      </dgm:prSet>
      <dgm:spPr/>
    </dgm:pt>
    <dgm:pt modelId="{A7581862-316F-435E-A942-326E14151663}" type="pres">
      <dgm:prSet presAssocID="{C7490AC1-3842-4023-938B-E2CF4A9AE4BC}" presName="horFlow" presStyleCnt="0"/>
      <dgm:spPr/>
    </dgm:pt>
    <dgm:pt modelId="{E32878B5-7033-42C2-97C1-D7C265F849BF}" type="pres">
      <dgm:prSet presAssocID="{C7490AC1-3842-4023-938B-E2CF4A9AE4BC}" presName="bigChev" presStyleLbl="node1" presStyleIdx="0" presStyleCnt="4" custScaleX="159329"/>
      <dgm:spPr/>
    </dgm:pt>
    <dgm:pt modelId="{869FC30C-F0FD-4219-9ACA-BBDB2B340918}" type="pres">
      <dgm:prSet presAssocID="{AEA8A65A-B3C6-4B59-B97D-D534033D42AF}" presName="parTrans" presStyleCnt="0"/>
      <dgm:spPr/>
    </dgm:pt>
    <dgm:pt modelId="{E31971CB-1B34-4BA9-9C75-5A6465F9DCD7}" type="pres">
      <dgm:prSet presAssocID="{F50BD1BE-84D4-4135-9408-5CA97DA3850E}" presName="node" presStyleLbl="alignAccFollowNode1" presStyleIdx="0" presStyleCnt="6" custScaleX="203349">
        <dgm:presLayoutVars>
          <dgm:bulletEnabled val="1"/>
        </dgm:presLayoutVars>
      </dgm:prSet>
      <dgm:spPr/>
    </dgm:pt>
    <dgm:pt modelId="{0417EF16-421D-4415-AB62-9984B7681045}" type="pres">
      <dgm:prSet presAssocID="{FA712CA0-9FA9-494E-9E23-EB6B8B7A4DF4}" presName="sibTrans" presStyleCnt="0"/>
      <dgm:spPr/>
    </dgm:pt>
    <dgm:pt modelId="{FB741111-659F-4246-BBC8-D780BD89513A}" type="pres">
      <dgm:prSet presAssocID="{C30DE8C0-B963-4801-9866-6861D6FD329F}" presName="node" presStyleLbl="alignAccFollowNode1" presStyleIdx="1" presStyleCnt="6" custScaleX="173609">
        <dgm:presLayoutVars>
          <dgm:bulletEnabled val="1"/>
        </dgm:presLayoutVars>
      </dgm:prSet>
      <dgm:spPr/>
    </dgm:pt>
    <dgm:pt modelId="{B3C9D77A-E2E2-44AA-B7A0-E210D86DFA92}" type="pres">
      <dgm:prSet presAssocID="{C7490AC1-3842-4023-938B-E2CF4A9AE4BC}" presName="vSp" presStyleCnt="0"/>
      <dgm:spPr/>
    </dgm:pt>
    <dgm:pt modelId="{3B7E003C-BAC0-4A8D-9DF2-4B4CE5BA5D9B}" type="pres">
      <dgm:prSet presAssocID="{0BF22DAD-2B58-44F1-9B5D-E37D827D2CA7}" presName="horFlow" presStyleCnt="0"/>
      <dgm:spPr/>
    </dgm:pt>
    <dgm:pt modelId="{14DF27B3-0E70-482E-8A7A-E1D3CB0BB0D4}" type="pres">
      <dgm:prSet presAssocID="{0BF22DAD-2B58-44F1-9B5D-E37D827D2CA7}" presName="bigChev" presStyleLbl="node1" presStyleIdx="1" presStyleCnt="4" custScaleX="162088"/>
      <dgm:spPr/>
    </dgm:pt>
    <dgm:pt modelId="{C868827A-301D-41AE-8163-4B066D481132}" type="pres">
      <dgm:prSet presAssocID="{093A8C0C-5171-4095-838D-2DF0820D47BF}" presName="parTrans" presStyleCnt="0"/>
      <dgm:spPr/>
    </dgm:pt>
    <dgm:pt modelId="{E150BF94-6D26-4A37-9D2A-831337FDB411}" type="pres">
      <dgm:prSet presAssocID="{D67200BE-2484-42A6-BDEA-9D7F39DA9094}" presName="node" presStyleLbl="alignAccFollowNode1" presStyleIdx="2" presStyleCnt="6" custScaleX="196783">
        <dgm:presLayoutVars>
          <dgm:bulletEnabled val="1"/>
        </dgm:presLayoutVars>
      </dgm:prSet>
      <dgm:spPr/>
    </dgm:pt>
    <dgm:pt modelId="{C57F9F64-0AB8-429B-BFFD-C1D2E21A4892}" type="pres">
      <dgm:prSet presAssocID="{578DB5C0-A2BA-48F9-946E-4285A69E7FC9}" presName="sibTrans" presStyleCnt="0"/>
      <dgm:spPr/>
    </dgm:pt>
    <dgm:pt modelId="{04D59009-7B91-4C80-8172-2C1595548CC4}" type="pres">
      <dgm:prSet presAssocID="{EC0C19BA-49A0-4625-82EB-EB80F889345C}" presName="node" presStyleLbl="alignAccFollowNode1" presStyleIdx="3" presStyleCnt="6" custScaleX="177937">
        <dgm:presLayoutVars>
          <dgm:bulletEnabled val="1"/>
        </dgm:presLayoutVars>
      </dgm:prSet>
      <dgm:spPr/>
    </dgm:pt>
    <dgm:pt modelId="{C762972D-9548-48A8-BBC6-DE6D46A680A9}" type="pres">
      <dgm:prSet presAssocID="{0BF22DAD-2B58-44F1-9B5D-E37D827D2CA7}" presName="vSp" presStyleCnt="0"/>
      <dgm:spPr/>
    </dgm:pt>
    <dgm:pt modelId="{88ACE7A6-2F44-4F92-8B68-9F507226900B}" type="pres">
      <dgm:prSet presAssocID="{05AE9BCE-8D0B-4DB9-BCF6-AFF2116B385F}" presName="horFlow" presStyleCnt="0"/>
      <dgm:spPr/>
    </dgm:pt>
    <dgm:pt modelId="{B6DDD502-FAB5-4D10-A4B8-7F3FE00B4567}" type="pres">
      <dgm:prSet presAssocID="{05AE9BCE-8D0B-4DB9-BCF6-AFF2116B385F}" presName="bigChev" presStyleLbl="node1" presStyleIdx="2" presStyleCnt="4" custScaleX="158094"/>
      <dgm:spPr/>
    </dgm:pt>
    <dgm:pt modelId="{93D5A1F5-3114-4CFB-97F1-54D2B21B1E6D}" type="pres">
      <dgm:prSet presAssocID="{012D4C2E-BF12-4B6F-A0B0-F80B0C5218B1}" presName="parTrans" presStyleCnt="0"/>
      <dgm:spPr/>
    </dgm:pt>
    <dgm:pt modelId="{176F9837-ABA4-492D-BED4-EBD36CF3A508}" type="pres">
      <dgm:prSet presAssocID="{77CF4CC8-F5CA-434D-B6B1-FA0884C164E1}" presName="node" presStyleLbl="alignAccFollowNode1" presStyleIdx="4" presStyleCnt="6" custScaleX="197239">
        <dgm:presLayoutVars>
          <dgm:bulletEnabled val="1"/>
        </dgm:presLayoutVars>
      </dgm:prSet>
      <dgm:spPr/>
    </dgm:pt>
    <dgm:pt modelId="{8B2891E1-D580-45A0-B84F-396FC1006E02}" type="pres">
      <dgm:prSet presAssocID="{5F9072B0-D0A5-4763-AA65-DD5E77B698A8}" presName="sibTrans" presStyleCnt="0"/>
      <dgm:spPr/>
    </dgm:pt>
    <dgm:pt modelId="{812D01E4-BEAE-483C-9470-2D3DD8875B22}" type="pres">
      <dgm:prSet presAssocID="{108E6132-8E43-4D11-8E37-71F5D63B29B5}" presName="node" presStyleLbl="alignAccFollowNode1" presStyleIdx="5" presStyleCnt="6" custScaleX="179712">
        <dgm:presLayoutVars>
          <dgm:bulletEnabled val="1"/>
        </dgm:presLayoutVars>
      </dgm:prSet>
      <dgm:spPr/>
    </dgm:pt>
    <dgm:pt modelId="{B1CEBA10-5FEE-40E3-9E16-0B25B73BA858}" type="pres">
      <dgm:prSet presAssocID="{05AE9BCE-8D0B-4DB9-BCF6-AFF2116B385F}" presName="vSp" presStyleCnt="0"/>
      <dgm:spPr/>
    </dgm:pt>
    <dgm:pt modelId="{B843BA5F-AA9B-4026-91BA-AE55044C9A41}" type="pres">
      <dgm:prSet presAssocID="{C2894E2C-4C14-4611-A15A-9D1E0911EBE5}" presName="horFlow" presStyleCnt="0"/>
      <dgm:spPr/>
    </dgm:pt>
    <dgm:pt modelId="{3D6DC59A-6A9C-4E7B-92C3-30027489D675}" type="pres">
      <dgm:prSet presAssocID="{C2894E2C-4C14-4611-A15A-9D1E0911EBE5}" presName="bigChev" presStyleLbl="node1" presStyleIdx="3" presStyleCnt="4" custScaleX="477946"/>
      <dgm:spPr/>
    </dgm:pt>
  </dgm:ptLst>
  <dgm:cxnLst>
    <dgm:cxn modelId="{97F33305-20E5-4573-BCF3-0C05EFE4BDC3}" type="presOf" srcId="{05AE9BCE-8D0B-4DB9-BCF6-AFF2116B385F}" destId="{B6DDD502-FAB5-4D10-A4B8-7F3FE00B4567}" srcOrd="0" destOrd="0" presId="urn:microsoft.com/office/officeart/2005/8/layout/lProcess3"/>
    <dgm:cxn modelId="{FEBCEE30-5682-4FDD-858F-889BBAF87C78}" srcId="{0BF22DAD-2B58-44F1-9B5D-E37D827D2CA7}" destId="{EC0C19BA-49A0-4625-82EB-EB80F889345C}" srcOrd="1" destOrd="0" parTransId="{6B91717A-BB53-4898-ADC2-2CFAF6C3F16D}" sibTransId="{792D51BF-5C1F-4EE2-8EF2-5CE2AD28DC0F}"/>
    <dgm:cxn modelId="{A3270036-E8E0-4A3C-9E64-9CF35C679F6D}" srcId="{C7490AC1-3842-4023-938B-E2CF4A9AE4BC}" destId="{C30DE8C0-B963-4801-9866-6861D6FD329F}" srcOrd="1" destOrd="0" parTransId="{BC577B91-4298-4097-93BA-AC5AAD9295FB}" sibTransId="{0E98CD68-FFAC-47ED-A25F-B60EF0F4D20C}"/>
    <dgm:cxn modelId="{CEE0A547-240A-430E-9AF6-3B568D5EBFF4}" type="presOf" srcId="{77CF4CC8-F5CA-434D-B6B1-FA0884C164E1}" destId="{176F9837-ABA4-492D-BED4-EBD36CF3A508}" srcOrd="0" destOrd="0" presId="urn:microsoft.com/office/officeart/2005/8/layout/lProcess3"/>
    <dgm:cxn modelId="{55E27954-D421-401F-A29F-3444C4F18A23}" srcId="{05AE9BCE-8D0B-4DB9-BCF6-AFF2116B385F}" destId="{108E6132-8E43-4D11-8E37-71F5D63B29B5}" srcOrd="1" destOrd="0" parTransId="{966327F8-1536-4870-AA83-742628004AAB}" sibTransId="{254386F2-39C6-4628-8206-510F2677D9DC}"/>
    <dgm:cxn modelId="{65F3A354-B35D-456F-91B8-46E79AD45FD6}" type="presOf" srcId="{2DF91A95-C22C-4020-A6EC-C5ACCF9B9A35}" destId="{14E0964C-EB24-4843-97AF-EBA992F875BF}" srcOrd="0" destOrd="0" presId="urn:microsoft.com/office/officeart/2005/8/layout/lProcess3"/>
    <dgm:cxn modelId="{1585F174-20E3-4DC5-971B-73AD27A6D84F}" type="presOf" srcId="{F50BD1BE-84D4-4135-9408-5CA97DA3850E}" destId="{E31971CB-1B34-4BA9-9C75-5A6465F9DCD7}" srcOrd="0" destOrd="0" presId="urn:microsoft.com/office/officeart/2005/8/layout/lProcess3"/>
    <dgm:cxn modelId="{20E5A188-34D2-4A2C-8E44-E103C08D5DC6}" type="presOf" srcId="{EC0C19BA-49A0-4625-82EB-EB80F889345C}" destId="{04D59009-7B91-4C80-8172-2C1595548CC4}" srcOrd="0" destOrd="0" presId="urn:microsoft.com/office/officeart/2005/8/layout/lProcess3"/>
    <dgm:cxn modelId="{42CBDA88-BD2F-4B12-A01D-025480FF312E}" type="presOf" srcId="{C30DE8C0-B963-4801-9866-6861D6FD329F}" destId="{FB741111-659F-4246-BBC8-D780BD89513A}" srcOrd="0" destOrd="0" presId="urn:microsoft.com/office/officeart/2005/8/layout/lProcess3"/>
    <dgm:cxn modelId="{E7D32290-1B6C-48E2-8322-17D0DA2B293C}" srcId="{2DF91A95-C22C-4020-A6EC-C5ACCF9B9A35}" destId="{0BF22DAD-2B58-44F1-9B5D-E37D827D2CA7}" srcOrd="1" destOrd="0" parTransId="{9A9DFE49-A349-44A2-B52E-C099FC607C68}" sibTransId="{189492FB-6A67-4BB6-8311-329E5D907CF9}"/>
    <dgm:cxn modelId="{4C9A8F91-ECDC-4ED7-A592-1C5558A6C553}" srcId="{2DF91A95-C22C-4020-A6EC-C5ACCF9B9A35}" destId="{C2894E2C-4C14-4611-A15A-9D1E0911EBE5}" srcOrd="3" destOrd="0" parTransId="{E60248D3-D541-47A9-929A-AB59D275CCFF}" sibTransId="{AF4F9C72-557D-4195-9189-A14ED0C8165A}"/>
    <dgm:cxn modelId="{3843F791-7986-4B0C-9FA3-53A4A14D0DE8}" type="presOf" srcId="{C7490AC1-3842-4023-938B-E2CF4A9AE4BC}" destId="{E32878B5-7033-42C2-97C1-D7C265F849BF}" srcOrd="0" destOrd="0" presId="urn:microsoft.com/office/officeart/2005/8/layout/lProcess3"/>
    <dgm:cxn modelId="{9FC197A3-7830-4BA0-B374-7AB207FC472B}" srcId="{0BF22DAD-2B58-44F1-9B5D-E37D827D2CA7}" destId="{D67200BE-2484-42A6-BDEA-9D7F39DA9094}" srcOrd="0" destOrd="0" parTransId="{093A8C0C-5171-4095-838D-2DF0820D47BF}" sibTransId="{578DB5C0-A2BA-48F9-946E-4285A69E7FC9}"/>
    <dgm:cxn modelId="{75C10BA9-019B-4892-8197-B2A8DE4E5EA7}" srcId="{C7490AC1-3842-4023-938B-E2CF4A9AE4BC}" destId="{F50BD1BE-84D4-4135-9408-5CA97DA3850E}" srcOrd="0" destOrd="0" parTransId="{AEA8A65A-B3C6-4B59-B97D-D534033D42AF}" sibTransId="{FA712CA0-9FA9-494E-9E23-EB6B8B7A4DF4}"/>
    <dgm:cxn modelId="{031B0EAE-E4A3-4EF6-9067-3D2187777CB0}" srcId="{05AE9BCE-8D0B-4DB9-BCF6-AFF2116B385F}" destId="{77CF4CC8-F5CA-434D-B6B1-FA0884C164E1}" srcOrd="0" destOrd="0" parTransId="{012D4C2E-BF12-4B6F-A0B0-F80B0C5218B1}" sibTransId="{5F9072B0-D0A5-4763-AA65-DD5E77B698A8}"/>
    <dgm:cxn modelId="{D17AFCAE-0183-4CC7-A039-EE7DCB88B6CD}" type="presOf" srcId="{D67200BE-2484-42A6-BDEA-9D7F39DA9094}" destId="{E150BF94-6D26-4A37-9D2A-831337FDB411}" srcOrd="0" destOrd="0" presId="urn:microsoft.com/office/officeart/2005/8/layout/lProcess3"/>
    <dgm:cxn modelId="{8467BACC-3753-42F6-A18C-0204ACC0E4BF}" srcId="{2DF91A95-C22C-4020-A6EC-C5ACCF9B9A35}" destId="{05AE9BCE-8D0B-4DB9-BCF6-AFF2116B385F}" srcOrd="2" destOrd="0" parTransId="{DF12ACCB-0BEC-455D-892B-19951F50243D}" sibTransId="{4B1C37C4-FA63-41D4-A8AE-38624505DB41}"/>
    <dgm:cxn modelId="{73211DDE-26DF-4B13-8EB8-1C6C25F0C2ED}" type="presOf" srcId="{108E6132-8E43-4D11-8E37-71F5D63B29B5}" destId="{812D01E4-BEAE-483C-9470-2D3DD8875B22}" srcOrd="0" destOrd="0" presId="urn:microsoft.com/office/officeart/2005/8/layout/lProcess3"/>
    <dgm:cxn modelId="{D763F6E5-1ECF-45F1-B369-7F04395A484E}" type="presOf" srcId="{0BF22DAD-2B58-44F1-9B5D-E37D827D2CA7}" destId="{14DF27B3-0E70-482E-8A7A-E1D3CB0BB0D4}" srcOrd="0" destOrd="0" presId="urn:microsoft.com/office/officeart/2005/8/layout/lProcess3"/>
    <dgm:cxn modelId="{D2B023F9-ACD0-4647-BA91-03F400716AD4}" srcId="{2DF91A95-C22C-4020-A6EC-C5ACCF9B9A35}" destId="{C7490AC1-3842-4023-938B-E2CF4A9AE4BC}" srcOrd="0" destOrd="0" parTransId="{3187DD23-F2B8-4DDB-B294-4CE254FC92E3}" sibTransId="{1336E42B-D75E-4B29-B25D-9BD579BDD52D}"/>
    <dgm:cxn modelId="{DDB40BFA-AAAD-4FCF-95E7-84D88842A4D8}" type="presOf" srcId="{C2894E2C-4C14-4611-A15A-9D1E0911EBE5}" destId="{3D6DC59A-6A9C-4E7B-92C3-30027489D675}" srcOrd="0" destOrd="0" presId="urn:microsoft.com/office/officeart/2005/8/layout/lProcess3"/>
    <dgm:cxn modelId="{45AD426E-6BAA-46AD-BA31-5E38C1DFA39F}" type="presParOf" srcId="{14E0964C-EB24-4843-97AF-EBA992F875BF}" destId="{A7581862-316F-435E-A942-326E14151663}" srcOrd="0" destOrd="0" presId="urn:microsoft.com/office/officeart/2005/8/layout/lProcess3"/>
    <dgm:cxn modelId="{3416E27A-AAE6-4B93-AF79-48F87113CCEB}" type="presParOf" srcId="{A7581862-316F-435E-A942-326E14151663}" destId="{E32878B5-7033-42C2-97C1-D7C265F849BF}" srcOrd="0" destOrd="0" presId="urn:microsoft.com/office/officeart/2005/8/layout/lProcess3"/>
    <dgm:cxn modelId="{D9DEBAC4-108E-4B16-89FB-6B390DB00421}" type="presParOf" srcId="{A7581862-316F-435E-A942-326E14151663}" destId="{869FC30C-F0FD-4219-9ACA-BBDB2B340918}" srcOrd="1" destOrd="0" presId="urn:microsoft.com/office/officeart/2005/8/layout/lProcess3"/>
    <dgm:cxn modelId="{3F6233C2-BEF7-4C58-A950-D13131DCE1D5}" type="presParOf" srcId="{A7581862-316F-435E-A942-326E14151663}" destId="{E31971CB-1B34-4BA9-9C75-5A6465F9DCD7}" srcOrd="2" destOrd="0" presId="urn:microsoft.com/office/officeart/2005/8/layout/lProcess3"/>
    <dgm:cxn modelId="{E5E945D3-A378-4745-A3CB-44C7EE018163}" type="presParOf" srcId="{A7581862-316F-435E-A942-326E14151663}" destId="{0417EF16-421D-4415-AB62-9984B7681045}" srcOrd="3" destOrd="0" presId="urn:microsoft.com/office/officeart/2005/8/layout/lProcess3"/>
    <dgm:cxn modelId="{CCF27640-F4E7-4624-B19C-9EA10F6E1AAF}" type="presParOf" srcId="{A7581862-316F-435E-A942-326E14151663}" destId="{FB741111-659F-4246-BBC8-D780BD89513A}" srcOrd="4" destOrd="0" presId="urn:microsoft.com/office/officeart/2005/8/layout/lProcess3"/>
    <dgm:cxn modelId="{7AD66CDC-27C6-4795-BF94-C4E87CD6D3F8}" type="presParOf" srcId="{14E0964C-EB24-4843-97AF-EBA992F875BF}" destId="{B3C9D77A-E2E2-44AA-B7A0-E210D86DFA92}" srcOrd="1" destOrd="0" presId="urn:microsoft.com/office/officeart/2005/8/layout/lProcess3"/>
    <dgm:cxn modelId="{6B1DA169-036E-459A-B8FD-4694F7B63E7B}" type="presParOf" srcId="{14E0964C-EB24-4843-97AF-EBA992F875BF}" destId="{3B7E003C-BAC0-4A8D-9DF2-4B4CE5BA5D9B}" srcOrd="2" destOrd="0" presId="urn:microsoft.com/office/officeart/2005/8/layout/lProcess3"/>
    <dgm:cxn modelId="{58B8BD5D-F255-410B-BAA9-89464C4381BF}" type="presParOf" srcId="{3B7E003C-BAC0-4A8D-9DF2-4B4CE5BA5D9B}" destId="{14DF27B3-0E70-482E-8A7A-E1D3CB0BB0D4}" srcOrd="0" destOrd="0" presId="urn:microsoft.com/office/officeart/2005/8/layout/lProcess3"/>
    <dgm:cxn modelId="{38E834D8-9878-4E4E-807C-902C94725556}" type="presParOf" srcId="{3B7E003C-BAC0-4A8D-9DF2-4B4CE5BA5D9B}" destId="{C868827A-301D-41AE-8163-4B066D481132}" srcOrd="1" destOrd="0" presId="urn:microsoft.com/office/officeart/2005/8/layout/lProcess3"/>
    <dgm:cxn modelId="{FB6D0970-FB29-4FB7-A83D-472CC5E78DAE}" type="presParOf" srcId="{3B7E003C-BAC0-4A8D-9DF2-4B4CE5BA5D9B}" destId="{E150BF94-6D26-4A37-9D2A-831337FDB411}" srcOrd="2" destOrd="0" presId="urn:microsoft.com/office/officeart/2005/8/layout/lProcess3"/>
    <dgm:cxn modelId="{40694F8D-4951-4A1F-8811-D45BF428EE5D}" type="presParOf" srcId="{3B7E003C-BAC0-4A8D-9DF2-4B4CE5BA5D9B}" destId="{C57F9F64-0AB8-429B-BFFD-C1D2E21A4892}" srcOrd="3" destOrd="0" presId="urn:microsoft.com/office/officeart/2005/8/layout/lProcess3"/>
    <dgm:cxn modelId="{2027E64C-8532-48D5-8F6A-8020A161140C}" type="presParOf" srcId="{3B7E003C-BAC0-4A8D-9DF2-4B4CE5BA5D9B}" destId="{04D59009-7B91-4C80-8172-2C1595548CC4}" srcOrd="4" destOrd="0" presId="urn:microsoft.com/office/officeart/2005/8/layout/lProcess3"/>
    <dgm:cxn modelId="{228C3425-9F66-4801-9B2C-813B731BBD95}" type="presParOf" srcId="{14E0964C-EB24-4843-97AF-EBA992F875BF}" destId="{C762972D-9548-48A8-BBC6-DE6D46A680A9}" srcOrd="3" destOrd="0" presId="urn:microsoft.com/office/officeart/2005/8/layout/lProcess3"/>
    <dgm:cxn modelId="{27243EEA-6945-44B2-A141-E6905B6BA97D}" type="presParOf" srcId="{14E0964C-EB24-4843-97AF-EBA992F875BF}" destId="{88ACE7A6-2F44-4F92-8B68-9F507226900B}" srcOrd="4" destOrd="0" presId="urn:microsoft.com/office/officeart/2005/8/layout/lProcess3"/>
    <dgm:cxn modelId="{FB6343ED-9CA7-4BD5-8670-11B192429B40}" type="presParOf" srcId="{88ACE7A6-2F44-4F92-8B68-9F507226900B}" destId="{B6DDD502-FAB5-4D10-A4B8-7F3FE00B4567}" srcOrd="0" destOrd="0" presId="urn:microsoft.com/office/officeart/2005/8/layout/lProcess3"/>
    <dgm:cxn modelId="{DF49FA62-6F35-4C12-B7C9-C6F0AB014C59}" type="presParOf" srcId="{88ACE7A6-2F44-4F92-8B68-9F507226900B}" destId="{93D5A1F5-3114-4CFB-97F1-54D2B21B1E6D}" srcOrd="1" destOrd="0" presId="urn:microsoft.com/office/officeart/2005/8/layout/lProcess3"/>
    <dgm:cxn modelId="{E2D979A8-0363-4AFA-BF96-0AB4768B91EC}" type="presParOf" srcId="{88ACE7A6-2F44-4F92-8B68-9F507226900B}" destId="{176F9837-ABA4-492D-BED4-EBD36CF3A508}" srcOrd="2" destOrd="0" presId="urn:microsoft.com/office/officeart/2005/8/layout/lProcess3"/>
    <dgm:cxn modelId="{9A6B3A49-0691-435A-93BC-C6547F466EA3}" type="presParOf" srcId="{88ACE7A6-2F44-4F92-8B68-9F507226900B}" destId="{8B2891E1-D580-45A0-B84F-396FC1006E02}" srcOrd="3" destOrd="0" presId="urn:microsoft.com/office/officeart/2005/8/layout/lProcess3"/>
    <dgm:cxn modelId="{24A93170-1FE8-4258-8F01-BBFF74430809}" type="presParOf" srcId="{88ACE7A6-2F44-4F92-8B68-9F507226900B}" destId="{812D01E4-BEAE-483C-9470-2D3DD8875B22}" srcOrd="4" destOrd="0" presId="urn:microsoft.com/office/officeart/2005/8/layout/lProcess3"/>
    <dgm:cxn modelId="{816E5A4D-751A-44FF-B71F-B1E126C87D1F}" type="presParOf" srcId="{14E0964C-EB24-4843-97AF-EBA992F875BF}" destId="{B1CEBA10-5FEE-40E3-9E16-0B25B73BA858}" srcOrd="5" destOrd="0" presId="urn:microsoft.com/office/officeart/2005/8/layout/lProcess3"/>
    <dgm:cxn modelId="{4B1777CE-5408-44A0-A7C5-F31AEA511C83}" type="presParOf" srcId="{14E0964C-EB24-4843-97AF-EBA992F875BF}" destId="{B843BA5F-AA9B-4026-91BA-AE55044C9A41}" srcOrd="6" destOrd="0" presId="urn:microsoft.com/office/officeart/2005/8/layout/lProcess3"/>
    <dgm:cxn modelId="{37425F21-6627-48A0-9C22-AD855F48C1CA}" type="presParOf" srcId="{B843BA5F-AA9B-4026-91BA-AE55044C9A41}" destId="{3D6DC59A-6A9C-4E7B-92C3-30027489D675}" srcOrd="0" destOrd="0" presId="urn:microsoft.com/office/officeart/2005/8/layout/l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812883C-970F-4A45-B855-BB2475169E63}" type="doc">
      <dgm:prSet loTypeId="urn:microsoft.com/office/officeart/2005/8/layout/hierarchy4" loCatId="list" qsTypeId="urn:microsoft.com/office/officeart/2005/8/quickstyle/simple3#3" qsCatId="simple" csTypeId="urn:microsoft.com/office/officeart/2005/8/colors/accent1_2#6" csCatId="accent1" phldr="1"/>
      <dgm:spPr/>
      <dgm:t>
        <a:bodyPr/>
        <a:lstStyle/>
        <a:p>
          <a:endParaRPr lang="zh-CN" altLang="en-US"/>
        </a:p>
      </dgm:t>
    </dgm:pt>
    <dgm:pt modelId="{4A6E954E-CF89-4243-87D0-F0656F93B951}">
      <dgm:prSet phldrT="[文本]"/>
      <dgm:spPr/>
      <dgm:t>
        <a:bodyPr/>
        <a:lstStyle/>
        <a:p>
          <a:r>
            <a:rPr lang="zh-CN" altLang="en-US" b="1" dirty="0">
              <a:solidFill>
                <a:srgbClr val="9A5C00"/>
              </a:solidFill>
            </a:rPr>
            <a:t>四、春秋战国的科学技术</a:t>
          </a:r>
        </a:p>
      </dgm:t>
    </dgm:pt>
    <dgm:pt modelId="{5DD3CB20-58F3-43DF-978E-2CB696C6F933}" type="parTrans" cxnId="{36A26977-EC92-4CFB-A4D7-20578EF59C9C}">
      <dgm:prSet/>
      <dgm:spPr/>
      <dgm:t>
        <a:bodyPr/>
        <a:lstStyle/>
        <a:p>
          <a:endParaRPr lang="zh-CN" altLang="en-US"/>
        </a:p>
      </dgm:t>
    </dgm:pt>
    <dgm:pt modelId="{567089F4-CBBD-4769-9F98-0358B84F7D15}" type="sibTrans" cxnId="{36A26977-EC92-4CFB-A4D7-20578EF59C9C}">
      <dgm:prSet/>
      <dgm:spPr/>
      <dgm:t>
        <a:bodyPr/>
        <a:lstStyle/>
        <a:p>
          <a:endParaRPr lang="zh-CN" altLang="en-US"/>
        </a:p>
      </dgm:t>
    </dgm:pt>
    <dgm:pt modelId="{D7FE0D79-2F5B-4E4B-8FC0-1EF36F50FAB1}">
      <dgm:prSet phldrT="[文本]"/>
      <dgm:spPr/>
      <dgm:t>
        <a:bodyPr/>
        <a:lstStyle/>
        <a:p>
          <a:r>
            <a:rPr lang="en-US" altLang="zh-CN" b="1" dirty="0"/>
            <a:t>《</a:t>
          </a:r>
          <a:r>
            <a:rPr lang="zh-CN" altLang="en-US" b="1" dirty="0"/>
            <a:t>黄帝内经</a:t>
          </a:r>
          <a:r>
            <a:rPr lang="en-US" altLang="zh-CN" b="1" dirty="0"/>
            <a:t>》</a:t>
          </a:r>
          <a:r>
            <a:rPr lang="zh-CN" altLang="en-US" b="1" dirty="0"/>
            <a:t>及</a:t>
          </a:r>
          <a:r>
            <a:rPr lang="zh-CN" altLang="en-US" b="1" dirty="0">
              <a:solidFill>
                <a:srgbClr val="49480B"/>
              </a:solidFill>
            </a:rPr>
            <a:t>神医扁鹊</a:t>
          </a:r>
        </a:p>
      </dgm:t>
    </dgm:pt>
    <dgm:pt modelId="{AFD94D9D-A0B9-4C14-AFE0-09B63E08D8FC}" type="parTrans" cxnId="{6EE12004-7BCF-4BD2-A13F-00F76058791E}">
      <dgm:prSet/>
      <dgm:spPr/>
      <dgm:t>
        <a:bodyPr/>
        <a:lstStyle/>
        <a:p>
          <a:endParaRPr lang="zh-CN" altLang="en-US"/>
        </a:p>
      </dgm:t>
    </dgm:pt>
    <dgm:pt modelId="{F21CF1FE-86A6-46C1-AADB-DADE1D0B8174}" type="sibTrans" cxnId="{6EE12004-7BCF-4BD2-A13F-00F76058791E}">
      <dgm:prSet/>
      <dgm:spPr/>
      <dgm:t>
        <a:bodyPr/>
        <a:lstStyle/>
        <a:p>
          <a:endParaRPr lang="zh-CN" altLang="en-US"/>
        </a:p>
      </dgm:t>
    </dgm:pt>
    <dgm:pt modelId="{D9F47EB0-30DD-4F48-AAED-43F28E603CCE}">
      <dgm:prSet phldrT="[文本]" custT="1"/>
      <dgm:spPr/>
      <dgm:t>
        <a:bodyPr/>
        <a:lstStyle/>
        <a:p>
          <a:r>
            <a:rPr lang="en-US" altLang="zh-CN" b="1" dirty="0"/>
            <a:t>《</a:t>
          </a:r>
          <a:r>
            <a:rPr lang="zh-CN" altLang="en-US" b="1" dirty="0"/>
            <a:t>甘石星经</a:t>
          </a:r>
          <a:r>
            <a:rPr lang="en-US" altLang="zh-CN" b="1" dirty="0"/>
            <a:t>》</a:t>
          </a:r>
          <a:endParaRPr lang="zh-CN" altLang="en-US" b="1" dirty="0"/>
        </a:p>
      </dgm:t>
    </dgm:pt>
    <dgm:pt modelId="{B453F273-EF0E-4F15-9994-F207EAEBAF9A}" type="parTrans" cxnId="{6AE2BA7C-F89C-4309-98F1-5F909AEB88B5}">
      <dgm:prSet/>
      <dgm:spPr/>
      <dgm:t>
        <a:bodyPr/>
        <a:lstStyle/>
        <a:p>
          <a:endParaRPr lang="zh-CN" altLang="en-US"/>
        </a:p>
      </dgm:t>
    </dgm:pt>
    <dgm:pt modelId="{766E6AE3-157A-4F6C-B8C9-69AB5F7D9CDE}" type="sibTrans" cxnId="{6AE2BA7C-F89C-4309-98F1-5F909AEB88B5}">
      <dgm:prSet/>
      <dgm:spPr/>
      <dgm:t>
        <a:bodyPr/>
        <a:lstStyle/>
        <a:p>
          <a:endParaRPr lang="zh-CN" altLang="en-US"/>
        </a:p>
      </dgm:t>
    </dgm:pt>
    <dgm:pt modelId="{39F39DF8-A8AB-4ADC-9FA4-EFEDA3D18D6E}">
      <dgm:prSet phldrT="[文本]"/>
      <dgm:spPr/>
      <dgm:t>
        <a:bodyPr/>
        <a:lstStyle/>
        <a:p>
          <a:r>
            <a:rPr lang="zh-CN" altLang="en-US" b="1" dirty="0">
              <a:solidFill>
                <a:srgbClr val="49480B"/>
              </a:solidFill>
            </a:rPr>
            <a:t>都江堰</a:t>
          </a:r>
        </a:p>
      </dgm:t>
    </dgm:pt>
    <dgm:pt modelId="{49267BD8-31BB-4DA4-99F2-2A96005DC78B}" type="parTrans" cxnId="{1CE50A60-A3D1-4353-94F9-4D82BC73C751}">
      <dgm:prSet/>
      <dgm:spPr/>
      <dgm:t>
        <a:bodyPr/>
        <a:lstStyle/>
        <a:p>
          <a:endParaRPr lang="zh-CN" altLang="en-US"/>
        </a:p>
      </dgm:t>
    </dgm:pt>
    <dgm:pt modelId="{7C058571-5981-4585-B8D0-E6BAB5FE8BE6}" type="sibTrans" cxnId="{1CE50A60-A3D1-4353-94F9-4D82BC73C751}">
      <dgm:prSet/>
      <dgm:spPr/>
      <dgm:t>
        <a:bodyPr/>
        <a:lstStyle/>
        <a:p>
          <a:endParaRPr lang="zh-CN" altLang="en-US"/>
        </a:p>
      </dgm:t>
    </dgm:pt>
    <dgm:pt modelId="{046F9118-7D3D-4FAC-B0BC-DFD91B299E5F}">
      <dgm:prSet phldrT="[文本]"/>
      <dgm:spPr/>
      <dgm:t>
        <a:bodyPr/>
        <a:lstStyle/>
        <a:p>
          <a:r>
            <a:rPr lang="zh-CN" altLang="en-US" b="1" dirty="0"/>
            <a:t>鲁班</a:t>
          </a:r>
        </a:p>
      </dgm:t>
    </dgm:pt>
    <dgm:pt modelId="{03BDD342-1BFE-4083-8FC6-A83800A1BCE1}" type="parTrans" cxnId="{98B0F489-66D2-41C9-B65C-A41796BFAB0B}">
      <dgm:prSet/>
      <dgm:spPr/>
      <dgm:t>
        <a:bodyPr/>
        <a:lstStyle/>
        <a:p>
          <a:endParaRPr lang="zh-CN" altLang="en-US"/>
        </a:p>
      </dgm:t>
    </dgm:pt>
    <dgm:pt modelId="{97B3D01B-2211-4587-A96B-3D350B8A3165}" type="sibTrans" cxnId="{98B0F489-66D2-41C9-B65C-A41796BFAB0B}">
      <dgm:prSet/>
      <dgm:spPr/>
      <dgm:t>
        <a:bodyPr/>
        <a:lstStyle/>
        <a:p>
          <a:endParaRPr lang="zh-CN" altLang="en-US"/>
        </a:p>
      </dgm:t>
    </dgm:pt>
    <dgm:pt modelId="{7B429A7C-7C3D-4D3C-A075-E70EE9FE4390}">
      <dgm:prSet phldrT="[文本]"/>
      <dgm:spPr/>
      <dgm:t>
        <a:bodyPr/>
        <a:lstStyle/>
        <a:p>
          <a:r>
            <a:rPr lang="zh-CN" altLang="en-US" b="1" dirty="0">
              <a:solidFill>
                <a:srgbClr val="49480B"/>
              </a:solidFill>
            </a:rPr>
            <a:t>宫城建筑</a:t>
          </a:r>
        </a:p>
      </dgm:t>
    </dgm:pt>
    <dgm:pt modelId="{50C0CE50-9896-4E22-81EF-62F2A8126098}" type="parTrans" cxnId="{7DDF4505-D600-4B6A-A3A7-FDBBE50751D8}">
      <dgm:prSet/>
      <dgm:spPr/>
      <dgm:t>
        <a:bodyPr/>
        <a:lstStyle/>
        <a:p>
          <a:endParaRPr lang="zh-CN" altLang="en-US"/>
        </a:p>
      </dgm:t>
    </dgm:pt>
    <dgm:pt modelId="{F625E0A6-FB59-4CEE-8DCA-E3FA284D3C38}" type="sibTrans" cxnId="{7DDF4505-D600-4B6A-A3A7-FDBBE50751D8}">
      <dgm:prSet/>
      <dgm:spPr/>
      <dgm:t>
        <a:bodyPr/>
        <a:lstStyle/>
        <a:p>
          <a:endParaRPr lang="zh-CN" altLang="en-US"/>
        </a:p>
      </dgm:t>
    </dgm:pt>
    <dgm:pt modelId="{F96983D2-FBD6-4C4A-B7A9-C1573760DEBA}" type="pres">
      <dgm:prSet presAssocID="{4812883C-970F-4A45-B855-BB2475169E63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D635C16-E2C7-4266-BA75-D217B54B6E73}" type="pres">
      <dgm:prSet presAssocID="{4A6E954E-CF89-4243-87D0-F0656F93B951}" presName="vertOne" presStyleCnt="0"/>
      <dgm:spPr/>
    </dgm:pt>
    <dgm:pt modelId="{40547494-8A57-4CB6-B1F4-7F66227F4970}" type="pres">
      <dgm:prSet presAssocID="{4A6E954E-CF89-4243-87D0-F0656F93B951}" presName="txOne" presStyleLbl="node0" presStyleIdx="0" presStyleCnt="1">
        <dgm:presLayoutVars>
          <dgm:chPref val="3"/>
        </dgm:presLayoutVars>
      </dgm:prSet>
      <dgm:spPr/>
    </dgm:pt>
    <dgm:pt modelId="{EF4A5ED5-61A2-41A4-8178-2FEC26AED496}" type="pres">
      <dgm:prSet presAssocID="{4A6E954E-CF89-4243-87D0-F0656F93B951}" presName="parTransOne" presStyleCnt="0"/>
      <dgm:spPr/>
    </dgm:pt>
    <dgm:pt modelId="{4905F370-DE62-463A-A04C-EB64FDADAB4F}" type="pres">
      <dgm:prSet presAssocID="{4A6E954E-CF89-4243-87D0-F0656F93B951}" presName="horzOne" presStyleCnt="0"/>
      <dgm:spPr/>
    </dgm:pt>
    <dgm:pt modelId="{CC796680-1E43-4988-858C-DFD56825245A}" type="pres">
      <dgm:prSet presAssocID="{D7FE0D79-2F5B-4E4B-8FC0-1EF36F50FAB1}" presName="vertTwo" presStyleCnt="0"/>
      <dgm:spPr/>
    </dgm:pt>
    <dgm:pt modelId="{CDDC48D8-C3F6-4AB2-A840-01F2D0AD86F4}" type="pres">
      <dgm:prSet presAssocID="{D7FE0D79-2F5B-4E4B-8FC0-1EF36F50FAB1}" presName="txTwo" presStyleLbl="node2" presStyleIdx="0" presStyleCnt="2" custLinFactY="99330" custLinFactNeighborX="52112" custLinFactNeighborY="100000">
        <dgm:presLayoutVars>
          <dgm:chPref val="3"/>
        </dgm:presLayoutVars>
      </dgm:prSet>
      <dgm:spPr/>
    </dgm:pt>
    <dgm:pt modelId="{A8AAF244-440F-4B95-B65B-AD8DA77EB5D6}" type="pres">
      <dgm:prSet presAssocID="{D7FE0D79-2F5B-4E4B-8FC0-1EF36F50FAB1}" presName="parTransTwo" presStyleCnt="0"/>
      <dgm:spPr/>
    </dgm:pt>
    <dgm:pt modelId="{A23B6953-EC43-4383-BA42-88B66237C3AA}" type="pres">
      <dgm:prSet presAssocID="{D7FE0D79-2F5B-4E4B-8FC0-1EF36F50FAB1}" presName="horzTwo" presStyleCnt="0"/>
      <dgm:spPr/>
    </dgm:pt>
    <dgm:pt modelId="{C69F3713-6EF1-4A76-92C4-C206757086F4}" type="pres">
      <dgm:prSet presAssocID="{D9F47EB0-30DD-4F48-AAED-43F28E603CCE}" presName="vertThree" presStyleCnt="0"/>
      <dgm:spPr/>
    </dgm:pt>
    <dgm:pt modelId="{D20ACED3-4FD6-455C-9790-C78E1996948B}" type="pres">
      <dgm:prSet presAssocID="{D9F47EB0-30DD-4F48-AAED-43F28E603CCE}" presName="txThree" presStyleLbl="node3" presStyleIdx="0" presStyleCnt="3" custLinFactY="-17794" custLinFactNeighborX="-36" custLinFactNeighborY="-100000">
        <dgm:presLayoutVars>
          <dgm:chPref val="3"/>
        </dgm:presLayoutVars>
      </dgm:prSet>
      <dgm:spPr/>
    </dgm:pt>
    <dgm:pt modelId="{BB7F4D7D-8AEE-4E15-8E0D-BD6A277F4AA9}" type="pres">
      <dgm:prSet presAssocID="{D9F47EB0-30DD-4F48-AAED-43F28E603CCE}" presName="horzThree" presStyleCnt="0"/>
      <dgm:spPr/>
    </dgm:pt>
    <dgm:pt modelId="{C98E2E99-4D94-4A3B-816A-72F336A35EAB}" type="pres">
      <dgm:prSet presAssocID="{766E6AE3-157A-4F6C-B8C9-69AB5F7D9CDE}" presName="sibSpaceThree" presStyleCnt="0"/>
      <dgm:spPr/>
    </dgm:pt>
    <dgm:pt modelId="{2C9E7294-29A8-4520-8894-BBB726A4C7DE}" type="pres">
      <dgm:prSet presAssocID="{39F39DF8-A8AB-4ADC-9FA4-EFEDA3D18D6E}" presName="vertThree" presStyleCnt="0"/>
      <dgm:spPr/>
    </dgm:pt>
    <dgm:pt modelId="{3E105100-1997-4F25-9AFA-6451FD14E1D2}" type="pres">
      <dgm:prSet presAssocID="{39F39DF8-A8AB-4ADC-9FA4-EFEDA3D18D6E}" presName="txThree" presStyleLbl="node3" presStyleIdx="1" presStyleCnt="3" custLinFactY="-16975" custLinFactNeighborX="-382" custLinFactNeighborY="-100000">
        <dgm:presLayoutVars>
          <dgm:chPref val="3"/>
        </dgm:presLayoutVars>
      </dgm:prSet>
      <dgm:spPr/>
    </dgm:pt>
    <dgm:pt modelId="{B11D14EF-7605-48A9-B56B-212AAD8760B3}" type="pres">
      <dgm:prSet presAssocID="{39F39DF8-A8AB-4ADC-9FA4-EFEDA3D18D6E}" presName="horzThree" presStyleCnt="0"/>
      <dgm:spPr/>
    </dgm:pt>
    <dgm:pt modelId="{F84168F6-41A0-4F20-AD8D-A3ED78261D60}" type="pres">
      <dgm:prSet presAssocID="{F21CF1FE-86A6-46C1-AADB-DADE1D0B8174}" presName="sibSpaceTwo" presStyleCnt="0"/>
      <dgm:spPr/>
    </dgm:pt>
    <dgm:pt modelId="{52882F5C-4B0C-4BC4-9950-8AD93B795319}" type="pres">
      <dgm:prSet presAssocID="{046F9118-7D3D-4FAC-B0BC-DFD91B299E5F}" presName="vertTwo" presStyleCnt="0"/>
      <dgm:spPr/>
    </dgm:pt>
    <dgm:pt modelId="{443B12D7-7DDC-44EA-B766-64713AD8F6E3}" type="pres">
      <dgm:prSet presAssocID="{046F9118-7D3D-4FAC-B0BC-DFD91B299E5F}" presName="txTwo" presStyleLbl="node2" presStyleIdx="1" presStyleCnt="2">
        <dgm:presLayoutVars>
          <dgm:chPref val="3"/>
        </dgm:presLayoutVars>
      </dgm:prSet>
      <dgm:spPr/>
    </dgm:pt>
    <dgm:pt modelId="{8C8ED022-8EEF-446D-855B-B5C9455FE355}" type="pres">
      <dgm:prSet presAssocID="{046F9118-7D3D-4FAC-B0BC-DFD91B299E5F}" presName="parTransTwo" presStyleCnt="0"/>
      <dgm:spPr/>
    </dgm:pt>
    <dgm:pt modelId="{2A8E8932-B410-4674-A30E-3D228347079B}" type="pres">
      <dgm:prSet presAssocID="{046F9118-7D3D-4FAC-B0BC-DFD91B299E5F}" presName="horzTwo" presStyleCnt="0"/>
      <dgm:spPr/>
    </dgm:pt>
    <dgm:pt modelId="{01FF15E2-094F-493A-9EFC-B7F4FF5808F4}" type="pres">
      <dgm:prSet presAssocID="{7B429A7C-7C3D-4D3C-A075-E70EE9FE4390}" presName="vertThree" presStyleCnt="0"/>
      <dgm:spPr/>
    </dgm:pt>
    <dgm:pt modelId="{40ECEBFF-38B2-4B77-83CB-9C522E6BDDBA}" type="pres">
      <dgm:prSet presAssocID="{7B429A7C-7C3D-4D3C-A075-E70EE9FE4390}" presName="txThree" presStyleLbl="node3" presStyleIdx="2" presStyleCnt="3" custLinFactX="-100000" custLinFactNeighborX="-112636" custLinFactNeighborY="-670">
        <dgm:presLayoutVars>
          <dgm:chPref val="3"/>
        </dgm:presLayoutVars>
      </dgm:prSet>
      <dgm:spPr/>
    </dgm:pt>
    <dgm:pt modelId="{05EFEAE9-CE6C-492F-9DFF-490582DF2E8C}" type="pres">
      <dgm:prSet presAssocID="{7B429A7C-7C3D-4D3C-A075-E70EE9FE4390}" presName="horzThree" presStyleCnt="0"/>
      <dgm:spPr/>
    </dgm:pt>
  </dgm:ptLst>
  <dgm:cxnLst>
    <dgm:cxn modelId="{6EE12004-7BCF-4BD2-A13F-00F76058791E}" srcId="{4A6E954E-CF89-4243-87D0-F0656F93B951}" destId="{D7FE0D79-2F5B-4E4B-8FC0-1EF36F50FAB1}" srcOrd="0" destOrd="0" parTransId="{AFD94D9D-A0B9-4C14-AFE0-09B63E08D8FC}" sibTransId="{F21CF1FE-86A6-46C1-AADB-DADE1D0B8174}"/>
    <dgm:cxn modelId="{7DDF4505-D600-4B6A-A3A7-FDBBE50751D8}" srcId="{046F9118-7D3D-4FAC-B0BC-DFD91B299E5F}" destId="{7B429A7C-7C3D-4D3C-A075-E70EE9FE4390}" srcOrd="0" destOrd="0" parTransId="{50C0CE50-9896-4E22-81EF-62F2A8126098}" sibTransId="{F625E0A6-FB59-4CEE-8DCA-E3FA284D3C38}"/>
    <dgm:cxn modelId="{26AE6509-B9DE-423A-B171-3ED5D16D1EC2}" type="presOf" srcId="{046F9118-7D3D-4FAC-B0BC-DFD91B299E5F}" destId="{443B12D7-7DDC-44EA-B766-64713AD8F6E3}" srcOrd="0" destOrd="0" presId="urn:microsoft.com/office/officeart/2005/8/layout/hierarchy4"/>
    <dgm:cxn modelId="{AD2B6510-8235-4096-B600-7AF488F4ECC5}" type="presOf" srcId="{D7FE0D79-2F5B-4E4B-8FC0-1EF36F50FAB1}" destId="{CDDC48D8-C3F6-4AB2-A840-01F2D0AD86F4}" srcOrd="0" destOrd="0" presId="urn:microsoft.com/office/officeart/2005/8/layout/hierarchy4"/>
    <dgm:cxn modelId="{D94FB125-0F50-408A-B4FF-1ADF04DFE2E2}" type="presOf" srcId="{7B429A7C-7C3D-4D3C-A075-E70EE9FE4390}" destId="{40ECEBFF-38B2-4B77-83CB-9C522E6BDDBA}" srcOrd="0" destOrd="0" presId="urn:microsoft.com/office/officeart/2005/8/layout/hierarchy4"/>
    <dgm:cxn modelId="{659D4E29-10F4-4C63-A18C-1B3547CB0570}" type="presOf" srcId="{4812883C-970F-4A45-B855-BB2475169E63}" destId="{F96983D2-FBD6-4C4A-B7A9-C1573760DEBA}" srcOrd="0" destOrd="0" presId="urn:microsoft.com/office/officeart/2005/8/layout/hierarchy4"/>
    <dgm:cxn modelId="{3A143540-C09E-48B6-9354-87879BFB7ADC}" type="presOf" srcId="{D9F47EB0-30DD-4F48-AAED-43F28E603CCE}" destId="{D20ACED3-4FD6-455C-9790-C78E1996948B}" srcOrd="0" destOrd="0" presId="urn:microsoft.com/office/officeart/2005/8/layout/hierarchy4"/>
    <dgm:cxn modelId="{1CE50A60-A3D1-4353-94F9-4D82BC73C751}" srcId="{D7FE0D79-2F5B-4E4B-8FC0-1EF36F50FAB1}" destId="{39F39DF8-A8AB-4ADC-9FA4-EFEDA3D18D6E}" srcOrd="1" destOrd="0" parTransId="{49267BD8-31BB-4DA4-99F2-2A96005DC78B}" sibTransId="{7C058571-5981-4585-B8D0-E6BAB5FE8BE6}"/>
    <dgm:cxn modelId="{36A26977-EC92-4CFB-A4D7-20578EF59C9C}" srcId="{4812883C-970F-4A45-B855-BB2475169E63}" destId="{4A6E954E-CF89-4243-87D0-F0656F93B951}" srcOrd="0" destOrd="0" parTransId="{5DD3CB20-58F3-43DF-978E-2CB696C6F933}" sibTransId="{567089F4-CBBD-4769-9F98-0358B84F7D15}"/>
    <dgm:cxn modelId="{450B3E5A-9647-4AED-947F-A825B3D4FC06}" type="presOf" srcId="{39F39DF8-A8AB-4ADC-9FA4-EFEDA3D18D6E}" destId="{3E105100-1997-4F25-9AFA-6451FD14E1D2}" srcOrd="0" destOrd="0" presId="urn:microsoft.com/office/officeart/2005/8/layout/hierarchy4"/>
    <dgm:cxn modelId="{6AE2BA7C-F89C-4309-98F1-5F909AEB88B5}" srcId="{D7FE0D79-2F5B-4E4B-8FC0-1EF36F50FAB1}" destId="{D9F47EB0-30DD-4F48-AAED-43F28E603CCE}" srcOrd="0" destOrd="0" parTransId="{B453F273-EF0E-4F15-9994-F207EAEBAF9A}" sibTransId="{766E6AE3-157A-4F6C-B8C9-69AB5F7D9CDE}"/>
    <dgm:cxn modelId="{98B0F489-66D2-41C9-B65C-A41796BFAB0B}" srcId="{4A6E954E-CF89-4243-87D0-F0656F93B951}" destId="{046F9118-7D3D-4FAC-B0BC-DFD91B299E5F}" srcOrd="1" destOrd="0" parTransId="{03BDD342-1BFE-4083-8FC6-A83800A1BCE1}" sibTransId="{97B3D01B-2211-4587-A96B-3D350B8A3165}"/>
    <dgm:cxn modelId="{D63A07EE-453A-4AD3-9B31-96CF485BB69E}" type="presOf" srcId="{4A6E954E-CF89-4243-87D0-F0656F93B951}" destId="{40547494-8A57-4CB6-B1F4-7F66227F4970}" srcOrd="0" destOrd="0" presId="urn:microsoft.com/office/officeart/2005/8/layout/hierarchy4"/>
    <dgm:cxn modelId="{2D21032C-FFFD-4CDD-B078-C9C93C61597C}" type="presParOf" srcId="{F96983D2-FBD6-4C4A-B7A9-C1573760DEBA}" destId="{ED635C16-E2C7-4266-BA75-D217B54B6E73}" srcOrd="0" destOrd="0" presId="urn:microsoft.com/office/officeart/2005/8/layout/hierarchy4"/>
    <dgm:cxn modelId="{774DCF78-37BD-458D-A659-0691E160B811}" type="presParOf" srcId="{ED635C16-E2C7-4266-BA75-D217B54B6E73}" destId="{40547494-8A57-4CB6-B1F4-7F66227F4970}" srcOrd="0" destOrd="0" presId="urn:microsoft.com/office/officeart/2005/8/layout/hierarchy4"/>
    <dgm:cxn modelId="{CEAA8BCB-BC15-4A77-ABE3-A58607FD52A4}" type="presParOf" srcId="{ED635C16-E2C7-4266-BA75-D217B54B6E73}" destId="{EF4A5ED5-61A2-41A4-8178-2FEC26AED496}" srcOrd="1" destOrd="0" presId="urn:microsoft.com/office/officeart/2005/8/layout/hierarchy4"/>
    <dgm:cxn modelId="{666A8F9F-B5A0-4747-A742-38C1C78F8D3A}" type="presParOf" srcId="{ED635C16-E2C7-4266-BA75-D217B54B6E73}" destId="{4905F370-DE62-463A-A04C-EB64FDADAB4F}" srcOrd="2" destOrd="0" presId="urn:microsoft.com/office/officeart/2005/8/layout/hierarchy4"/>
    <dgm:cxn modelId="{C5C9B30B-20F8-496F-8248-E8B19B271EB5}" type="presParOf" srcId="{4905F370-DE62-463A-A04C-EB64FDADAB4F}" destId="{CC796680-1E43-4988-858C-DFD56825245A}" srcOrd="0" destOrd="0" presId="urn:microsoft.com/office/officeart/2005/8/layout/hierarchy4"/>
    <dgm:cxn modelId="{E474AC63-216E-40F8-A5B8-4D55C746BC16}" type="presParOf" srcId="{CC796680-1E43-4988-858C-DFD56825245A}" destId="{CDDC48D8-C3F6-4AB2-A840-01F2D0AD86F4}" srcOrd="0" destOrd="0" presId="urn:microsoft.com/office/officeart/2005/8/layout/hierarchy4"/>
    <dgm:cxn modelId="{EFC27988-F53B-4D5C-B4F6-8AC49D8CBBC6}" type="presParOf" srcId="{CC796680-1E43-4988-858C-DFD56825245A}" destId="{A8AAF244-440F-4B95-B65B-AD8DA77EB5D6}" srcOrd="1" destOrd="0" presId="urn:microsoft.com/office/officeart/2005/8/layout/hierarchy4"/>
    <dgm:cxn modelId="{312E8ABE-FFE2-43AC-A0CC-00A49F1BC11C}" type="presParOf" srcId="{CC796680-1E43-4988-858C-DFD56825245A}" destId="{A23B6953-EC43-4383-BA42-88B66237C3AA}" srcOrd="2" destOrd="0" presId="urn:microsoft.com/office/officeart/2005/8/layout/hierarchy4"/>
    <dgm:cxn modelId="{0910D876-715D-443F-81CF-F2EE81AE135E}" type="presParOf" srcId="{A23B6953-EC43-4383-BA42-88B66237C3AA}" destId="{C69F3713-6EF1-4A76-92C4-C206757086F4}" srcOrd="0" destOrd="0" presId="urn:microsoft.com/office/officeart/2005/8/layout/hierarchy4"/>
    <dgm:cxn modelId="{9B2347AE-D5CE-4A47-B2F7-B5BD3CE7886A}" type="presParOf" srcId="{C69F3713-6EF1-4A76-92C4-C206757086F4}" destId="{D20ACED3-4FD6-455C-9790-C78E1996948B}" srcOrd="0" destOrd="0" presId="urn:microsoft.com/office/officeart/2005/8/layout/hierarchy4"/>
    <dgm:cxn modelId="{F679C77A-D6B9-46C7-9891-FB5954DB9D0C}" type="presParOf" srcId="{C69F3713-6EF1-4A76-92C4-C206757086F4}" destId="{BB7F4D7D-8AEE-4E15-8E0D-BD6A277F4AA9}" srcOrd="1" destOrd="0" presId="urn:microsoft.com/office/officeart/2005/8/layout/hierarchy4"/>
    <dgm:cxn modelId="{42840088-1661-4FEF-B976-BE5C9903EC87}" type="presParOf" srcId="{A23B6953-EC43-4383-BA42-88B66237C3AA}" destId="{C98E2E99-4D94-4A3B-816A-72F336A35EAB}" srcOrd="1" destOrd="0" presId="urn:microsoft.com/office/officeart/2005/8/layout/hierarchy4"/>
    <dgm:cxn modelId="{6933664C-D915-4CCE-9CC0-AED36410C64B}" type="presParOf" srcId="{A23B6953-EC43-4383-BA42-88B66237C3AA}" destId="{2C9E7294-29A8-4520-8894-BBB726A4C7DE}" srcOrd="2" destOrd="0" presId="urn:microsoft.com/office/officeart/2005/8/layout/hierarchy4"/>
    <dgm:cxn modelId="{CCAE03FE-18FB-4F42-98AE-D0D65AD27CED}" type="presParOf" srcId="{2C9E7294-29A8-4520-8894-BBB726A4C7DE}" destId="{3E105100-1997-4F25-9AFA-6451FD14E1D2}" srcOrd="0" destOrd="0" presId="urn:microsoft.com/office/officeart/2005/8/layout/hierarchy4"/>
    <dgm:cxn modelId="{00E4416B-1EA3-4261-A2BB-904611E048E2}" type="presParOf" srcId="{2C9E7294-29A8-4520-8894-BBB726A4C7DE}" destId="{B11D14EF-7605-48A9-B56B-212AAD8760B3}" srcOrd="1" destOrd="0" presId="urn:microsoft.com/office/officeart/2005/8/layout/hierarchy4"/>
    <dgm:cxn modelId="{B48C11E3-2796-49F7-B26B-E25DA8BFCCC6}" type="presParOf" srcId="{4905F370-DE62-463A-A04C-EB64FDADAB4F}" destId="{F84168F6-41A0-4F20-AD8D-A3ED78261D60}" srcOrd="1" destOrd="0" presId="urn:microsoft.com/office/officeart/2005/8/layout/hierarchy4"/>
    <dgm:cxn modelId="{72D0CBA2-6834-4E9A-BFB0-1C1C618B5C8B}" type="presParOf" srcId="{4905F370-DE62-463A-A04C-EB64FDADAB4F}" destId="{52882F5C-4B0C-4BC4-9950-8AD93B795319}" srcOrd="2" destOrd="0" presId="urn:microsoft.com/office/officeart/2005/8/layout/hierarchy4"/>
    <dgm:cxn modelId="{5B5691CC-FFF6-426D-A79E-C01501EA6F2C}" type="presParOf" srcId="{52882F5C-4B0C-4BC4-9950-8AD93B795319}" destId="{443B12D7-7DDC-44EA-B766-64713AD8F6E3}" srcOrd="0" destOrd="0" presId="urn:microsoft.com/office/officeart/2005/8/layout/hierarchy4"/>
    <dgm:cxn modelId="{17FEB4E5-E2A3-4833-B0EF-4E809D429BD6}" type="presParOf" srcId="{52882F5C-4B0C-4BC4-9950-8AD93B795319}" destId="{8C8ED022-8EEF-446D-855B-B5C9455FE355}" srcOrd="1" destOrd="0" presId="urn:microsoft.com/office/officeart/2005/8/layout/hierarchy4"/>
    <dgm:cxn modelId="{B4E59D2C-2FFF-4D0F-AD31-5181E5EE4493}" type="presParOf" srcId="{52882F5C-4B0C-4BC4-9950-8AD93B795319}" destId="{2A8E8932-B410-4674-A30E-3D228347079B}" srcOrd="2" destOrd="0" presId="urn:microsoft.com/office/officeart/2005/8/layout/hierarchy4"/>
    <dgm:cxn modelId="{93E929E5-D8D9-46C2-9946-955BEFA3C914}" type="presParOf" srcId="{2A8E8932-B410-4674-A30E-3D228347079B}" destId="{01FF15E2-094F-493A-9EFC-B7F4FF5808F4}" srcOrd="0" destOrd="0" presId="urn:microsoft.com/office/officeart/2005/8/layout/hierarchy4"/>
    <dgm:cxn modelId="{2E5F4343-7B0F-44DE-8B3D-D073FFE31231}" type="presParOf" srcId="{01FF15E2-094F-493A-9EFC-B7F4FF5808F4}" destId="{40ECEBFF-38B2-4B77-83CB-9C522E6BDDBA}" srcOrd="0" destOrd="0" presId="urn:microsoft.com/office/officeart/2005/8/layout/hierarchy4"/>
    <dgm:cxn modelId="{E8F518EA-B5A3-49AD-AA48-C16DEF5529EF}" type="presParOf" srcId="{01FF15E2-094F-493A-9EFC-B7F4FF5808F4}" destId="{05EFEAE9-CE6C-492F-9DFF-490582DF2E8C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32BA8EF4-CDF2-485F-ADE3-13B3E9D6F6B3}" type="doc">
      <dgm:prSet loTypeId="urn:microsoft.com/office/officeart/2005/8/layout/bProcess4#1" loCatId="process" qsTypeId="urn:microsoft.com/office/officeart/2005/8/quickstyle/3d3#1" qsCatId="3D" csTypeId="urn:microsoft.com/office/officeart/2005/8/colors/accent1_2#7" csCatId="accent1" phldr="1"/>
      <dgm:spPr/>
      <dgm:t>
        <a:bodyPr/>
        <a:lstStyle/>
        <a:p>
          <a:endParaRPr lang="zh-CN" altLang="en-US"/>
        </a:p>
      </dgm:t>
    </dgm:pt>
    <dgm:pt modelId="{325C5C82-C582-4B4F-8280-BFB9879CEC34}">
      <dgm:prSet phldrT="[文本]"/>
      <dgm:spPr/>
      <dgm:t>
        <a:bodyPr/>
        <a:lstStyle/>
        <a:p>
          <a:r>
            <a:rPr lang="zh-CN" altLang="en-US" dirty="0"/>
            <a:t>儒家</a:t>
          </a:r>
        </a:p>
      </dgm:t>
    </dgm:pt>
    <dgm:pt modelId="{AF88CD33-E56F-465B-A2A3-BE73F28B989A}" type="parTrans" cxnId="{CB488D44-1F6C-4132-BE64-BFF585102BB0}">
      <dgm:prSet/>
      <dgm:spPr/>
      <dgm:t>
        <a:bodyPr/>
        <a:lstStyle/>
        <a:p>
          <a:endParaRPr lang="zh-CN" altLang="en-US"/>
        </a:p>
      </dgm:t>
    </dgm:pt>
    <dgm:pt modelId="{2A290ACA-46B9-499F-B43B-B9D7AF527BF7}" type="sibTrans" cxnId="{CB488D44-1F6C-4132-BE64-BFF585102BB0}">
      <dgm:prSet/>
      <dgm:spPr/>
      <dgm:t>
        <a:bodyPr/>
        <a:lstStyle/>
        <a:p>
          <a:endParaRPr lang="zh-CN" altLang="en-US"/>
        </a:p>
      </dgm:t>
    </dgm:pt>
    <dgm:pt modelId="{59B9141F-8DA1-4371-B83D-97B32FD6B4FE}">
      <dgm:prSet phldrT="[文本]"/>
      <dgm:spPr/>
      <dgm:t>
        <a:bodyPr/>
        <a:lstStyle/>
        <a:p>
          <a:r>
            <a:rPr lang="zh-CN" altLang="en-US" dirty="0"/>
            <a:t>法家</a:t>
          </a:r>
        </a:p>
      </dgm:t>
    </dgm:pt>
    <dgm:pt modelId="{8CF87756-8099-447F-AA06-2F8592A68A4B}" type="parTrans" cxnId="{B9E34B71-158B-4B70-BD20-BEF972BCE981}">
      <dgm:prSet/>
      <dgm:spPr/>
      <dgm:t>
        <a:bodyPr/>
        <a:lstStyle/>
        <a:p>
          <a:endParaRPr lang="zh-CN" altLang="en-US"/>
        </a:p>
      </dgm:t>
    </dgm:pt>
    <dgm:pt modelId="{3443D6A2-3167-440E-B81F-B873C8F179D0}" type="sibTrans" cxnId="{B9E34B71-158B-4B70-BD20-BEF972BCE981}">
      <dgm:prSet/>
      <dgm:spPr/>
      <dgm:t>
        <a:bodyPr/>
        <a:lstStyle/>
        <a:p>
          <a:endParaRPr lang="zh-CN" altLang="en-US"/>
        </a:p>
      </dgm:t>
    </dgm:pt>
    <dgm:pt modelId="{6796A2C8-49B0-42A1-92A7-FAC5D4D355FB}">
      <dgm:prSet phldrT="[文本]"/>
      <dgm:spPr/>
      <dgm:t>
        <a:bodyPr/>
        <a:lstStyle/>
        <a:p>
          <a:r>
            <a:rPr lang="zh-CN" altLang="en-US" dirty="0"/>
            <a:t>纵横家</a:t>
          </a:r>
        </a:p>
      </dgm:t>
    </dgm:pt>
    <dgm:pt modelId="{F7BEA7F5-F6DE-41F4-B246-900B3D954412}" type="parTrans" cxnId="{F983495D-BC2C-4019-A8D2-E9BCD92E6275}">
      <dgm:prSet/>
      <dgm:spPr/>
      <dgm:t>
        <a:bodyPr/>
        <a:lstStyle/>
        <a:p>
          <a:endParaRPr lang="zh-CN" altLang="en-US"/>
        </a:p>
      </dgm:t>
    </dgm:pt>
    <dgm:pt modelId="{D15B4EED-8ABB-4615-A959-13246A1B4B5C}" type="sibTrans" cxnId="{F983495D-BC2C-4019-A8D2-E9BCD92E6275}">
      <dgm:prSet/>
      <dgm:spPr/>
      <dgm:t>
        <a:bodyPr/>
        <a:lstStyle/>
        <a:p>
          <a:endParaRPr lang="zh-CN" altLang="en-US"/>
        </a:p>
      </dgm:t>
    </dgm:pt>
    <dgm:pt modelId="{D38AFB28-2B8C-4689-A570-73EFF741D2C2}">
      <dgm:prSet phldrT="[文本]"/>
      <dgm:spPr/>
      <dgm:t>
        <a:bodyPr/>
        <a:lstStyle/>
        <a:p>
          <a:r>
            <a:rPr lang="zh-CN" altLang="en-US" dirty="0"/>
            <a:t>阴阳家</a:t>
          </a:r>
        </a:p>
      </dgm:t>
    </dgm:pt>
    <dgm:pt modelId="{2194762B-8460-430F-95CD-E88BF76858AF}" type="parTrans" cxnId="{B0FDFC77-E4AC-4990-9673-CF9A57891CCC}">
      <dgm:prSet/>
      <dgm:spPr/>
      <dgm:t>
        <a:bodyPr/>
        <a:lstStyle/>
        <a:p>
          <a:endParaRPr lang="zh-CN" altLang="en-US"/>
        </a:p>
      </dgm:t>
    </dgm:pt>
    <dgm:pt modelId="{7D0A0D26-E820-4EB1-A290-66547AC51C12}" type="sibTrans" cxnId="{B0FDFC77-E4AC-4990-9673-CF9A57891CCC}">
      <dgm:prSet/>
      <dgm:spPr/>
      <dgm:t>
        <a:bodyPr/>
        <a:lstStyle/>
        <a:p>
          <a:endParaRPr lang="zh-CN" altLang="en-US"/>
        </a:p>
      </dgm:t>
    </dgm:pt>
    <dgm:pt modelId="{5C145EC7-EDD3-4D0A-8923-6D881FBDFF1B}">
      <dgm:prSet phldrT="[文本]"/>
      <dgm:spPr/>
      <dgm:t>
        <a:bodyPr/>
        <a:lstStyle/>
        <a:p>
          <a:r>
            <a:rPr lang="zh-CN" altLang="en-US" dirty="0"/>
            <a:t>医家</a:t>
          </a:r>
        </a:p>
      </dgm:t>
    </dgm:pt>
    <dgm:pt modelId="{D6AD0CE4-65D4-4547-BA84-D8F2D978C38C}" type="parTrans" cxnId="{724D6AE5-005A-4E01-9864-2AC8036A22ED}">
      <dgm:prSet/>
      <dgm:spPr/>
      <dgm:t>
        <a:bodyPr/>
        <a:lstStyle/>
        <a:p>
          <a:endParaRPr lang="zh-CN" altLang="en-US"/>
        </a:p>
      </dgm:t>
    </dgm:pt>
    <dgm:pt modelId="{E98BC8A2-984A-4A0A-9973-84BB9430EF8C}" type="sibTrans" cxnId="{724D6AE5-005A-4E01-9864-2AC8036A22ED}">
      <dgm:prSet/>
      <dgm:spPr/>
      <dgm:t>
        <a:bodyPr/>
        <a:lstStyle/>
        <a:p>
          <a:endParaRPr lang="zh-CN" altLang="en-US"/>
        </a:p>
      </dgm:t>
    </dgm:pt>
    <dgm:pt modelId="{2727FAEF-0A54-4394-AD71-CCFAA88436D1}">
      <dgm:prSet phldrT="[文本]"/>
      <dgm:spPr/>
      <dgm:t>
        <a:bodyPr/>
        <a:lstStyle/>
        <a:p>
          <a:r>
            <a:rPr lang="zh-CN" altLang="en-US" dirty="0"/>
            <a:t>名家</a:t>
          </a:r>
        </a:p>
      </dgm:t>
    </dgm:pt>
    <dgm:pt modelId="{327DBDE0-6B0B-4CC8-B96E-EED6FF609A52}" type="parTrans" cxnId="{18CAB1FF-8A8E-4E47-916C-F3B36F20553F}">
      <dgm:prSet/>
      <dgm:spPr/>
      <dgm:t>
        <a:bodyPr/>
        <a:lstStyle/>
        <a:p>
          <a:endParaRPr lang="zh-CN" altLang="en-US"/>
        </a:p>
      </dgm:t>
    </dgm:pt>
    <dgm:pt modelId="{F92D491E-8407-4252-BD34-63F678621E02}" type="sibTrans" cxnId="{18CAB1FF-8A8E-4E47-916C-F3B36F20553F}">
      <dgm:prSet/>
      <dgm:spPr/>
      <dgm:t>
        <a:bodyPr/>
        <a:lstStyle/>
        <a:p>
          <a:endParaRPr lang="zh-CN" altLang="en-US"/>
        </a:p>
      </dgm:t>
    </dgm:pt>
    <dgm:pt modelId="{74C21B78-33B7-43B3-97C7-12F9AD64D902}">
      <dgm:prSet phldrT="[文本]"/>
      <dgm:spPr/>
      <dgm:t>
        <a:bodyPr/>
        <a:lstStyle/>
        <a:p>
          <a:r>
            <a:rPr lang="zh-CN" altLang="en-US" dirty="0"/>
            <a:t>杂家</a:t>
          </a:r>
        </a:p>
      </dgm:t>
    </dgm:pt>
    <dgm:pt modelId="{391FF9EC-23C2-4E5C-82EC-24ED2D533F76}" type="parTrans" cxnId="{A8D913E5-B145-49C8-AF9C-5B1E860C4058}">
      <dgm:prSet/>
      <dgm:spPr/>
      <dgm:t>
        <a:bodyPr/>
        <a:lstStyle/>
        <a:p>
          <a:endParaRPr lang="zh-CN" altLang="en-US"/>
        </a:p>
      </dgm:t>
    </dgm:pt>
    <dgm:pt modelId="{00D4CE78-E213-41A7-93B4-6D04804436A7}" type="sibTrans" cxnId="{A8D913E5-B145-49C8-AF9C-5B1E860C4058}">
      <dgm:prSet/>
      <dgm:spPr/>
      <dgm:t>
        <a:bodyPr/>
        <a:lstStyle/>
        <a:p>
          <a:endParaRPr lang="zh-CN" altLang="en-US"/>
        </a:p>
      </dgm:t>
    </dgm:pt>
    <dgm:pt modelId="{63F2B594-1F8C-4FBF-A48F-8CDF7ABDB416}">
      <dgm:prSet phldrT="[文本]"/>
      <dgm:spPr/>
      <dgm:t>
        <a:bodyPr/>
        <a:lstStyle/>
        <a:p>
          <a:r>
            <a:rPr lang="zh-CN" altLang="en-US" dirty="0"/>
            <a:t>道家</a:t>
          </a:r>
        </a:p>
      </dgm:t>
    </dgm:pt>
    <dgm:pt modelId="{F24651A7-1185-42D7-9D7A-CE0BD24D3982}" type="parTrans" cxnId="{FACE6635-D568-42AD-A43E-9432887A52FC}">
      <dgm:prSet/>
      <dgm:spPr/>
      <dgm:t>
        <a:bodyPr/>
        <a:lstStyle/>
        <a:p>
          <a:endParaRPr lang="zh-CN" altLang="en-US"/>
        </a:p>
      </dgm:t>
    </dgm:pt>
    <dgm:pt modelId="{B8A24730-1A41-4D4F-8501-02859A8B6E66}" type="sibTrans" cxnId="{FACE6635-D568-42AD-A43E-9432887A52FC}">
      <dgm:prSet/>
      <dgm:spPr/>
      <dgm:t>
        <a:bodyPr/>
        <a:lstStyle/>
        <a:p>
          <a:endParaRPr lang="zh-CN" altLang="en-US"/>
        </a:p>
      </dgm:t>
    </dgm:pt>
    <dgm:pt modelId="{03C58BA1-5B58-4F98-86B9-D8F7BA73D4EF}">
      <dgm:prSet phldrT="[文本]"/>
      <dgm:spPr/>
      <dgm:t>
        <a:bodyPr/>
        <a:lstStyle/>
        <a:p>
          <a:r>
            <a:rPr lang="zh-CN" altLang="en-US" dirty="0"/>
            <a:t>墨家</a:t>
          </a:r>
        </a:p>
      </dgm:t>
    </dgm:pt>
    <dgm:pt modelId="{84066CE9-F661-45B4-8EBF-CEE05CE975E0}" type="parTrans" cxnId="{5767C0DE-84CF-4F7D-8ABB-C220ECB4E2AE}">
      <dgm:prSet/>
      <dgm:spPr/>
      <dgm:t>
        <a:bodyPr/>
        <a:lstStyle/>
        <a:p>
          <a:endParaRPr lang="zh-CN" altLang="en-US"/>
        </a:p>
      </dgm:t>
    </dgm:pt>
    <dgm:pt modelId="{E4F04DE9-5BAF-4D7E-9AE3-DFD0AB893A86}" type="sibTrans" cxnId="{5767C0DE-84CF-4F7D-8ABB-C220ECB4E2AE}">
      <dgm:prSet/>
      <dgm:spPr/>
      <dgm:t>
        <a:bodyPr/>
        <a:lstStyle/>
        <a:p>
          <a:endParaRPr lang="zh-CN" altLang="en-US"/>
        </a:p>
      </dgm:t>
    </dgm:pt>
    <dgm:pt modelId="{52782294-19F9-4D10-BE55-92B131E1C500}">
      <dgm:prSet phldrT="[文本]"/>
      <dgm:spPr/>
      <dgm:t>
        <a:bodyPr/>
        <a:lstStyle/>
        <a:p>
          <a:r>
            <a:rPr lang="zh-CN" altLang="en-US" dirty="0"/>
            <a:t>兵家</a:t>
          </a:r>
        </a:p>
      </dgm:t>
    </dgm:pt>
    <dgm:pt modelId="{5DFDC815-2458-4753-9087-4C7EA9523816}" type="parTrans" cxnId="{B729AF90-3D9E-4BD7-8279-790150BDABD3}">
      <dgm:prSet/>
      <dgm:spPr/>
      <dgm:t>
        <a:bodyPr/>
        <a:lstStyle/>
        <a:p>
          <a:endParaRPr lang="zh-CN" altLang="en-US"/>
        </a:p>
      </dgm:t>
    </dgm:pt>
    <dgm:pt modelId="{212E1FFD-1138-45FF-BB75-A9A9CB7F210F}" type="sibTrans" cxnId="{B729AF90-3D9E-4BD7-8279-790150BDABD3}">
      <dgm:prSet/>
      <dgm:spPr/>
      <dgm:t>
        <a:bodyPr/>
        <a:lstStyle/>
        <a:p>
          <a:endParaRPr lang="zh-CN" altLang="en-US"/>
        </a:p>
      </dgm:t>
    </dgm:pt>
    <dgm:pt modelId="{76DD6EA9-92F1-4498-9001-5EC68D505484}">
      <dgm:prSet phldrT="[文本]"/>
      <dgm:spPr/>
      <dgm:t>
        <a:bodyPr/>
        <a:lstStyle/>
        <a:p>
          <a:r>
            <a:rPr lang="zh-CN" altLang="en-US" dirty="0"/>
            <a:t>农家</a:t>
          </a:r>
        </a:p>
      </dgm:t>
    </dgm:pt>
    <dgm:pt modelId="{8117B309-23D8-45B2-9289-6CDBD26E0856}" type="parTrans" cxnId="{EC94D003-A8B2-4FBE-9F7C-1E9FFE971D90}">
      <dgm:prSet/>
      <dgm:spPr/>
      <dgm:t>
        <a:bodyPr/>
        <a:lstStyle/>
        <a:p>
          <a:endParaRPr lang="zh-CN" altLang="en-US"/>
        </a:p>
      </dgm:t>
    </dgm:pt>
    <dgm:pt modelId="{466A85CD-E16C-4286-AD71-E14D013AA0F2}" type="sibTrans" cxnId="{EC94D003-A8B2-4FBE-9F7C-1E9FFE971D90}">
      <dgm:prSet/>
      <dgm:spPr/>
      <dgm:t>
        <a:bodyPr/>
        <a:lstStyle/>
        <a:p>
          <a:endParaRPr lang="zh-CN" altLang="en-US"/>
        </a:p>
      </dgm:t>
    </dgm:pt>
    <dgm:pt modelId="{11353039-CDDF-46C8-A2EE-182870DBF99F}" type="pres">
      <dgm:prSet presAssocID="{32BA8EF4-CDF2-485F-ADE3-13B3E9D6F6B3}" presName="Name0" presStyleCnt="0">
        <dgm:presLayoutVars>
          <dgm:dir/>
          <dgm:resizeHandles/>
        </dgm:presLayoutVars>
      </dgm:prSet>
      <dgm:spPr/>
    </dgm:pt>
    <dgm:pt modelId="{F311D584-BA5D-4212-A083-3F3928801B9B}" type="pres">
      <dgm:prSet presAssocID="{325C5C82-C582-4B4F-8280-BFB9879CEC34}" presName="compNode" presStyleCnt="0"/>
      <dgm:spPr/>
    </dgm:pt>
    <dgm:pt modelId="{B681D656-780F-4004-8E20-8D21935B2BC9}" type="pres">
      <dgm:prSet presAssocID="{325C5C82-C582-4B4F-8280-BFB9879CEC34}" presName="dummyConnPt" presStyleCnt="0"/>
      <dgm:spPr/>
    </dgm:pt>
    <dgm:pt modelId="{6951AE92-A3CF-47AB-B632-F5859BA5CA64}" type="pres">
      <dgm:prSet presAssocID="{325C5C82-C582-4B4F-8280-BFB9879CEC34}" presName="node" presStyleLbl="node1" presStyleIdx="0" presStyleCnt="11">
        <dgm:presLayoutVars>
          <dgm:bulletEnabled val="1"/>
        </dgm:presLayoutVars>
      </dgm:prSet>
      <dgm:spPr/>
    </dgm:pt>
    <dgm:pt modelId="{0FD5B24A-B8E2-4A74-91FB-8F2B957BEFE6}" type="pres">
      <dgm:prSet presAssocID="{2A290ACA-46B9-499F-B43B-B9D7AF527BF7}" presName="sibTrans" presStyleLbl="bgSibTrans2D1" presStyleIdx="0" presStyleCnt="10"/>
      <dgm:spPr/>
    </dgm:pt>
    <dgm:pt modelId="{8EFEC0E8-7BA3-43B8-8F5F-1D79F52240C1}" type="pres">
      <dgm:prSet presAssocID="{59B9141F-8DA1-4371-B83D-97B32FD6B4FE}" presName="compNode" presStyleCnt="0"/>
      <dgm:spPr/>
    </dgm:pt>
    <dgm:pt modelId="{EC691048-5D05-42EB-A63A-C18DF2ABF904}" type="pres">
      <dgm:prSet presAssocID="{59B9141F-8DA1-4371-B83D-97B32FD6B4FE}" presName="dummyConnPt" presStyleCnt="0"/>
      <dgm:spPr/>
    </dgm:pt>
    <dgm:pt modelId="{26CA878D-6D16-4ADA-9D15-E68B462FD166}" type="pres">
      <dgm:prSet presAssocID="{59B9141F-8DA1-4371-B83D-97B32FD6B4FE}" presName="node" presStyleLbl="node1" presStyleIdx="1" presStyleCnt="11">
        <dgm:presLayoutVars>
          <dgm:bulletEnabled val="1"/>
        </dgm:presLayoutVars>
      </dgm:prSet>
      <dgm:spPr/>
    </dgm:pt>
    <dgm:pt modelId="{86753662-A5B1-40FE-8018-85B568D50975}" type="pres">
      <dgm:prSet presAssocID="{3443D6A2-3167-440E-B81F-B873C8F179D0}" presName="sibTrans" presStyleLbl="bgSibTrans2D1" presStyleIdx="1" presStyleCnt="10"/>
      <dgm:spPr/>
    </dgm:pt>
    <dgm:pt modelId="{941BD8BC-6083-42E6-BDC3-BB3BE4AFBFE4}" type="pres">
      <dgm:prSet presAssocID="{6796A2C8-49B0-42A1-92A7-FAC5D4D355FB}" presName="compNode" presStyleCnt="0"/>
      <dgm:spPr/>
    </dgm:pt>
    <dgm:pt modelId="{63814269-CAFC-4E9D-B1E8-155A00575B94}" type="pres">
      <dgm:prSet presAssocID="{6796A2C8-49B0-42A1-92A7-FAC5D4D355FB}" presName="dummyConnPt" presStyleCnt="0"/>
      <dgm:spPr/>
    </dgm:pt>
    <dgm:pt modelId="{B9839632-2DB1-47C0-907B-BAA0722D9A07}" type="pres">
      <dgm:prSet presAssocID="{6796A2C8-49B0-42A1-92A7-FAC5D4D355FB}" presName="node" presStyleLbl="node1" presStyleIdx="2" presStyleCnt="11">
        <dgm:presLayoutVars>
          <dgm:bulletEnabled val="1"/>
        </dgm:presLayoutVars>
      </dgm:prSet>
      <dgm:spPr/>
    </dgm:pt>
    <dgm:pt modelId="{AA3F172A-5119-4B40-AB29-2DA098F58757}" type="pres">
      <dgm:prSet presAssocID="{D15B4EED-8ABB-4615-A959-13246A1B4B5C}" presName="sibTrans" presStyleLbl="bgSibTrans2D1" presStyleIdx="2" presStyleCnt="10"/>
      <dgm:spPr/>
    </dgm:pt>
    <dgm:pt modelId="{C49CBEC1-AC2F-4763-8369-7CD8E393D627}" type="pres">
      <dgm:prSet presAssocID="{D38AFB28-2B8C-4689-A570-73EFF741D2C2}" presName="compNode" presStyleCnt="0"/>
      <dgm:spPr/>
    </dgm:pt>
    <dgm:pt modelId="{D7EE20CF-F167-4869-87C7-C574EA005654}" type="pres">
      <dgm:prSet presAssocID="{D38AFB28-2B8C-4689-A570-73EFF741D2C2}" presName="dummyConnPt" presStyleCnt="0"/>
      <dgm:spPr/>
    </dgm:pt>
    <dgm:pt modelId="{F1BC84EA-C62C-46E9-8FC0-8F35E0DC7A0B}" type="pres">
      <dgm:prSet presAssocID="{D38AFB28-2B8C-4689-A570-73EFF741D2C2}" presName="node" presStyleLbl="node1" presStyleIdx="3" presStyleCnt="11">
        <dgm:presLayoutVars>
          <dgm:bulletEnabled val="1"/>
        </dgm:presLayoutVars>
      </dgm:prSet>
      <dgm:spPr/>
    </dgm:pt>
    <dgm:pt modelId="{35D08123-6578-4EF4-A26B-379558C0AB47}" type="pres">
      <dgm:prSet presAssocID="{7D0A0D26-E820-4EB1-A290-66547AC51C12}" presName="sibTrans" presStyleLbl="bgSibTrans2D1" presStyleIdx="3" presStyleCnt="10"/>
      <dgm:spPr/>
    </dgm:pt>
    <dgm:pt modelId="{443E06A3-95BF-4248-9161-C1C8C7F6F3D4}" type="pres">
      <dgm:prSet presAssocID="{5C145EC7-EDD3-4D0A-8923-6D881FBDFF1B}" presName="compNode" presStyleCnt="0"/>
      <dgm:spPr/>
    </dgm:pt>
    <dgm:pt modelId="{FBC699DE-8DDF-40CB-916B-C6F0F1232535}" type="pres">
      <dgm:prSet presAssocID="{5C145EC7-EDD3-4D0A-8923-6D881FBDFF1B}" presName="dummyConnPt" presStyleCnt="0"/>
      <dgm:spPr/>
    </dgm:pt>
    <dgm:pt modelId="{04080E26-9CD1-4B7D-A517-98AE0CA85986}" type="pres">
      <dgm:prSet presAssocID="{5C145EC7-EDD3-4D0A-8923-6D881FBDFF1B}" presName="node" presStyleLbl="node1" presStyleIdx="4" presStyleCnt="11">
        <dgm:presLayoutVars>
          <dgm:bulletEnabled val="1"/>
        </dgm:presLayoutVars>
      </dgm:prSet>
      <dgm:spPr/>
    </dgm:pt>
    <dgm:pt modelId="{51A72822-88CE-4BE9-B1F0-23A19F67440F}" type="pres">
      <dgm:prSet presAssocID="{E98BC8A2-984A-4A0A-9973-84BB9430EF8C}" presName="sibTrans" presStyleLbl="bgSibTrans2D1" presStyleIdx="4" presStyleCnt="10"/>
      <dgm:spPr/>
    </dgm:pt>
    <dgm:pt modelId="{3C30F9BE-B99B-42DA-AB5E-43B2EB9DE54D}" type="pres">
      <dgm:prSet presAssocID="{2727FAEF-0A54-4394-AD71-CCFAA88436D1}" presName="compNode" presStyleCnt="0"/>
      <dgm:spPr/>
    </dgm:pt>
    <dgm:pt modelId="{280E9093-57B1-46ED-89B5-D8F5B5AC3117}" type="pres">
      <dgm:prSet presAssocID="{2727FAEF-0A54-4394-AD71-CCFAA88436D1}" presName="dummyConnPt" presStyleCnt="0"/>
      <dgm:spPr/>
    </dgm:pt>
    <dgm:pt modelId="{913B5680-4494-4831-919D-D198359C1BF0}" type="pres">
      <dgm:prSet presAssocID="{2727FAEF-0A54-4394-AD71-CCFAA88436D1}" presName="node" presStyleLbl="node1" presStyleIdx="5" presStyleCnt="11">
        <dgm:presLayoutVars>
          <dgm:bulletEnabled val="1"/>
        </dgm:presLayoutVars>
      </dgm:prSet>
      <dgm:spPr/>
    </dgm:pt>
    <dgm:pt modelId="{7D93061D-4FCC-440C-9135-24B7241122AE}" type="pres">
      <dgm:prSet presAssocID="{F92D491E-8407-4252-BD34-63F678621E02}" presName="sibTrans" presStyleLbl="bgSibTrans2D1" presStyleIdx="5" presStyleCnt="10"/>
      <dgm:spPr/>
    </dgm:pt>
    <dgm:pt modelId="{29343A7B-31BA-4F5D-982C-41F80D4DD49B}" type="pres">
      <dgm:prSet presAssocID="{74C21B78-33B7-43B3-97C7-12F9AD64D902}" presName="compNode" presStyleCnt="0"/>
      <dgm:spPr/>
    </dgm:pt>
    <dgm:pt modelId="{35D8223A-D773-418F-AAB4-C841AA70DFA6}" type="pres">
      <dgm:prSet presAssocID="{74C21B78-33B7-43B3-97C7-12F9AD64D902}" presName="dummyConnPt" presStyleCnt="0"/>
      <dgm:spPr/>
    </dgm:pt>
    <dgm:pt modelId="{5054B7BA-EF65-4569-A23D-174EE43C40C6}" type="pres">
      <dgm:prSet presAssocID="{74C21B78-33B7-43B3-97C7-12F9AD64D902}" presName="node" presStyleLbl="node1" presStyleIdx="6" presStyleCnt="11">
        <dgm:presLayoutVars>
          <dgm:bulletEnabled val="1"/>
        </dgm:presLayoutVars>
      </dgm:prSet>
      <dgm:spPr/>
    </dgm:pt>
    <dgm:pt modelId="{8B096BDA-282F-422B-911A-89F835D949DD}" type="pres">
      <dgm:prSet presAssocID="{00D4CE78-E213-41A7-93B4-6D04804436A7}" presName="sibTrans" presStyleLbl="bgSibTrans2D1" presStyleIdx="6" presStyleCnt="10"/>
      <dgm:spPr/>
    </dgm:pt>
    <dgm:pt modelId="{DB2B337B-9AC8-48F8-B816-F522D3A2BBA7}" type="pres">
      <dgm:prSet presAssocID="{63F2B594-1F8C-4FBF-A48F-8CDF7ABDB416}" presName="compNode" presStyleCnt="0"/>
      <dgm:spPr/>
    </dgm:pt>
    <dgm:pt modelId="{E8D10EE3-C9D1-4681-9D8F-03EF30F5CC48}" type="pres">
      <dgm:prSet presAssocID="{63F2B594-1F8C-4FBF-A48F-8CDF7ABDB416}" presName="dummyConnPt" presStyleCnt="0"/>
      <dgm:spPr/>
    </dgm:pt>
    <dgm:pt modelId="{51EEB5AB-AE87-49A8-87D5-752311094E5F}" type="pres">
      <dgm:prSet presAssocID="{63F2B594-1F8C-4FBF-A48F-8CDF7ABDB416}" presName="node" presStyleLbl="node1" presStyleIdx="7" presStyleCnt="11">
        <dgm:presLayoutVars>
          <dgm:bulletEnabled val="1"/>
        </dgm:presLayoutVars>
      </dgm:prSet>
      <dgm:spPr/>
    </dgm:pt>
    <dgm:pt modelId="{98A4D11C-C9A7-4E37-BBDA-CE278AA75B9C}" type="pres">
      <dgm:prSet presAssocID="{B8A24730-1A41-4D4F-8501-02859A8B6E66}" presName="sibTrans" presStyleLbl="bgSibTrans2D1" presStyleIdx="7" presStyleCnt="10" custLinFactNeighborX="11721" custLinFactNeighborY="39256"/>
      <dgm:spPr/>
    </dgm:pt>
    <dgm:pt modelId="{AA92779D-4BAB-4669-ABCB-24C533009BC9}" type="pres">
      <dgm:prSet presAssocID="{03C58BA1-5B58-4F98-86B9-D8F7BA73D4EF}" presName="compNode" presStyleCnt="0"/>
      <dgm:spPr/>
    </dgm:pt>
    <dgm:pt modelId="{F3583FC1-50BB-4AA0-B2E3-7C4634F635D0}" type="pres">
      <dgm:prSet presAssocID="{03C58BA1-5B58-4F98-86B9-D8F7BA73D4EF}" presName="dummyConnPt" presStyleCnt="0"/>
      <dgm:spPr/>
    </dgm:pt>
    <dgm:pt modelId="{9EC47EA3-913B-402A-8486-D06161AF1194}" type="pres">
      <dgm:prSet presAssocID="{03C58BA1-5B58-4F98-86B9-D8F7BA73D4EF}" presName="node" presStyleLbl="node1" presStyleIdx="8" presStyleCnt="11">
        <dgm:presLayoutVars>
          <dgm:bulletEnabled val="1"/>
        </dgm:presLayoutVars>
      </dgm:prSet>
      <dgm:spPr/>
    </dgm:pt>
    <dgm:pt modelId="{D6D3588D-D0A7-4DCD-AE6C-AFDAEE1E9D22}" type="pres">
      <dgm:prSet presAssocID="{E4F04DE9-5BAF-4D7E-9AE3-DFD0AB893A86}" presName="sibTrans" presStyleLbl="bgSibTrans2D1" presStyleIdx="8" presStyleCnt="10"/>
      <dgm:spPr/>
    </dgm:pt>
    <dgm:pt modelId="{68FF0CBE-FA95-497B-96F9-E126E9A589D1}" type="pres">
      <dgm:prSet presAssocID="{52782294-19F9-4D10-BE55-92B131E1C500}" presName="compNode" presStyleCnt="0"/>
      <dgm:spPr/>
    </dgm:pt>
    <dgm:pt modelId="{813F4112-8474-4248-8ED6-F3E038013848}" type="pres">
      <dgm:prSet presAssocID="{52782294-19F9-4D10-BE55-92B131E1C500}" presName="dummyConnPt" presStyleCnt="0"/>
      <dgm:spPr/>
    </dgm:pt>
    <dgm:pt modelId="{20DB996E-EC9F-4EB7-BE4A-E2C13D0078D4}" type="pres">
      <dgm:prSet presAssocID="{52782294-19F9-4D10-BE55-92B131E1C500}" presName="node" presStyleLbl="node1" presStyleIdx="9" presStyleCnt="11">
        <dgm:presLayoutVars>
          <dgm:bulletEnabled val="1"/>
        </dgm:presLayoutVars>
      </dgm:prSet>
      <dgm:spPr/>
    </dgm:pt>
    <dgm:pt modelId="{ECBCC66A-208B-4AA6-9636-8A2EC88539E4}" type="pres">
      <dgm:prSet presAssocID="{212E1FFD-1138-45FF-BB75-A9A9CB7F210F}" presName="sibTrans" presStyleLbl="bgSibTrans2D1" presStyleIdx="9" presStyleCnt="10"/>
      <dgm:spPr/>
    </dgm:pt>
    <dgm:pt modelId="{6CEFC953-62AB-43AC-9C9D-9A57B9B71F0D}" type="pres">
      <dgm:prSet presAssocID="{76DD6EA9-92F1-4498-9001-5EC68D505484}" presName="compNode" presStyleCnt="0"/>
      <dgm:spPr/>
    </dgm:pt>
    <dgm:pt modelId="{A34B4EE4-5698-440D-B6A4-A9809350ABE5}" type="pres">
      <dgm:prSet presAssocID="{76DD6EA9-92F1-4498-9001-5EC68D505484}" presName="dummyConnPt" presStyleCnt="0"/>
      <dgm:spPr/>
    </dgm:pt>
    <dgm:pt modelId="{2C911EBB-D66B-4A9D-B43F-046FD00BAD5A}" type="pres">
      <dgm:prSet presAssocID="{76DD6EA9-92F1-4498-9001-5EC68D505484}" presName="node" presStyleLbl="node1" presStyleIdx="10" presStyleCnt="11">
        <dgm:presLayoutVars>
          <dgm:bulletEnabled val="1"/>
        </dgm:presLayoutVars>
      </dgm:prSet>
      <dgm:spPr/>
    </dgm:pt>
  </dgm:ptLst>
  <dgm:cxnLst>
    <dgm:cxn modelId="{648E2100-3297-4613-8479-68CE0A5687E7}" type="presOf" srcId="{E4F04DE9-5BAF-4D7E-9AE3-DFD0AB893A86}" destId="{D6D3588D-D0A7-4DCD-AE6C-AFDAEE1E9D22}" srcOrd="0" destOrd="0" presId="urn:microsoft.com/office/officeart/2005/8/layout/bProcess4#1"/>
    <dgm:cxn modelId="{8E49AB02-81DD-43CE-B6B8-6A880844DBA1}" type="presOf" srcId="{D15B4EED-8ABB-4615-A959-13246A1B4B5C}" destId="{AA3F172A-5119-4B40-AB29-2DA098F58757}" srcOrd="0" destOrd="0" presId="urn:microsoft.com/office/officeart/2005/8/layout/bProcess4#1"/>
    <dgm:cxn modelId="{EC94D003-A8B2-4FBE-9F7C-1E9FFE971D90}" srcId="{32BA8EF4-CDF2-485F-ADE3-13B3E9D6F6B3}" destId="{76DD6EA9-92F1-4498-9001-5EC68D505484}" srcOrd="10" destOrd="0" parTransId="{8117B309-23D8-45B2-9289-6CDBD26E0856}" sibTransId="{466A85CD-E16C-4286-AD71-E14D013AA0F2}"/>
    <dgm:cxn modelId="{0905EA04-B10B-4FEB-921F-34D4A479F2A6}" type="presOf" srcId="{3443D6A2-3167-440E-B81F-B873C8F179D0}" destId="{86753662-A5B1-40FE-8018-85B568D50975}" srcOrd="0" destOrd="0" presId="urn:microsoft.com/office/officeart/2005/8/layout/bProcess4#1"/>
    <dgm:cxn modelId="{2B2FF71A-EF24-49AD-9983-86218DC56A3E}" type="presOf" srcId="{52782294-19F9-4D10-BE55-92B131E1C500}" destId="{20DB996E-EC9F-4EB7-BE4A-E2C13D0078D4}" srcOrd="0" destOrd="0" presId="urn:microsoft.com/office/officeart/2005/8/layout/bProcess4#1"/>
    <dgm:cxn modelId="{FACE6635-D568-42AD-A43E-9432887A52FC}" srcId="{32BA8EF4-CDF2-485F-ADE3-13B3E9D6F6B3}" destId="{63F2B594-1F8C-4FBF-A48F-8CDF7ABDB416}" srcOrd="7" destOrd="0" parTransId="{F24651A7-1185-42D7-9D7A-CE0BD24D3982}" sibTransId="{B8A24730-1A41-4D4F-8501-02859A8B6E66}"/>
    <dgm:cxn modelId="{00B1BA38-CC0C-41E0-AB4E-AE91BE4FE74C}" type="presOf" srcId="{7D0A0D26-E820-4EB1-A290-66547AC51C12}" destId="{35D08123-6578-4EF4-A26B-379558C0AB47}" srcOrd="0" destOrd="0" presId="urn:microsoft.com/office/officeart/2005/8/layout/bProcess4#1"/>
    <dgm:cxn modelId="{5BAC623A-824E-46A5-A4DD-A437E7AFB0BA}" type="presOf" srcId="{76DD6EA9-92F1-4498-9001-5EC68D505484}" destId="{2C911EBB-D66B-4A9D-B43F-046FD00BAD5A}" srcOrd="0" destOrd="0" presId="urn:microsoft.com/office/officeart/2005/8/layout/bProcess4#1"/>
    <dgm:cxn modelId="{F983495D-BC2C-4019-A8D2-E9BCD92E6275}" srcId="{32BA8EF4-CDF2-485F-ADE3-13B3E9D6F6B3}" destId="{6796A2C8-49B0-42A1-92A7-FAC5D4D355FB}" srcOrd="2" destOrd="0" parTransId="{F7BEA7F5-F6DE-41F4-B246-900B3D954412}" sibTransId="{D15B4EED-8ABB-4615-A959-13246A1B4B5C}"/>
    <dgm:cxn modelId="{CB488D44-1F6C-4132-BE64-BFF585102BB0}" srcId="{32BA8EF4-CDF2-485F-ADE3-13B3E9D6F6B3}" destId="{325C5C82-C582-4B4F-8280-BFB9879CEC34}" srcOrd="0" destOrd="0" parTransId="{AF88CD33-E56F-465B-A2A3-BE73F28B989A}" sibTransId="{2A290ACA-46B9-499F-B43B-B9D7AF527BF7}"/>
    <dgm:cxn modelId="{08901947-E5A1-4C61-8391-A49C6C7CA1A7}" type="presOf" srcId="{F92D491E-8407-4252-BD34-63F678621E02}" destId="{7D93061D-4FCC-440C-9135-24B7241122AE}" srcOrd="0" destOrd="0" presId="urn:microsoft.com/office/officeart/2005/8/layout/bProcess4#1"/>
    <dgm:cxn modelId="{DBCAD94C-FC99-4388-816B-A3B142C882A4}" type="presOf" srcId="{212E1FFD-1138-45FF-BB75-A9A9CB7F210F}" destId="{ECBCC66A-208B-4AA6-9636-8A2EC88539E4}" srcOrd="0" destOrd="0" presId="urn:microsoft.com/office/officeart/2005/8/layout/bProcess4#1"/>
    <dgm:cxn modelId="{04ABD64D-550E-4720-94F4-22C56319515C}" type="presOf" srcId="{E98BC8A2-984A-4A0A-9973-84BB9430EF8C}" destId="{51A72822-88CE-4BE9-B1F0-23A19F67440F}" srcOrd="0" destOrd="0" presId="urn:microsoft.com/office/officeart/2005/8/layout/bProcess4#1"/>
    <dgm:cxn modelId="{B9E34B71-158B-4B70-BD20-BEF972BCE981}" srcId="{32BA8EF4-CDF2-485F-ADE3-13B3E9D6F6B3}" destId="{59B9141F-8DA1-4371-B83D-97B32FD6B4FE}" srcOrd="1" destOrd="0" parTransId="{8CF87756-8099-447F-AA06-2F8592A68A4B}" sibTransId="{3443D6A2-3167-440E-B81F-B873C8F179D0}"/>
    <dgm:cxn modelId="{F19AEF56-04A7-48FD-ABE9-DBD452BDCB36}" type="presOf" srcId="{63F2B594-1F8C-4FBF-A48F-8CDF7ABDB416}" destId="{51EEB5AB-AE87-49A8-87D5-752311094E5F}" srcOrd="0" destOrd="0" presId="urn:microsoft.com/office/officeart/2005/8/layout/bProcess4#1"/>
    <dgm:cxn modelId="{B0FDFC77-E4AC-4990-9673-CF9A57891CCC}" srcId="{32BA8EF4-CDF2-485F-ADE3-13B3E9D6F6B3}" destId="{D38AFB28-2B8C-4689-A570-73EFF741D2C2}" srcOrd="3" destOrd="0" parTransId="{2194762B-8460-430F-95CD-E88BF76858AF}" sibTransId="{7D0A0D26-E820-4EB1-A290-66547AC51C12}"/>
    <dgm:cxn modelId="{9176CB58-3313-4053-A3AB-34DCF79F7DD7}" type="presOf" srcId="{D38AFB28-2B8C-4689-A570-73EFF741D2C2}" destId="{F1BC84EA-C62C-46E9-8FC0-8F35E0DC7A0B}" srcOrd="0" destOrd="0" presId="urn:microsoft.com/office/officeart/2005/8/layout/bProcess4#1"/>
    <dgm:cxn modelId="{B729AF90-3D9E-4BD7-8279-790150BDABD3}" srcId="{32BA8EF4-CDF2-485F-ADE3-13B3E9D6F6B3}" destId="{52782294-19F9-4D10-BE55-92B131E1C500}" srcOrd="9" destOrd="0" parTransId="{5DFDC815-2458-4753-9087-4C7EA9523816}" sibTransId="{212E1FFD-1138-45FF-BB75-A9A9CB7F210F}"/>
    <dgm:cxn modelId="{6F0D8E92-C0B2-455F-A415-E5A707951022}" type="presOf" srcId="{74C21B78-33B7-43B3-97C7-12F9AD64D902}" destId="{5054B7BA-EF65-4569-A23D-174EE43C40C6}" srcOrd="0" destOrd="0" presId="urn:microsoft.com/office/officeart/2005/8/layout/bProcess4#1"/>
    <dgm:cxn modelId="{31BD88A3-580F-4CD8-B463-F117CE9F664B}" type="presOf" srcId="{2A290ACA-46B9-499F-B43B-B9D7AF527BF7}" destId="{0FD5B24A-B8E2-4A74-91FB-8F2B957BEFE6}" srcOrd="0" destOrd="0" presId="urn:microsoft.com/office/officeart/2005/8/layout/bProcess4#1"/>
    <dgm:cxn modelId="{717608B5-BADE-4594-BF1C-38A12E79A3DA}" type="presOf" srcId="{59B9141F-8DA1-4371-B83D-97B32FD6B4FE}" destId="{26CA878D-6D16-4ADA-9D15-E68B462FD166}" srcOrd="0" destOrd="0" presId="urn:microsoft.com/office/officeart/2005/8/layout/bProcess4#1"/>
    <dgm:cxn modelId="{C1A3EFBA-E99F-4AC8-B9EC-B47E37A73987}" type="presOf" srcId="{325C5C82-C582-4B4F-8280-BFB9879CEC34}" destId="{6951AE92-A3CF-47AB-B632-F5859BA5CA64}" srcOrd="0" destOrd="0" presId="urn:microsoft.com/office/officeart/2005/8/layout/bProcess4#1"/>
    <dgm:cxn modelId="{3DAD7CC6-CE26-40E0-B5BA-F7095933BF23}" type="presOf" srcId="{32BA8EF4-CDF2-485F-ADE3-13B3E9D6F6B3}" destId="{11353039-CDDF-46C8-A2EE-182870DBF99F}" srcOrd="0" destOrd="0" presId="urn:microsoft.com/office/officeart/2005/8/layout/bProcess4#1"/>
    <dgm:cxn modelId="{D3F1A3C7-5B97-4175-8FC9-DAEB52947DC2}" type="presOf" srcId="{5C145EC7-EDD3-4D0A-8923-6D881FBDFF1B}" destId="{04080E26-9CD1-4B7D-A517-98AE0CA85986}" srcOrd="0" destOrd="0" presId="urn:microsoft.com/office/officeart/2005/8/layout/bProcess4#1"/>
    <dgm:cxn modelId="{42B5EED6-85A1-4EDA-97D7-54FE2ABDEDDA}" type="presOf" srcId="{00D4CE78-E213-41A7-93B4-6D04804436A7}" destId="{8B096BDA-282F-422B-911A-89F835D949DD}" srcOrd="0" destOrd="0" presId="urn:microsoft.com/office/officeart/2005/8/layout/bProcess4#1"/>
    <dgm:cxn modelId="{D8855EDC-7E88-4399-88A7-B9F9BF241535}" type="presOf" srcId="{6796A2C8-49B0-42A1-92A7-FAC5D4D355FB}" destId="{B9839632-2DB1-47C0-907B-BAA0722D9A07}" srcOrd="0" destOrd="0" presId="urn:microsoft.com/office/officeart/2005/8/layout/bProcess4#1"/>
    <dgm:cxn modelId="{5767C0DE-84CF-4F7D-8ABB-C220ECB4E2AE}" srcId="{32BA8EF4-CDF2-485F-ADE3-13B3E9D6F6B3}" destId="{03C58BA1-5B58-4F98-86B9-D8F7BA73D4EF}" srcOrd="8" destOrd="0" parTransId="{84066CE9-F661-45B4-8EBF-CEE05CE975E0}" sibTransId="{E4F04DE9-5BAF-4D7E-9AE3-DFD0AB893A86}"/>
    <dgm:cxn modelId="{A8D913E5-B145-49C8-AF9C-5B1E860C4058}" srcId="{32BA8EF4-CDF2-485F-ADE3-13B3E9D6F6B3}" destId="{74C21B78-33B7-43B3-97C7-12F9AD64D902}" srcOrd="6" destOrd="0" parTransId="{391FF9EC-23C2-4E5C-82EC-24ED2D533F76}" sibTransId="{00D4CE78-E213-41A7-93B4-6D04804436A7}"/>
    <dgm:cxn modelId="{724D6AE5-005A-4E01-9864-2AC8036A22ED}" srcId="{32BA8EF4-CDF2-485F-ADE3-13B3E9D6F6B3}" destId="{5C145EC7-EDD3-4D0A-8923-6D881FBDFF1B}" srcOrd="4" destOrd="0" parTransId="{D6AD0CE4-65D4-4547-BA84-D8F2D978C38C}" sibTransId="{E98BC8A2-984A-4A0A-9973-84BB9430EF8C}"/>
    <dgm:cxn modelId="{481ED9F7-0047-4151-8185-AC313F00F436}" type="presOf" srcId="{2727FAEF-0A54-4394-AD71-CCFAA88436D1}" destId="{913B5680-4494-4831-919D-D198359C1BF0}" srcOrd="0" destOrd="0" presId="urn:microsoft.com/office/officeart/2005/8/layout/bProcess4#1"/>
    <dgm:cxn modelId="{ECB4ACF8-2B1B-4280-AE74-B45FB39EEFE5}" type="presOf" srcId="{03C58BA1-5B58-4F98-86B9-D8F7BA73D4EF}" destId="{9EC47EA3-913B-402A-8486-D06161AF1194}" srcOrd="0" destOrd="0" presId="urn:microsoft.com/office/officeart/2005/8/layout/bProcess4#1"/>
    <dgm:cxn modelId="{F6DFA5FD-5FEC-415D-897B-FE117F705FE0}" type="presOf" srcId="{B8A24730-1A41-4D4F-8501-02859A8B6E66}" destId="{98A4D11C-C9A7-4E37-BBDA-CE278AA75B9C}" srcOrd="0" destOrd="0" presId="urn:microsoft.com/office/officeart/2005/8/layout/bProcess4#1"/>
    <dgm:cxn modelId="{18CAB1FF-8A8E-4E47-916C-F3B36F20553F}" srcId="{32BA8EF4-CDF2-485F-ADE3-13B3E9D6F6B3}" destId="{2727FAEF-0A54-4394-AD71-CCFAA88436D1}" srcOrd="5" destOrd="0" parTransId="{327DBDE0-6B0B-4CC8-B96E-EED6FF609A52}" sibTransId="{F92D491E-8407-4252-BD34-63F678621E02}"/>
    <dgm:cxn modelId="{CC0A8106-C6D4-46A0-A55B-0E5F1DD91B07}" type="presParOf" srcId="{11353039-CDDF-46C8-A2EE-182870DBF99F}" destId="{F311D584-BA5D-4212-A083-3F3928801B9B}" srcOrd="0" destOrd="0" presId="urn:microsoft.com/office/officeart/2005/8/layout/bProcess4#1"/>
    <dgm:cxn modelId="{0A525E09-C3B7-4F23-B207-CA99E3BB518C}" type="presParOf" srcId="{F311D584-BA5D-4212-A083-3F3928801B9B}" destId="{B681D656-780F-4004-8E20-8D21935B2BC9}" srcOrd="0" destOrd="0" presId="urn:microsoft.com/office/officeart/2005/8/layout/bProcess4#1"/>
    <dgm:cxn modelId="{80A116AF-47C1-49ED-B849-76D64A37315B}" type="presParOf" srcId="{F311D584-BA5D-4212-A083-3F3928801B9B}" destId="{6951AE92-A3CF-47AB-B632-F5859BA5CA64}" srcOrd="1" destOrd="0" presId="urn:microsoft.com/office/officeart/2005/8/layout/bProcess4#1"/>
    <dgm:cxn modelId="{A4A1AE65-B5E3-4876-96AD-41D0A435D43A}" type="presParOf" srcId="{11353039-CDDF-46C8-A2EE-182870DBF99F}" destId="{0FD5B24A-B8E2-4A74-91FB-8F2B957BEFE6}" srcOrd="1" destOrd="0" presId="urn:microsoft.com/office/officeart/2005/8/layout/bProcess4#1"/>
    <dgm:cxn modelId="{B8BF4380-474C-4A81-895E-70EC323A3BFB}" type="presParOf" srcId="{11353039-CDDF-46C8-A2EE-182870DBF99F}" destId="{8EFEC0E8-7BA3-43B8-8F5F-1D79F52240C1}" srcOrd="2" destOrd="0" presId="urn:microsoft.com/office/officeart/2005/8/layout/bProcess4#1"/>
    <dgm:cxn modelId="{456F5129-9A4D-4C36-9600-254C4CD17C93}" type="presParOf" srcId="{8EFEC0E8-7BA3-43B8-8F5F-1D79F52240C1}" destId="{EC691048-5D05-42EB-A63A-C18DF2ABF904}" srcOrd="0" destOrd="0" presId="urn:microsoft.com/office/officeart/2005/8/layout/bProcess4#1"/>
    <dgm:cxn modelId="{A22EB9F5-2246-4AFA-918A-CC918D605372}" type="presParOf" srcId="{8EFEC0E8-7BA3-43B8-8F5F-1D79F52240C1}" destId="{26CA878D-6D16-4ADA-9D15-E68B462FD166}" srcOrd="1" destOrd="0" presId="urn:microsoft.com/office/officeart/2005/8/layout/bProcess4#1"/>
    <dgm:cxn modelId="{9A66E408-E52E-4334-97C1-14A6E30B6EBF}" type="presParOf" srcId="{11353039-CDDF-46C8-A2EE-182870DBF99F}" destId="{86753662-A5B1-40FE-8018-85B568D50975}" srcOrd="3" destOrd="0" presId="urn:microsoft.com/office/officeart/2005/8/layout/bProcess4#1"/>
    <dgm:cxn modelId="{D52951C1-C43D-4395-8054-A5B5E6C3D2B4}" type="presParOf" srcId="{11353039-CDDF-46C8-A2EE-182870DBF99F}" destId="{941BD8BC-6083-42E6-BDC3-BB3BE4AFBFE4}" srcOrd="4" destOrd="0" presId="urn:microsoft.com/office/officeart/2005/8/layout/bProcess4#1"/>
    <dgm:cxn modelId="{55A2619A-5E80-4E56-8E6F-35FFC134F7D6}" type="presParOf" srcId="{941BD8BC-6083-42E6-BDC3-BB3BE4AFBFE4}" destId="{63814269-CAFC-4E9D-B1E8-155A00575B94}" srcOrd="0" destOrd="0" presId="urn:microsoft.com/office/officeart/2005/8/layout/bProcess4#1"/>
    <dgm:cxn modelId="{41A7FF2C-AE32-4509-A2E6-5DB5E3D9663C}" type="presParOf" srcId="{941BD8BC-6083-42E6-BDC3-BB3BE4AFBFE4}" destId="{B9839632-2DB1-47C0-907B-BAA0722D9A07}" srcOrd="1" destOrd="0" presId="urn:microsoft.com/office/officeart/2005/8/layout/bProcess4#1"/>
    <dgm:cxn modelId="{A17EA3F0-6388-479C-8306-23D67A4B9B42}" type="presParOf" srcId="{11353039-CDDF-46C8-A2EE-182870DBF99F}" destId="{AA3F172A-5119-4B40-AB29-2DA098F58757}" srcOrd="5" destOrd="0" presId="urn:microsoft.com/office/officeart/2005/8/layout/bProcess4#1"/>
    <dgm:cxn modelId="{3A84B682-F6E4-4FAA-9B81-95961C6CC696}" type="presParOf" srcId="{11353039-CDDF-46C8-A2EE-182870DBF99F}" destId="{C49CBEC1-AC2F-4763-8369-7CD8E393D627}" srcOrd="6" destOrd="0" presId="urn:microsoft.com/office/officeart/2005/8/layout/bProcess4#1"/>
    <dgm:cxn modelId="{98B5F846-D4D7-451D-9B10-4F689DAE6850}" type="presParOf" srcId="{C49CBEC1-AC2F-4763-8369-7CD8E393D627}" destId="{D7EE20CF-F167-4869-87C7-C574EA005654}" srcOrd="0" destOrd="0" presId="urn:microsoft.com/office/officeart/2005/8/layout/bProcess4#1"/>
    <dgm:cxn modelId="{4D7D3155-AEA5-4573-8928-66B7D7F68EF5}" type="presParOf" srcId="{C49CBEC1-AC2F-4763-8369-7CD8E393D627}" destId="{F1BC84EA-C62C-46E9-8FC0-8F35E0DC7A0B}" srcOrd="1" destOrd="0" presId="urn:microsoft.com/office/officeart/2005/8/layout/bProcess4#1"/>
    <dgm:cxn modelId="{D2F53474-3455-479A-8665-544212306B3F}" type="presParOf" srcId="{11353039-CDDF-46C8-A2EE-182870DBF99F}" destId="{35D08123-6578-4EF4-A26B-379558C0AB47}" srcOrd="7" destOrd="0" presId="urn:microsoft.com/office/officeart/2005/8/layout/bProcess4#1"/>
    <dgm:cxn modelId="{66E7CCA8-92AC-47F5-A5A3-5766AE838421}" type="presParOf" srcId="{11353039-CDDF-46C8-A2EE-182870DBF99F}" destId="{443E06A3-95BF-4248-9161-C1C8C7F6F3D4}" srcOrd="8" destOrd="0" presId="urn:microsoft.com/office/officeart/2005/8/layout/bProcess4#1"/>
    <dgm:cxn modelId="{DD0EDEBC-BD72-4F78-B323-2A84724CA2B8}" type="presParOf" srcId="{443E06A3-95BF-4248-9161-C1C8C7F6F3D4}" destId="{FBC699DE-8DDF-40CB-916B-C6F0F1232535}" srcOrd="0" destOrd="0" presId="urn:microsoft.com/office/officeart/2005/8/layout/bProcess4#1"/>
    <dgm:cxn modelId="{B50D7958-74C5-4962-9AC3-15C526532C53}" type="presParOf" srcId="{443E06A3-95BF-4248-9161-C1C8C7F6F3D4}" destId="{04080E26-9CD1-4B7D-A517-98AE0CA85986}" srcOrd="1" destOrd="0" presId="urn:microsoft.com/office/officeart/2005/8/layout/bProcess4#1"/>
    <dgm:cxn modelId="{DCE69B87-6619-4E95-9C0A-D14E16B875C6}" type="presParOf" srcId="{11353039-CDDF-46C8-A2EE-182870DBF99F}" destId="{51A72822-88CE-4BE9-B1F0-23A19F67440F}" srcOrd="9" destOrd="0" presId="urn:microsoft.com/office/officeart/2005/8/layout/bProcess4#1"/>
    <dgm:cxn modelId="{311938E4-F0CD-4B9C-AFB3-F4225F10BDC8}" type="presParOf" srcId="{11353039-CDDF-46C8-A2EE-182870DBF99F}" destId="{3C30F9BE-B99B-42DA-AB5E-43B2EB9DE54D}" srcOrd="10" destOrd="0" presId="urn:microsoft.com/office/officeart/2005/8/layout/bProcess4#1"/>
    <dgm:cxn modelId="{EF1C3673-3F0A-4D7B-915F-EF6A2CC82988}" type="presParOf" srcId="{3C30F9BE-B99B-42DA-AB5E-43B2EB9DE54D}" destId="{280E9093-57B1-46ED-89B5-D8F5B5AC3117}" srcOrd="0" destOrd="0" presId="urn:microsoft.com/office/officeart/2005/8/layout/bProcess4#1"/>
    <dgm:cxn modelId="{6BCF1666-0A6F-4BE7-9E2F-2D32C9A29BBD}" type="presParOf" srcId="{3C30F9BE-B99B-42DA-AB5E-43B2EB9DE54D}" destId="{913B5680-4494-4831-919D-D198359C1BF0}" srcOrd="1" destOrd="0" presId="urn:microsoft.com/office/officeart/2005/8/layout/bProcess4#1"/>
    <dgm:cxn modelId="{7796AE14-8B3E-4650-9C54-B96C96F393C3}" type="presParOf" srcId="{11353039-CDDF-46C8-A2EE-182870DBF99F}" destId="{7D93061D-4FCC-440C-9135-24B7241122AE}" srcOrd="11" destOrd="0" presId="urn:microsoft.com/office/officeart/2005/8/layout/bProcess4#1"/>
    <dgm:cxn modelId="{BA97C261-40F2-4C9D-8DCB-0F16B8C97F5A}" type="presParOf" srcId="{11353039-CDDF-46C8-A2EE-182870DBF99F}" destId="{29343A7B-31BA-4F5D-982C-41F80D4DD49B}" srcOrd="12" destOrd="0" presId="urn:microsoft.com/office/officeart/2005/8/layout/bProcess4#1"/>
    <dgm:cxn modelId="{B4642200-4968-497F-87AB-ADCD5F6DB712}" type="presParOf" srcId="{29343A7B-31BA-4F5D-982C-41F80D4DD49B}" destId="{35D8223A-D773-418F-AAB4-C841AA70DFA6}" srcOrd="0" destOrd="0" presId="urn:microsoft.com/office/officeart/2005/8/layout/bProcess4#1"/>
    <dgm:cxn modelId="{A1FA3745-6884-4E7D-8BCE-8AB43C9A9372}" type="presParOf" srcId="{29343A7B-31BA-4F5D-982C-41F80D4DD49B}" destId="{5054B7BA-EF65-4569-A23D-174EE43C40C6}" srcOrd="1" destOrd="0" presId="urn:microsoft.com/office/officeart/2005/8/layout/bProcess4#1"/>
    <dgm:cxn modelId="{F9C3056E-4F4A-4678-BDF6-3E39A9728FBF}" type="presParOf" srcId="{11353039-CDDF-46C8-A2EE-182870DBF99F}" destId="{8B096BDA-282F-422B-911A-89F835D949DD}" srcOrd="13" destOrd="0" presId="urn:microsoft.com/office/officeart/2005/8/layout/bProcess4#1"/>
    <dgm:cxn modelId="{6F3B7BFF-6DE0-4790-9B3D-D19997FD8A1B}" type="presParOf" srcId="{11353039-CDDF-46C8-A2EE-182870DBF99F}" destId="{DB2B337B-9AC8-48F8-B816-F522D3A2BBA7}" srcOrd="14" destOrd="0" presId="urn:microsoft.com/office/officeart/2005/8/layout/bProcess4#1"/>
    <dgm:cxn modelId="{75304BD2-163C-457A-81A6-21633D52B405}" type="presParOf" srcId="{DB2B337B-9AC8-48F8-B816-F522D3A2BBA7}" destId="{E8D10EE3-C9D1-4681-9D8F-03EF30F5CC48}" srcOrd="0" destOrd="0" presId="urn:microsoft.com/office/officeart/2005/8/layout/bProcess4#1"/>
    <dgm:cxn modelId="{D1EE9071-C4C5-4460-98CB-289572FCBB2E}" type="presParOf" srcId="{DB2B337B-9AC8-48F8-B816-F522D3A2BBA7}" destId="{51EEB5AB-AE87-49A8-87D5-752311094E5F}" srcOrd="1" destOrd="0" presId="urn:microsoft.com/office/officeart/2005/8/layout/bProcess4#1"/>
    <dgm:cxn modelId="{A7E951CF-B929-4082-8040-260CDB725DA9}" type="presParOf" srcId="{11353039-CDDF-46C8-A2EE-182870DBF99F}" destId="{98A4D11C-C9A7-4E37-BBDA-CE278AA75B9C}" srcOrd="15" destOrd="0" presId="urn:microsoft.com/office/officeart/2005/8/layout/bProcess4#1"/>
    <dgm:cxn modelId="{6BD9D633-04A0-4148-8BE2-038DFF33E5F0}" type="presParOf" srcId="{11353039-CDDF-46C8-A2EE-182870DBF99F}" destId="{AA92779D-4BAB-4669-ABCB-24C533009BC9}" srcOrd="16" destOrd="0" presId="urn:microsoft.com/office/officeart/2005/8/layout/bProcess4#1"/>
    <dgm:cxn modelId="{579C838E-154F-400D-B693-92AA84F0F02D}" type="presParOf" srcId="{AA92779D-4BAB-4669-ABCB-24C533009BC9}" destId="{F3583FC1-50BB-4AA0-B2E3-7C4634F635D0}" srcOrd="0" destOrd="0" presId="urn:microsoft.com/office/officeart/2005/8/layout/bProcess4#1"/>
    <dgm:cxn modelId="{EEEAF7A7-8234-4E01-931B-FA2A79BF00CB}" type="presParOf" srcId="{AA92779D-4BAB-4669-ABCB-24C533009BC9}" destId="{9EC47EA3-913B-402A-8486-D06161AF1194}" srcOrd="1" destOrd="0" presId="urn:microsoft.com/office/officeart/2005/8/layout/bProcess4#1"/>
    <dgm:cxn modelId="{D792B678-B4BA-478E-8E34-4E89D48AA73E}" type="presParOf" srcId="{11353039-CDDF-46C8-A2EE-182870DBF99F}" destId="{D6D3588D-D0A7-4DCD-AE6C-AFDAEE1E9D22}" srcOrd="17" destOrd="0" presId="urn:microsoft.com/office/officeart/2005/8/layout/bProcess4#1"/>
    <dgm:cxn modelId="{43A56BD6-727C-4850-9818-1CA2809B0E29}" type="presParOf" srcId="{11353039-CDDF-46C8-A2EE-182870DBF99F}" destId="{68FF0CBE-FA95-497B-96F9-E126E9A589D1}" srcOrd="18" destOrd="0" presId="urn:microsoft.com/office/officeart/2005/8/layout/bProcess4#1"/>
    <dgm:cxn modelId="{AD26FE32-8E7F-4257-AF63-032185A8D430}" type="presParOf" srcId="{68FF0CBE-FA95-497B-96F9-E126E9A589D1}" destId="{813F4112-8474-4248-8ED6-F3E038013848}" srcOrd="0" destOrd="0" presId="urn:microsoft.com/office/officeart/2005/8/layout/bProcess4#1"/>
    <dgm:cxn modelId="{AAA1B472-E191-42D3-AB93-A116D61D0854}" type="presParOf" srcId="{68FF0CBE-FA95-497B-96F9-E126E9A589D1}" destId="{20DB996E-EC9F-4EB7-BE4A-E2C13D0078D4}" srcOrd="1" destOrd="0" presId="urn:microsoft.com/office/officeart/2005/8/layout/bProcess4#1"/>
    <dgm:cxn modelId="{A30690B7-AED2-4B58-95C0-7D0972A5D8EE}" type="presParOf" srcId="{11353039-CDDF-46C8-A2EE-182870DBF99F}" destId="{ECBCC66A-208B-4AA6-9636-8A2EC88539E4}" srcOrd="19" destOrd="0" presId="urn:microsoft.com/office/officeart/2005/8/layout/bProcess4#1"/>
    <dgm:cxn modelId="{672EB230-A51E-4BD5-BFA4-4BB48D5ED1B1}" type="presParOf" srcId="{11353039-CDDF-46C8-A2EE-182870DBF99F}" destId="{6CEFC953-62AB-43AC-9C9D-9A57B9B71F0D}" srcOrd="20" destOrd="0" presId="urn:microsoft.com/office/officeart/2005/8/layout/bProcess4#1"/>
    <dgm:cxn modelId="{3A9810CF-2211-4F67-9128-93DEEB76B214}" type="presParOf" srcId="{6CEFC953-62AB-43AC-9C9D-9A57B9B71F0D}" destId="{A34B4EE4-5698-440D-B6A4-A9809350ABE5}" srcOrd="0" destOrd="0" presId="urn:microsoft.com/office/officeart/2005/8/layout/bProcess4#1"/>
    <dgm:cxn modelId="{ED9A82B2-7EF3-4657-9458-26D903A5165B}" type="presParOf" srcId="{6CEFC953-62AB-43AC-9C9D-9A57B9B71F0D}" destId="{2C911EBB-D66B-4A9D-B43F-046FD00BAD5A}" srcOrd="1" destOrd="0" presId="urn:microsoft.com/office/officeart/2005/8/layout/bProcess4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224ADDF5-8541-41A9-965D-7B721C62272D}" type="doc">
      <dgm:prSet loTypeId="urn:microsoft.com/office/officeart/2005/8/layout/hierarchy4" loCatId="hierarchy" qsTypeId="urn:microsoft.com/office/officeart/2005/8/quickstyle/3d1#2" qsCatId="3D" csTypeId="urn:microsoft.com/office/officeart/2005/8/colors/accent1_2#8" csCatId="accent1" phldr="1"/>
      <dgm:spPr/>
      <dgm:t>
        <a:bodyPr/>
        <a:lstStyle/>
        <a:p>
          <a:endParaRPr lang="zh-CN" altLang="en-US"/>
        </a:p>
      </dgm:t>
    </dgm:pt>
    <dgm:pt modelId="{E2CA2FF6-5D9C-44D2-86D3-3FAD3EC20A91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六、春秋战国的文学、艺术</a:t>
          </a:r>
        </a:p>
      </dgm:t>
    </dgm:pt>
    <dgm:pt modelId="{513CD0A1-30F7-45D7-B5E1-4A9DB0CA8236}" type="parTrans" cxnId="{CDA525FA-3EAC-4CC6-B8F6-6E4935CCC548}">
      <dgm:prSet/>
      <dgm:spPr/>
      <dgm:t>
        <a:bodyPr/>
        <a:lstStyle/>
        <a:p>
          <a:endParaRPr lang="zh-CN" altLang="en-US"/>
        </a:p>
      </dgm:t>
    </dgm:pt>
    <dgm:pt modelId="{4E9103DA-3074-40AF-A966-79CB923EE8DD}" type="sibTrans" cxnId="{CDA525FA-3EAC-4CC6-B8F6-6E4935CCC548}">
      <dgm:prSet/>
      <dgm:spPr/>
      <dgm:t>
        <a:bodyPr/>
        <a:lstStyle/>
        <a:p>
          <a:endParaRPr lang="zh-CN" altLang="en-US"/>
        </a:p>
      </dgm:t>
    </dgm:pt>
    <dgm:pt modelId="{40D3F114-C3B4-4870-8373-71A06C976239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散文：</a:t>
          </a:r>
          <a:r>
            <a:rPr lang="zh-CN" altLang="en-US" b="1" dirty="0"/>
            <a:t>尚书</a:t>
          </a:r>
          <a:r>
            <a:rPr lang="en-US" altLang="zh-CN" b="1" dirty="0"/>
            <a:t>/</a:t>
          </a:r>
          <a:r>
            <a:rPr lang="zh-CN" altLang="en-US" b="1" dirty="0"/>
            <a:t>春秋</a:t>
          </a:r>
          <a:r>
            <a:rPr lang="en-US" altLang="zh-CN" b="1" dirty="0"/>
            <a:t>/</a:t>
          </a:r>
          <a:r>
            <a:rPr lang="zh-CN" altLang="en-US" b="1" dirty="0"/>
            <a:t>论语</a:t>
          </a:r>
          <a:r>
            <a:rPr lang="en-US" altLang="zh-CN" b="1" dirty="0"/>
            <a:t>/</a:t>
          </a:r>
          <a:r>
            <a:rPr lang="zh-CN" altLang="en-US" b="1" dirty="0"/>
            <a:t>左传</a:t>
          </a:r>
          <a:r>
            <a:rPr lang="en-US" altLang="zh-CN" b="1" dirty="0"/>
            <a:t>/</a:t>
          </a:r>
          <a:r>
            <a:rPr lang="zh-CN" altLang="en-US" b="1" dirty="0"/>
            <a:t>左氏春秋</a:t>
          </a:r>
        </a:p>
      </dgm:t>
    </dgm:pt>
    <dgm:pt modelId="{FDAE282C-848A-4034-BD1D-69FCED7AFEBC}" type="parTrans" cxnId="{3CA0221D-CEC7-4522-AE90-2D1A4F144391}">
      <dgm:prSet/>
      <dgm:spPr/>
      <dgm:t>
        <a:bodyPr/>
        <a:lstStyle/>
        <a:p>
          <a:endParaRPr lang="zh-CN" altLang="en-US"/>
        </a:p>
      </dgm:t>
    </dgm:pt>
    <dgm:pt modelId="{6720931A-61DB-441D-B78E-D10D08E4CBCE}" type="sibTrans" cxnId="{3CA0221D-CEC7-4522-AE90-2D1A4F144391}">
      <dgm:prSet/>
      <dgm:spPr/>
      <dgm:t>
        <a:bodyPr/>
        <a:lstStyle/>
        <a:p>
          <a:endParaRPr lang="zh-CN" altLang="en-US"/>
        </a:p>
      </dgm:t>
    </dgm:pt>
    <dgm:pt modelId="{2EA10889-F936-432F-A498-87FBB24B0777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诗歌：</a:t>
          </a:r>
          <a:r>
            <a:rPr lang="en-US" altLang="zh-CN" b="1" dirty="0"/>
            <a:t>《</a:t>
          </a:r>
          <a:r>
            <a:rPr lang="zh-CN" altLang="en-US" b="1" dirty="0"/>
            <a:t>诗经</a:t>
          </a:r>
          <a:r>
            <a:rPr lang="en-US" altLang="zh-CN" b="1" dirty="0"/>
            <a:t>》</a:t>
          </a:r>
          <a:endParaRPr lang="zh-CN" altLang="en-US" b="1" dirty="0"/>
        </a:p>
      </dgm:t>
    </dgm:pt>
    <dgm:pt modelId="{461B7EC4-0F6B-4B45-8594-3AE0C779F890}" type="parTrans" cxnId="{C24287EA-7556-457D-9AE1-9EE00449983E}">
      <dgm:prSet/>
      <dgm:spPr/>
      <dgm:t>
        <a:bodyPr/>
        <a:lstStyle/>
        <a:p>
          <a:endParaRPr lang="zh-CN" altLang="en-US"/>
        </a:p>
      </dgm:t>
    </dgm:pt>
    <dgm:pt modelId="{8C0688C8-7213-4F27-ACF4-FCFF5B9A2D8A}" type="sibTrans" cxnId="{C24287EA-7556-457D-9AE1-9EE00449983E}">
      <dgm:prSet/>
      <dgm:spPr/>
      <dgm:t>
        <a:bodyPr/>
        <a:lstStyle/>
        <a:p>
          <a:endParaRPr lang="zh-CN" altLang="en-US"/>
        </a:p>
      </dgm:t>
    </dgm:pt>
    <dgm:pt modelId="{86D922D2-29BE-4327-8628-A4FB45935CBD}">
      <dgm:prSet phldrT="[文本]"/>
      <dgm:spPr/>
      <dgm:t>
        <a:bodyPr/>
        <a:lstStyle/>
        <a:p>
          <a:r>
            <a:rPr lang="zh-CN" altLang="en-US" b="1" dirty="0"/>
            <a:t>屈原与楚辞</a:t>
          </a:r>
        </a:p>
      </dgm:t>
    </dgm:pt>
    <dgm:pt modelId="{5C95AAF0-184C-42C5-BD55-C01DE4C3712F}" type="parTrans" cxnId="{3C6E61F0-61C3-44F7-AFF1-F9B2A648D4C6}">
      <dgm:prSet/>
      <dgm:spPr/>
      <dgm:t>
        <a:bodyPr/>
        <a:lstStyle/>
        <a:p>
          <a:endParaRPr lang="zh-CN" altLang="en-US"/>
        </a:p>
      </dgm:t>
    </dgm:pt>
    <dgm:pt modelId="{DAC12038-3E9F-4DFB-9927-1615B575AF7B}" type="sibTrans" cxnId="{3C6E61F0-61C3-44F7-AFF1-F9B2A648D4C6}">
      <dgm:prSet/>
      <dgm:spPr/>
      <dgm:t>
        <a:bodyPr/>
        <a:lstStyle/>
        <a:p>
          <a:endParaRPr lang="zh-CN" altLang="en-US"/>
        </a:p>
      </dgm:t>
    </dgm:pt>
    <dgm:pt modelId="{6A6F4C36-9D94-4EC1-9023-3F4D016D569A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青铜艺术</a:t>
          </a:r>
        </a:p>
      </dgm:t>
    </dgm:pt>
    <dgm:pt modelId="{A0B6DAF0-8809-446A-B62C-514EA03449EC}" type="parTrans" cxnId="{DE812EF1-15AE-436E-A2E9-419D92DA04E0}">
      <dgm:prSet/>
      <dgm:spPr/>
      <dgm:t>
        <a:bodyPr/>
        <a:lstStyle/>
        <a:p>
          <a:endParaRPr lang="zh-CN" altLang="en-US"/>
        </a:p>
      </dgm:t>
    </dgm:pt>
    <dgm:pt modelId="{C71D938E-B5B5-40B8-9328-EC26AAA43C98}" type="sibTrans" cxnId="{DE812EF1-15AE-436E-A2E9-419D92DA04E0}">
      <dgm:prSet/>
      <dgm:spPr/>
      <dgm:t>
        <a:bodyPr/>
        <a:lstStyle/>
        <a:p>
          <a:endParaRPr lang="zh-CN" altLang="en-US"/>
        </a:p>
      </dgm:t>
    </dgm:pt>
    <dgm:pt modelId="{F29A5122-5D1B-4DF7-A0C5-C94792AC4888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</a:rPr>
            <a:t>音乐及编钟</a:t>
          </a:r>
        </a:p>
      </dgm:t>
    </dgm:pt>
    <dgm:pt modelId="{4CB9C80B-226B-4E88-A324-38CAFC5A4D2D}" type="parTrans" cxnId="{45A6006D-18AC-4245-B5CB-A2AD96184FB9}">
      <dgm:prSet/>
      <dgm:spPr/>
      <dgm:t>
        <a:bodyPr/>
        <a:lstStyle/>
        <a:p>
          <a:endParaRPr lang="zh-CN" altLang="en-US"/>
        </a:p>
      </dgm:t>
    </dgm:pt>
    <dgm:pt modelId="{BAE46262-FEA8-452B-BEE7-2DB80A3B879A}" type="sibTrans" cxnId="{45A6006D-18AC-4245-B5CB-A2AD96184FB9}">
      <dgm:prSet/>
      <dgm:spPr/>
      <dgm:t>
        <a:bodyPr/>
        <a:lstStyle/>
        <a:p>
          <a:endParaRPr lang="zh-CN" altLang="en-US"/>
        </a:p>
      </dgm:t>
    </dgm:pt>
    <dgm:pt modelId="{8B24E4B6-1AC0-4E8B-A1F0-2C56EFD7123B}" type="pres">
      <dgm:prSet presAssocID="{224ADDF5-8541-41A9-965D-7B721C62272D}" presName="Name0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FE19F53A-3B74-4F82-BA62-BD004154254C}" type="pres">
      <dgm:prSet presAssocID="{E2CA2FF6-5D9C-44D2-86D3-3FAD3EC20A91}" presName="vertOne" presStyleCnt="0"/>
      <dgm:spPr/>
    </dgm:pt>
    <dgm:pt modelId="{A3952B04-7913-48D4-8537-82F47BE30214}" type="pres">
      <dgm:prSet presAssocID="{E2CA2FF6-5D9C-44D2-86D3-3FAD3EC20A91}" presName="txOne" presStyleLbl="node0" presStyleIdx="0" presStyleCnt="1">
        <dgm:presLayoutVars>
          <dgm:chPref val="3"/>
        </dgm:presLayoutVars>
      </dgm:prSet>
      <dgm:spPr/>
    </dgm:pt>
    <dgm:pt modelId="{BC2D57DE-5400-4DEE-8902-7D2EE1AFF69D}" type="pres">
      <dgm:prSet presAssocID="{E2CA2FF6-5D9C-44D2-86D3-3FAD3EC20A91}" presName="parTransOne" presStyleCnt="0"/>
      <dgm:spPr/>
    </dgm:pt>
    <dgm:pt modelId="{873F2C0A-1F78-427F-BC1B-8ADA010A7206}" type="pres">
      <dgm:prSet presAssocID="{E2CA2FF6-5D9C-44D2-86D3-3FAD3EC20A91}" presName="horzOne" presStyleCnt="0"/>
      <dgm:spPr/>
    </dgm:pt>
    <dgm:pt modelId="{1AC32230-A8C6-453B-A347-D24192C1FF8B}" type="pres">
      <dgm:prSet presAssocID="{40D3F114-C3B4-4870-8373-71A06C976239}" presName="vertTwo" presStyleCnt="0"/>
      <dgm:spPr/>
    </dgm:pt>
    <dgm:pt modelId="{11B9E354-310B-4B3B-AABD-CECE79473319}" type="pres">
      <dgm:prSet presAssocID="{40D3F114-C3B4-4870-8373-71A06C976239}" presName="txTwo" presStyleLbl="node2" presStyleIdx="0" presStyleCnt="2">
        <dgm:presLayoutVars>
          <dgm:chPref val="3"/>
        </dgm:presLayoutVars>
      </dgm:prSet>
      <dgm:spPr/>
    </dgm:pt>
    <dgm:pt modelId="{3BDF788A-0469-47B8-B7EB-6C28017FDBFB}" type="pres">
      <dgm:prSet presAssocID="{40D3F114-C3B4-4870-8373-71A06C976239}" presName="parTransTwo" presStyleCnt="0"/>
      <dgm:spPr/>
    </dgm:pt>
    <dgm:pt modelId="{459A7D53-A0AB-4F0A-97AB-DC6E62405859}" type="pres">
      <dgm:prSet presAssocID="{40D3F114-C3B4-4870-8373-71A06C976239}" presName="horzTwo" presStyleCnt="0"/>
      <dgm:spPr/>
    </dgm:pt>
    <dgm:pt modelId="{5CA20043-E105-4B8A-A746-7B20DDE28309}" type="pres">
      <dgm:prSet presAssocID="{2EA10889-F936-432F-A498-87FBB24B0777}" presName="vertThree" presStyleCnt="0"/>
      <dgm:spPr/>
    </dgm:pt>
    <dgm:pt modelId="{AA3CE0A4-E15C-4118-B821-AD1245B58F89}" type="pres">
      <dgm:prSet presAssocID="{2EA10889-F936-432F-A498-87FBB24B0777}" presName="txThree" presStyleLbl="node3" presStyleIdx="0" presStyleCnt="3">
        <dgm:presLayoutVars>
          <dgm:chPref val="3"/>
        </dgm:presLayoutVars>
      </dgm:prSet>
      <dgm:spPr/>
    </dgm:pt>
    <dgm:pt modelId="{2E453F52-8EE5-4E05-965F-1C3312ADA639}" type="pres">
      <dgm:prSet presAssocID="{2EA10889-F936-432F-A498-87FBB24B0777}" presName="horzThree" presStyleCnt="0"/>
      <dgm:spPr/>
    </dgm:pt>
    <dgm:pt modelId="{9B6BA80D-A8FB-41E7-BDB7-D9EB48A51385}" type="pres">
      <dgm:prSet presAssocID="{8C0688C8-7213-4F27-ACF4-FCFF5B9A2D8A}" presName="sibSpaceThree" presStyleCnt="0"/>
      <dgm:spPr/>
    </dgm:pt>
    <dgm:pt modelId="{BAB251FB-3B20-477B-8BFD-2C7444BF3EAB}" type="pres">
      <dgm:prSet presAssocID="{86D922D2-29BE-4327-8628-A4FB45935CBD}" presName="vertThree" presStyleCnt="0"/>
      <dgm:spPr/>
    </dgm:pt>
    <dgm:pt modelId="{76193ACD-503B-4A20-AF77-014E1FEA16B1}" type="pres">
      <dgm:prSet presAssocID="{86D922D2-29BE-4327-8628-A4FB45935CBD}" presName="txThree" presStyleLbl="node3" presStyleIdx="1" presStyleCnt="3">
        <dgm:presLayoutVars>
          <dgm:chPref val="3"/>
        </dgm:presLayoutVars>
      </dgm:prSet>
      <dgm:spPr/>
    </dgm:pt>
    <dgm:pt modelId="{E6DAE697-A33D-4D55-A8C1-28B748620A94}" type="pres">
      <dgm:prSet presAssocID="{86D922D2-29BE-4327-8628-A4FB45935CBD}" presName="horzThree" presStyleCnt="0"/>
      <dgm:spPr/>
    </dgm:pt>
    <dgm:pt modelId="{05AF9C1E-E9C6-49D1-8CD5-5B7D24D0F9A3}" type="pres">
      <dgm:prSet presAssocID="{6720931A-61DB-441D-B78E-D10D08E4CBCE}" presName="sibSpaceTwo" presStyleCnt="0"/>
      <dgm:spPr/>
    </dgm:pt>
    <dgm:pt modelId="{87EF3228-286A-47AD-8984-21DA140C1A2E}" type="pres">
      <dgm:prSet presAssocID="{6A6F4C36-9D94-4EC1-9023-3F4D016D569A}" presName="vertTwo" presStyleCnt="0"/>
      <dgm:spPr/>
    </dgm:pt>
    <dgm:pt modelId="{366A3EA7-EA34-4483-9B42-684EADEEFF09}" type="pres">
      <dgm:prSet presAssocID="{6A6F4C36-9D94-4EC1-9023-3F4D016D569A}" presName="txTwo" presStyleLbl="node2" presStyleIdx="1" presStyleCnt="2">
        <dgm:presLayoutVars>
          <dgm:chPref val="3"/>
        </dgm:presLayoutVars>
      </dgm:prSet>
      <dgm:spPr/>
    </dgm:pt>
    <dgm:pt modelId="{F02201D2-E6C6-4889-8B47-D0181F0FFA65}" type="pres">
      <dgm:prSet presAssocID="{6A6F4C36-9D94-4EC1-9023-3F4D016D569A}" presName="parTransTwo" presStyleCnt="0"/>
      <dgm:spPr/>
    </dgm:pt>
    <dgm:pt modelId="{BEF04EDD-B328-4A32-AC7E-B67F67249F83}" type="pres">
      <dgm:prSet presAssocID="{6A6F4C36-9D94-4EC1-9023-3F4D016D569A}" presName="horzTwo" presStyleCnt="0"/>
      <dgm:spPr/>
    </dgm:pt>
    <dgm:pt modelId="{8D5160A7-3035-4FF0-8305-2993DEA61ABF}" type="pres">
      <dgm:prSet presAssocID="{F29A5122-5D1B-4DF7-A0C5-C94792AC4888}" presName="vertThree" presStyleCnt="0"/>
      <dgm:spPr/>
    </dgm:pt>
    <dgm:pt modelId="{B545367A-A2D3-4147-AB4E-5ACC83A5E0E5}" type="pres">
      <dgm:prSet presAssocID="{F29A5122-5D1B-4DF7-A0C5-C94792AC4888}" presName="txThree" presStyleLbl="node3" presStyleIdx="2" presStyleCnt="3">
        <dgm:presLayoutVars>
          <dgm:chPref val="3"/>
        </dgm:presLayoutVars>
      </dgm:prSet>
      <dgm:spPr/>
    </dgm:pt>
    <dgm:pt modelId="{799EDB35-90A8-40E1-B230-55403F4C7095}" type="pres">
      <dgm:prSet presAssocID="{F29A5122-5D1B-4DF7-A0C5-C94792AC4888}" presName="horzThree" presStyleCnt="0"/>
      <dgm:spPr/>
    </dgm:pt>
  </dgm:ptLst>
  <dgm:cxnLst>
    <dgm:cxn modelId="{FDD44200-526B-4E59-818E-030F098A8121}" type="presOf" srcId="{224ADDF5-8541-41A9-965D-7B721C62272D}" destId="{8B24E4B6-1AC0-4E8B-A1F0-2C56EFD7123B}" srcOrd="0" destOrd="0" presId="urn:microsoft.com/office/officeart/2005/8/layout/hierarchy4"/>
    <dgm:cxn modelId="{3CA0221D-CEC7-4522-AE90-2D1A4F144391}" srcId="{E2CA2FF6-5D9C-44D2-86D3-3FAD3EC20A91}" destId="{40D3F114-C3B4-4870-8373-71A06C976239}" srcOrd="0" destOrd="0" parTransId="{FDAE282C-848A-4034-BD1D-69FCED7AFEBC}" sibTransId="{6720931A-61DB-441D-B78E-D10D08E4CBCE}"/>
    <dgm:cxn modelId="{AA184925-2A36-4898-B6CD-82A6D4531F07}" type="presOf" srcId="{6A6F4C36-9D94-4EC1-9023-3F4D016D569A}" destId="{366A3EA7-EA34-4483-9B42-684EADEEFF09}" srcOrd="0" destOrd="0" presId="urn:microsoft.com/office/officeart/2005/8/layout/hierarchy4"/>
    <dgm:cxn modelId="{4170DD37-0E89-4416-AC9F-C91072750CB8}" type="presOf" srcId="{F29A5122-5D1B-4DF7-A0C5-C94792AC4888}" destId="{B545367A-A2D3-4147-AB4E-5ACC83A5E0E5}" srcOrd="0" destOrd="0" presId="urn:microsoft.com/office/officeart/2005/8/layout/hierarchy4"/>
    <dgm:cxn modelId="{6B863E68-1F89-4765-B939-FC07993C1333}" type="presOf" srcId="{40D3F114-C3B4-4870-8373-71A06C976239}" destId="{11B9E354-310B-4B3B-AABD-CECE79473319}" srcOrd="0" destOrd="0" presId="urn:microsoft.com/office/officeart/2005/8/layout/hierarchy4"/>
    <dgm:cxn modelId="{454F3369-55D9-46D1-932A-245FC4F022CA}" type="presOf" srcId="{86D922D2-29BE-4327-8628-A4FB45935CBD}" destId="{76193ACD-503B-4A20-AF77-014E1FEA16B1}" srcOrd="0" destOrd="0" presId="urn:microsoft.com/office/officeart/2005/8/layout/hierarchy4"/>
    <dgm:cxn modelId="{45A6006D-18AC-4245-B5CB-A2AD96184FB9}" srcId="{6A6F4C36-9D94-4EC1-9023-3F4D016D569A}" destId="{F29A5122-5D1B-4DF7-A0C5-C94792AC4888}" srcOrd="0" destOrd="0" parTransId="{4CB9C80B-226B-4E88-A324-38CAFC5A4D2D}" sibTransId="{BAE46262-FEA8-452B-BEE7-2DB80A3B879A}"/>
    <dgm:cxn modelId="{583A137A-54B2-4D5F-862B-AF5D3096456F}" type="presOf" srcId="{2EA10889-F936-432F-A498-87FBB24B0777}" destId="{AA3CE0A4-E15C-4118-B821-AD1245B58F89}" srcOrd="0" destOrd="0" presId="urn:microsoft.com/office/officeart/2005/8/layout/hierarchy4"/>
    <dgm:cxn modelId="{9248E3E6-492F-49A5-8B01-BAD4C915C55C}" type="presOf" srcId="{E2CA2FF6-5D9C-44D2-86D3-3FAD3EC20A91}" destId="{A3952B04-7913-48D4-8537-82F47BE30214}" srcOrd="0" destOrd="0" presId="urn:microsoft.com/office/officeart/2005/8/layout/hierarchy4"/>
    <dgm:cxn modelId="{C24287EA-7556-457D-9AE1-9EE00449983E}" srcId="{40D3F114-C3B4-4870-8373-71A06C976239}" destId="{2EA10889-F936-432F-A498-87FBB24B0777}" srcOrd="0" destOrd="0" parTransId="{461B7EC4-0F6B-4B45-8594-3AE0C779F890}" sibTransId="{8C0688C8-7213-4F27-ACF4-FCFF5B9A2D8A}"/>
    <dgm:cxn modelId="{3C6E61F0-61C3-44F7-AFF1-F9B2A648D4C6}" srcId="{40D3F114-C3B4-4870-8373-71A06C976239}" destId="{86D922D2-29BE-4327-8628-A4FB45935CBD}" srcOrd="1" destOrd="0" parTransId="{5C95AAF0-184C-42C5-BD55-C01DE4C3712F}" sibTransId="{DAC12038-3E9F-4DFB-9927-1615B575AF7B}"/>
    <dgm:cxn modelId="{DE812EF1-15AE-436E-A2E9-419D92DA04E0}" srcId="{E2CA2FF6-5D9C-44D2-86D3-3FAD3EC20A91}" destId="{6A6F4C36-9D94-4EC1-9023-3F4D016D569A}" srcOrd="1" destOrd="0" parTransId="{A0B6DAF0-8809-446A-B62C-514EA03449EC}" sibTransId="{C71D938E-B5B5-40B8-9328-EC26AAA43C98}"/>
    <dgm:cxn modelId="{CDA525FA-3EAC-4CC6-B8F6-6E4935CCC548}" srcId="{224ADDF5-8541-41A9-965D-7B721C62272D}" destId="{E2CA2FF6-5D9C-44D2-86D3-3FAD3EC20A91}" srcOrd="0" destOrd="0" parTransId="{513CD0A1-30F7-45D7-B5E1-4A9DB0CA8236}" sibTransId="{4E9103DA-3074-40AF-A966-79CB923EE8DD}"/>
    <dgm:cxn modelId="{61023C69-33BB-43D9-BB59-ABD5EED8FF4C}" type="presParOf" srcId="{8B24E4B6-1AC0-4E8B-A1F0-2C56EFD7123B}" destId="{FE19F53A-3B74-4F82-BA62-BD004154254C}" srcOrd="0" destOrd="0" presId="urn:microsoft.com/office/officeart/2005/8/layout/hierarchy4"/>
    <dgm:cxn modelId="{98701930-839A-44B4-BA64-DC43050AF13C}" type="presParOf" srcId="{FE19F53A-3B74-4F82-BA62-BD004154254C}" destId="{A3952B04-7913-48D4-8537-82F47BE30214}" srcOrd="0" destOrd="0" presId="urn:microsoft.com/office/officeart/2005/8/layout/hierarchy4"/>
    <dgm:cxn modelId="{F244D8AA-D026-4307-9185-1BE6C5F70795}" type="presParOf" srcId="{FE19F53A-3B74-4F82-BA62-BD004154254C}" destId="{BC2D57DE-5400-4DEE-8902-7D2EE1AFF69D}" srcOrd="1" destOrd="0" presId="urn:microsoft.com/office/officeart/2005/8/layout/hierarchy4"/>
    <dgm:cxn modelId="{D0EE329B-D084-4085-96CF-7915A3387913}" type="presParOf" srcId="{FE19F53A-3B74-4F82-BA62-BD004154254C}" destId="{873F2C0A-1F78-427F-BC1B-8ADA010A7206}" srcOrd="2" destOrd="0" presId="urn:microsoft.com/office/officeart/2005/8/layout/hierarchy4"/>
    <dgm:cxn modelId="{7B3E5EA0-5EFE-4817-A36A-D4441C0C266A}" type="presParOf" srcId="{873F2C0A-1F78-427F-BC1B-8ADA010A7206}" destId="{1AC32230-A8C6-453B-A347-D24192C1FF8B}" srcOrd="0" destOrd="0" presId="urn:microsoft.com/office/officeart/2005/8/layout/hierarchy4"/>
    <dgm:cxn modelId="{960376E3-8F7F-4BEA-8EAC-C55D085A80AF}" type="presParOf" srcId="{1AC32230-A8C6-453B-A347-D24192C1FF8B}" destId="{11B9E354-310B-4B3B-AABD-CECE79473319}" srcOrd="0" destOrd="0" presId="urn:microsoft.com/office/officeart/2005/8/layout/hierarchy4"/>
    <dgm:cxn modelId="{B18B7624-651A-46FA-816F-5D3220247A04}" type="presParOf" srcId="{1AC32230-A8C6-453B-A347-D24192C1FF8B}" destId="{3BDF788A-0469-47B8-B7EB-6C28017FDBFB}" srcOrd="1" destOrd="0" presId="urn:microsoft.com/office/officeart/2005/8/layout/hierarchy4"/>
    <dgm:cxn modelId="{DB894F26-B2D1-4C29-AC1A-ACE2215307CF}" type="presParOf" srcId="{1AC32230-A8C6-453B-A347-D24192C1FF8B}" destId="{459A7D53-A0AB-4F0A-97AB-DC6E62405859}" srcOrd="2" destOrd="0" presId="urn:microsoft.com/office/officeart/2005/8/layout/hierarchy4"/>
    <dgm:cxn modelId="{77C6190E-7F1F-4919-9FE8-B29D13F77587}" type="presParOf" srcId="{459A7D53-A0AB-4F0A-97AB-DC6E62405859}" destId="{5CA20043-E105-4B8A-A746-7B20DDE28309}" srcOrd="0" destOrd="0" presId="urn:microsoft.com/office/officeart/2005/8/layout/hierarchy4"/>
    <dgm:cxn modelId="{C2B0F30E-018B-4324-98CF-85249C865A6E}" type="presParOf" srcId="{5CA20043-E105-4B8A-A746-7B20DDE28309}" destId="{AA3CE0A4-E15C-4118-B821-AD1245B58F89}" srcOrd="0" destOrd="0" presId="urn:microsoft.com/office/officeart/2005/8/layout/hierarchy4"/>
    <dgm:cxn modelId="{323B4A4B-0EB9-4BAF-ADEA-EF9D37F91746}" type="presParOf" srcId="{5CA20043-E105-4B8A-A746-7B20DDE28309}" destId="{2E453F52-8EE5-4E05-965F-1C3312ADA639}" srcOrd="1" destOrd="0" presId="urn:microsoft.com/office/officeart/2005/8/layout/hierarchy4"/>
    <dgm:cxn modelId="{FC0BA0BA-C4BB-4EFB-A811-EF5AF273DD47}" type="presParOf" srcId="{459A7D53-A0AB-4F0A-97AB-DC6E62405859}" destId="{9B6BA80D-A8FB-41E7-BDB7-D9EB48A51385}" srcOrd="1" destOrd="0" presId="urn:microsoft.com/office/officeart/2005/8/layout/hierarchy4"/>
    <dgm:cxn modelId="{756A6962-4875-4394-8DE5-A557AFF85098}" type="presParOf" srcId="{459A7D53-A0AB-4F0A-97AB-DC6E62405859}" destId="{BAB251FB-3B20-477B-8BFD-2C7444BF3EAB}" srcOrd="2" destOrd="0" presId="urn:microsoft.com/office/officeart/2005/8/layout/hierarchy4"/>
    <dgm:cxn modelId="{2F3BDCEB-1965-459F-8D0B-BE112560583B}" type="presParOf" srcId="{BAB251FB-3B20-477B-8BFD-2C7444BF3EAB}" destId="{76193ACD-503B-4A20-AF77-014E1FEA16B1}" srcOrd="0" destOrd="0" presId="urn:microsoft.com/office/officeart/2005/8/layout/hierarchy4"/>
    <dgm:cxn modelId="{FD9576D3-D522-4DF9-9B02-32EA9A4C5C9C}" type="presParOf" srcId="{BAB251FB-3B20-477B-8BFD-2C7444BF3EAB}" destId="{E6DAE697-A33D-4D55-A8C1-28B748620A94}" srcOrd="1" destOrd="0" presId="urn:microsoft.com/office/officeart/2005/8/layout/hierarchy4"/>
    <dgm:cxn modelId="{A889D6DB-7190-4CBF-B17D-57CF3EAB777D}" type="presParOf" srcId="{873F2C0A-1F78-427F-BC1B-8ADA010A7206}" destId="{05AF9C1E-E9C6-49D1-8CD5-5B7D24D0F9A3}" srcOrd="1" destOrd="0" presId="urn:microsoft.com/office/officeart/2005/8/layout/hierarchy4"/>
    <dgm:cxn modelId="{DF8E9351-1587-490B-BF3D-80E1955BEAC5}" type="presParOf" srcId="{873F2C0A-1F78-427F-BC1B-8ADA010A7206}" destId="{87EF3228-286A-47AD-8984-21DA140C1A2E}" srcOrd="2" destOrd="0" presId="urn:microsoft.com/office/officeart/2005/8/layout/hierarchy4"/>
    <dgm:cxn modelId="{936AB807-8C4A-4670-B4B2-39AD1FD40915}" type="presParOf" srcId="{87EF3228-286A-47AD-8984-21DA140C1A2E}" destId="{366A3EA7-EA34-4483-9B42-684EADEEFF09}" srcOrd="0" destOrd="0" presId="urn:microsoft.com/office/officeart/2005/8/layout/hierarchy4"/>
    <dgm:cxn modelId="{49D95121-E947-44E3-9DD1-0F19B10FFF5A}" type="presParOf" srcId="{87EF3228-286A-47AD-8984-21DA140C1A2E}" destId="{F02201D2-E6C6-4889-8B47-D0181F0FFA65}" srcOrd="1" destOrd="0" presId="urn:microsoft.com/office/officeart/2005/8/layout/hierarchy4"/>
    <dgm:cxn modelId="{60EB5EB3-BE97-4D7B-8DCB-57CBA49DF5D0}" type="presParOf" srcId="{87EF3228-286A-47AD-8984-21DA140C1A2E}" destId="{BEF04EDD-B328-4A32-AC7E-B67F67249F83}" srcOrd="2" destOrd="0" presId="urn:microsoft.com/office/officeart/2005/8/layout/hierarchy4"/>
    <dgm:cxn modelId="{8F40696C-D896-4EBF-83B5-2A164DB83211}" type="presParOf" srcId="{BEF04EDD-B328-4A32-AC7E-B67F67249F83}" destId="{8D5160A7-3035-4FF0-8305-2993DEA61ABF}" srcOrd="0" destOrd="0" presId="urn:microsoft.com/office/officeart/2005/8/layout/hierarchy4"/>
    <dgm:cxn modelId="{0AB4EDB1-88D1-47F0-BB96-1D4A63FC5537}" type="presParOf" srcId="{8D5160A7-3035-4FF0-8305-2993DEA61ABF}" destId="{B545367A-A2D3-4147-AB4E-5ACC83A5E0E5}" srcOrd="0" destOrd="0" presId="urn:microsoft.com/office/officeart/2005/8/layout/hierarchy4"/>
    <dgm:cxn modelId="{3FA86D99-AE0B-41E3-B91B-2CF789BB3957}" type="presParOf" srcId="{8D5160A7-3035-4FF0-8305-2993DEA61ABF}" destId="{799EDB35-90A8-40E1-B230-55403F4C7095}" srcOrd="1" destOrd="0" presId="urn:microsoft.com/office/officeart/2005/8/layout/hierarchy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610AABF-0DBA-4F0F-A705-B8AD83E46727}">
      <dsp:nvSpPr>
        <dsp:cNvPr id="0" name=""/>
        <dsp:cNvSpPr/>
      </dsp:nvSpPr>
      <dsp:spPr>
        <a:xfrm rot="16200000">
          <a:off x="1504949" y="-1504949"/>
          <a:ext cx="1790700" cy="4800600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原始社会：</a:t>
          </a:r>
          <a:endParaRPr lang="en-US" altLang="zh-CN" sz="2800" b="1" kern="1200" dirty="0">
            <a:solidFill>
              <a:srgbClr val="C00000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latin typeface="宋体" panose="02010600030101010101" pitchFamily="2" charset="-122"/>
              <a:ea typeface="宋体" panose="02010600030101010101" pitchFamily="2" charset="-122"/>
            </a:rPr>
            <a:t>原始人群→氏族公社→</a:t>
          </a:r>
          <a:endParaRPr lang="en-US" altLang="zh-CN" sz="2800" b="1" kern="1200" dirty="0">
            <a:latin typeface="宋体" panose="02010600030101010101" pitchFamily="2" charset="-122"/>
            <a:ea typeface="宋体" panose="02010600030101010101" pitchFamily="2" charset="-122"/>
          </a:endParaRPr>
        </a:p>
      </dsp:txBody>
      <dsp:txXfrm rot="5400000">
        <a:off x="0" y="0"/>
        <a:ext cx="4800600" cy="1343025"/>
      </dsp:txXfrm>
    </dsp:sp>
    <dsp:sp modelId="{298E54D4-0A2D-4928-93A9-28F86E651F03}">
      <dsp:nvSpPr>
        <dsp:cNvPr id="0" name=""/>
        <dsp:cNvSpPr/>
      </dsp:nvSpPr>
      <dsp:spPr>
        <a:xfrm>
          <a:off x="4800600" y="0"/>
          <a:ext cx="4800600" cy="1790700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latin typeface="宋体" panose="02010600030101010101" pitchFamily="2" charset="-122"/>
              <a:ea typeface="宋体" panose="02010600030101010101" pitchFamily="2" charset="-122"/>
            </a:rPr>
            <a:t>→部落联盟</a:t>
          </a:r>
          <a:endParaRPr lang="en-US" altLang="zh-CN" sz="2800" b="1" kern="1200" dirty="0">
            <a:latin typeface="宋体" panose="02010600030101010101" pitchFamily="2" charset="-122"/>
            <a:ea typeface="宋体" panose="02010600030101010101" pitchFamily="2" charset="-122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latin typeface="宋体" panose="02010600030101010101" pitchFamily="2" charset="-122"/>
              <a:ea typeface="宋体" panose="02010600030101010101" pitchFamily="2" charset="-122"/>
            </a:rPr>
            <a:t>（黄帝尧舜禹传说时期）</a:t>
          </a:r>
        </a:p>
      </dsp:txBody>
      <dsp:txXfrm>
        <a:off x="4800600" y="0"/>
        <a:ext cx="4800600" cy="1343025"/>
      </dsp:txXfrm>
    </dsp:sp>
    <dsp:sp modelId="{23120CB3-1482-4294-BB9B-89B1F4308781}">
      <dsp:nvSpPr>
        <dsp:cNvPr id="0" name=""/>
        <dsp:cNvSpPr/>
      </dsp:nvSpPr>
      <dsp:spPr>
        <a:xfrm rot="10800000">
          <a:off x="0" y="1790700"/>
          <a:ext cx="4800600" cy="1790700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奴隶社会：</a:t>
          </a:r>
          <a:r>
            <a:rPr lang="zh-CN" altLang="en-US" sz="3100" b="1" kern="1200" dirty="0">
              <a:latin typeface="宋体" panose="02010600030101010101" pitchFamily="2" charset="-122"/>
              <a:ea typeface="宋体" panose="02010600030101010101" pitchFamily="2" charset="-122"/>
            </a:rPr>
            <a:t>夏商西周春秋</a:t>
          </a:r>
        </a:p>
      </dsp:txBody>
      <dsp:txXfrm rot="10800000">
        <a:off x="0" y="2238375"/>
        <a:ext cx="4800600" cy="1343025"/>
      </dsp:txXfrm>
    </dsp:sp>
    <dsp:sp modelId="{791321BA-CECE-49EF-98D7-E7F954B70D31}">
      <dsp:nvSpPr>
        <dsp:cNvPr id="0" name=""/>
        <dsp:cNvSpPr/>
      </dsp:nvSpPr>
      <dsp:spPr>
        <a:xfrm rot="5400000">
          <a:off x="6305549" y="285750"/>
          <a:ext cx="1790700" cy="4800600"/>
        </a:xfrm>
        <a:prstGeom prst="round1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20472" tIns="220472" rIns="220472" bIns="220472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封建社会：</a:t>
          </a:r>
          <a:r>
            <a:rPr lang="zh-CN" altLang="en-US" sz="3100" b="1" kern="1200" dirty="0">
              <a:latin typeface="宋体" panose="02010600030101010101" pitchFamily="2" charset="-122"/>
              <a:ea typeface="宋体" panose="02010600030101010101" pitchFamily="2" charset="-122"/>
            </a:rPr>
            <a:t>战国至清朝</a:t>
          </a:r>
        </a:p>
      </dsp:txBody>
      <dsp:txXfrm rot="-5400000">
        <a:off x="4800600" y="2238374"/>
        <a:ext cx="4800600" cy="1343025"/>
      </dsp:txXfrm>
    </dsp:sp>
    <dsp:sp modelId="{216940A4-C9BF-45D3-ADFE-401517CAC60E}">
      <dsp:nvSpPr>
        <dsp:cNvPr id="0" name=""/>
        <dsp:cNvSpPr/>
      </dsp:nvSpPr>
      <dsp:spPr>
        <a:xfrm>
          <a:off x="3360420" y="1343025"/>
          <a:ext cx="2880360" cy="895350"/>
        </a:xfrm>
        <a:prstGeom prst="roundRect">
          <a:avLst/>
        </a:prstGeom>
        <a:gradFill rotWithShape="0">
          <a:gsLst>
            <a:gs pos="0">
              <a:schemeClr val="accent1">
                <a:tint val="6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tint val="6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tint val="6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 w="63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1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b="1" kern="1200" dirty="0">
              <a:solidFill>
                <a:srgbClr val="C00000"/>
              </a:solidFill>
            </a:rPr>
            <a:t>世界文明古国</a:t>
          </a:r>
        </a:p>
      </dsp:txBody>
      <dsp:txXfrm>
        <a:off x="3404127" y="1386732"/>
        <a:ext cx="2792946" cy="807936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F0C00B-1004-41BF-80DF-A978B3BA035A}">
      <dsp:nvSpPr>
        <dsp:cNvPr id="0" name=""/>
        <dsp:cNvSpPr/>
      </dsp:nvSpPr>
      <dsp:spPr>
        <a:xfrm>
          <a:off x="720089" y="0"/>
          <a:ext cx="8161020" cy="35814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D28700-AAA8-469C-AA3F-60F05F74D967}">
      <dsp:nvSpPr>
        <dsp:cNvPr id="0" name=""/>
        <dsp:cNvSpPr/>
      </dsp:nvSpPr>
      <dsp:spPr>
        <a:xfrm>
          <a:off x="0" y="1074420"/>
          <a:ext cx="2880360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200" kern="1200" dirty="0"/>
            <a:t>秦朝</a:t>
          </a:r>
        </a:p>
      </dsp:txBody>
      <dsp:txXfrm>
        <a:off x="69932" y="1144352"/>
        <a:ext cx="2740496" cy="1292696"/>
      </dsp:txXfrm>
    </dsp:sp>
    <dsp:sp modelId="{DEE6127F-9FCD-4F6E-A234-FC77E5935A6D}">
      <dsp:nvSpPr>
        <dsp:cNvPr id="0" name=""/>
        <dsp:cNvSpPr/>
      </dsp:nvSpPr>
      <dsp:spPr>
        <a:xfrm>
          <a:off x="3360419" y="1074420"/>
          <a:ext cx="2880360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200" kern="1200" dirty="0"/>
            <a:t>西汉</a:t>
          </a:r>
        </a:p>
      </dsp:txBody>
      <dsp:txXfrm>
        <a:off x="3430351" y="1144352"/>
        <a:ext cx="2740496" cy="1292696"/>
      </dsp:txXfrm>
    </dsp:sp>
    <dsp:sp modelId="{6943BB77-C15F-4D17-9FF0-AED874E6ECF6}">
      <dsp:nvSpPr>
        <dsp:cNvPr id="0" name=""/>
        <dsp:cNvSpPr/>
      </dsp:nvSpPr>
      <dsp:spPr>
        <a:xfrm>
          <a:off x="6720840" y="1074420"/>
          <a:ext cx="2880360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200" kern="1200" dirty="0"/>
            <a:t>东汉</a:t>
          </a:r>
        </a:p>
      </dsp:txBody>
      <dsp:txXfrm>
        <a:off x="6790772" y="1144352"/>
        <a:ext cx="2740496" cy="1292696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DA08A-4D83-432A-BF3E-8B8467782F24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一、秦朝 </a:t>
          </a:r>
          <a:r>
            <a:rPr lang="en-US" altLang="zh-CN" sz="4300" b="1" kern="1200" dirty="0">
              <a:solidFill>
                <a:srgbClr val="FFFF00"/>
              </a:solidFill>
            </a:rPr>
            <a:t>· </a:t>
          </a:r>
          <a:r>
            <a:rPr lang="zh-CN" altLang="en-US" sz="4300" b="1" kern="1200" dirty="0">
              <a:solidFill>
                <a:srgbClr val="FFFF00"/>
              </a:solidFill>
            </a:rPr>
            <a:t>政治</a:t>
          </a:r>
        </a:p>
      </dsp:txBody>
      <dsp:txXfrm>
        <a:off x="0" y="0"/>
        <a:ext cx="9601200" cy="1074420"/>
      </dsp:txXfrm>
    </dsp:sp>
    <dsp:sp modelId="{4E314D04-898D-4098-BE7A-AEAEB1D3BA46}">
      <dsp:nvSpPr>
        <dsp:cNvPr id="0" name=""/>
        <dsp:cNvSpPr/>
      </dsp:nvSpPr>
      <dsp:spPr>
        <a:xfrm>
          <a:off x="0" y="1074420"/>
          <a:ext cx="240030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200" kern="1200" dirty="0"/>
            <a:t>秦始皇</a:t>
          </a:r>
        </a:p>
      </dsp:txBody>
      <dsp:txXfrm>
        <a:off x="0" y="1074420"/>
        <a:ext cx="2400300" cy="2256282"/>
      </dsp:txXfrm>
    </dsp:sp>
    <dsp:sp modelId="{338A8E18-0919-4CD5-8521-25969068D24E}">
      <dsp:nvSpPr>
        <dsp:cNvPr id="0" name=""/>
        <dsp:cNvSpPr/>
      </dsp:nvSpPr>
      <dsp:spPr>
        <a:xfrm>
          <a:off x="2400300" y="1074420"/>
          <a:ext cx="240030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200" kern="1200" dirty="0">
              <a:solidFill>
                <a:srgbClr val="49480B"/>
              </a:solidFill>
            </a:rPr>
            <a:t>中央集权制度</a:t>
          </a:r>
        </a:p>
      </dsp:txBody>
      <dsp:txXfrm>
        <a:off x="2400300" y="1074420"/>
        <a:ext cx="2400300" cy="2256282"/>
      </dsp:txXfrm>
    </dsp:sp>
    <dsp:sp modelId="{B7B6CA0B-EB77-4F0D-99AB-178F381DF8D6}">
      <dsp:nvSpPr>
        <dsp:cNvPr id="0" name=""/>
        <dsp:cNvSpPr/>
      </dsp:nvSpPr>
      <dsp:spPr>
        <a:xfrm>
          <a:off x="4800600" y="1074420"/>
          <a:ext cx="240030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200" kern="1200" dirty="0"/>
            <a:t>废分封设郡县</a:t>
          </a:r>
        </a:p>
      </dsp:txBody>
      <dsp:txXfrm>
        <a:off x="4800600" y="1074420"/>
        <a:ext cx="2400300" cy="2256282"/>
      </dsp:txXfrm>
    </dsp:sp>
    <dsp:sp modelId="{04C6961C-C197-41A0-8304-3AE4ED93D910}">
      <dsp:nvSpPr>
        <dsp:cNvPr id="0" name=""/>
        <dsp:cNvSpPr/>
      </dsp:nvSpPr>
      <dsp:spPr>
        <a:xfrm>
          <a:off x="7200899" y="1074420"/>
          <a:ext cx="240030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200" kern="1200" dirty="0">
              <a:solidFill>
                <a:srgbClr val="49480B"/>
              </a:solidFill>
            </a:rPr>
            <a:t>大泽乡起义</a:t>
          </a:r>
        </a:p>
      </dsp:txBody>
      <dsp:txXfrm>
        <a:off x="7200899" y="1074420"/>
        <a:ext cx="2400300" cy="2256282"/>
      </dsp:txXfrm>
    </dsp:sp>
    <dsp:sp modelId="{24465832-2183-4DCB-97EC-144EFB1D97CA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6B1018D-7F34-4349-9AA1-0834DC405767}">
      <dsp:nvSpPr>
        <dsp:cNvPr id="0" name=""/>
        <dsp:cNvSpPr/>
      </dsp:nvSpPr>
      <dsp:spPr>
        <a:xfrm>
          <a:off x="4249317" y="1021764"/>
          <a:ext cx="1108356" cy="7137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FFFF00"/>
              </a:solidFill>
            </a:rPr>
            <a:t>统一</a:t>
          </a:r>
        </a:p>
      </dsp:txBody>
      <dsp:txXfrm>
        <a:off x="4411632" y="1126292"/>
        <a:ext cx="783726" cy="504705"/>
      </dsp:txXfrm>
    </dsp:sp>
    <dsp:sp modelId="{D22384D8-4658-4084-99AF-EE9BD793C7B7}">
      <dsp:nvSpPr>
        <dsp:cNvPr id="0" name=""/>
        <dsp:cNvSpPr/>
      </dsp:nvSpPr>
      <dsp:spPr>
        <a:xfrm rot="16200000">
          <a:off x="4727944" y="762151"/>
          <a:ext cx="151102" cy="2426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100" kern="1200"/>
        </a:p>
      </dsp:txBody>
      <dsp:txXfrm>
        <a:off x="4750610" y="833353"/>
        <a:ext cx="105771" cy="145606"/>
      </dsp:txXfrm>
    </dsp:sp>
    <dsp:sp modelId="{5DBDD0D8-2479-404C-A65E-23EB786A8034}">
      <dsp:nvSpPr>
        <dsp:cNvPr id="0" name=""/>
        <dsp:cNvSpPr/>
      </dsp:nvSpPr>
      <dsp:spPr>
        <a:xfrm>
          <a:off x="3361980" y="22903"/>
          <a:ext cx="2883030" cy="71376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chemeClr val="bg1"/>
              </a:solidFill>
            </a:rPr>
            <a:t>度量衡</a:t>
          </a:r>
        </a:p>
      </dsp:txBody>
      <dsp:txXfrm>
        <a:off x="3784190" y="127431"/>
        <a:ext cx="2038610" cy="504705"/>
      </dsp:txXfrm>
    </dsp:sp>
    <dsp:sp modelId="{4DB90AE6-1391-4957-B550-10D96AF54009}">
      <dsp:nvSpPr>
        <dsp:cNvPr id="0" name=""/>
        <dsp:cNvSpPr/>
      </dsp:nvSpPr>
      <dsp:spPr>
        <a:xfrm rot="21589686">
          <a:off x="5688923" y="1253451"/>
          <a:ext cx="798030" cy="2426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100" kern="1200"/>
        </a:p>
      </dsp:txBody>
      <dsp:txXfrm>
        <a:off x="5688923" y="1302096"/>
        <a:ext cx="725227" cy="145606"/>
      </dsp:txXfrm>
    </dsp:sp>
    <dsp:sp modelId="{A2CB6124-ABF5-43CA-AE5D-FB0C497B65D6}">
      <dsp:nvSpPr>
        <dsp:cNvPr id="0" name=""/>
        <dsp:cNvSpPr/>
      </dsp:nvSpPr>
      <dsp:spPr>
        <a:xfrm>
          <a:off x="6863369" y="771072"/>
          <a:ext cx="1801911" cy="1197377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FFFF00"/>
              </a:solidFill>
            </a:rPr>
            <a:t>货币</a:t>
          </a:r>
        </a:p>
      </dsp:txBody>
      <dsp:txXfrm>
        <a:off x="7127253" y="946424"/>
        <a:ext cx="1274143" cy="846673"/>
      </dsp:txXfrm>
    </dsp:sp>
    <dsp:sp modelId="{68C52C1A-CEA1-417D-BD10-EB448D01F9E3}">
      <dsp:nvSpPr>
        <dsp:cNvPr id="0" name=""/>
        <dsp:cNvSpPr/>
      </dsp:nvSpPr>
      <dsp:spPr>
        <a:xfrm rot="5400000">
          <a:off x="4716957" y="1772568"/>
          <a:ext cx="173077" cy="2426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100" kern="1200"/>
        </a:p>
      </dsp:txBody>
      <dsp:txXfrm>
        <a:off x="4742919" y="1795143"/>
        <a:ext cx="121154" cy="145606"/>
      </dsp:txXfrm>
    </dsp:sp>
    <dsp:sp modelId="{A9CB6145-9D27-410A-BD78-FAA9DF65C557}">
      <dsp:nvSpPr>
        <dsp:cNvPr id="0" name=""/>
        <dsp:cNvSpPr/>
      </dsp:nvSpPr>
      <dsp:spPr>
        <a:xfrm>
          <a:off x="3358654" y="2062087"/>
          <a:ext cx="2889683" cy="630836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0640" tIns="40640" rIns="4064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chemeClr val="bg1"/>
              </a:solidFill>
            </a:rPr>
            <a:t>法律</a:t>
          </a:r>
        </a:p>
      </dsp:txBody>
      <dsp:txXfrm>
        <a:off x="3781838" y="2154471"/>
        <a:ext cx="2043315" cy="446068"/>
      </dsp:txXfrm>
    </dsp:sp>
    <dsp:sp modelId="{AEDB594B-2441-48B7-AC7F-35B83535853C}">
      <dsp:nvSpPr>
        <dsp:cNvPr id="0" name=""/>
        <dsp:cNvSpPr/>
      </dsp:nvSpPr>
      <dsp:spPr>
        <a:xfrm rot="10790442">
          <a:off x="2951278" y="1261179"/>
          <a:ext cx="917287" cy="242678"/>
        </a:xfrm>
        <a:prstGeom prst="rightArrow">
          <a:avLst>
            <a:gd name="adj1" fmla="val 600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488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1100" kern="1200"/>
        </a:p>
      </dsp:txBody>
      <dsp:txXfrm rot="10800000">
        <a:off x="3024081" y="1309614"/>
        <a:ext cx="844484" cy="145606"/>
      </dsp:txXfrm>
    </dsp:sp>
    <dsp:sp modelId="{1DDB3EA4-CF83-4796-BE01-345EECE91FD4}">
      <dsp:nvSpPr>
        <dsp:cNvPr id="0" name=""/>
        <dsp:cNvSpPr/>
      </dsp:nvSpPr>
      <dsp:spPr>
        <a:xfrm>
          <a:off x="705111" y="776414"/>
          <a:ext cx="1813495" cy="122220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FFFF00"/>
              </a:solidFill>
            </a:rPr>
            <a:t>文字</a:t>
          </a:r>
        </a:p>
      </dsp:txBody>
      <dsp:txXfrm>
        <a:off x="970691" y="955402"/>
        <a:ext cx="1282335" cy="864232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720F0F-64D3-444A-A2CD-BA4A966C0E17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一、秦朝 </a:t>
          </a:r>
          <a:r>
            <a:rPr lang="en-US" altLang="zh-CN" sz="4300" b="1" kern="1200" dirty="0">
              <a:solidFill>
                <a:srgbClr val="FFFF00"/>
              </a:solidFill>
            </a:rPr>
            <a:t>· </a:t>
          </a:r>
          <a:r>
            <a:rPr lang="zh-CN" altLang="en-US" sz="4300" b="1" kern="1200" dirty="0">
              <a:solidFill>
                <a:srgbClr val="FFFF00"/>
              </a:solidFill>
            </a:rPr>
            <a:t>思想</a:t>
          </a:r>
        </a:p>
      </dsp:txBody>
      <dsp:txXfrm>
        <a:off x="0" y="0"/>
        <a:ext cx="9601200" cy="1074420"/>
      </dsp:txXfrm>
    </dsp:sp>
    <dsp:sp modelId="{2292C70E-7041-4895-ADF9-FFCCFF6323D2}">
      <dsp:nvSpPr>
        <dsp:cNvPr id="0" name=""/>
        <dsp:cNvSpPr/>
      </dsp:nvSpPr>
      <dsp:spPr>
        <a:xfrm>
          <a:off x="0" y="1074420"/>
          <a:ext cx="48006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6500" kern="1200" dirty="0"/>
            <a:t>李斯</a:t>
          </a:r>
        </a:p>
      </dsp:txBody>
      <dsp:txXfrm>
        <a:off x="0" y="1074420"/>
        <a:ext cx="4800600" cy="2256282"/>
      </dsp:txXfrm>
    </dsp:sp>
    <dsp:sp modelId="{819079DB-6941-46A8-BAA3-BB4144B0D25A}">
      <dsp:nvSpPr>
        <dsp:cNvPr id="0" name=""/>
        <dsp:cNvSpPr/>
      </dsp:nvSpPr>
      <dsp:spPr>
        <a:xfrm>
          <a:off x="4800600" y="1074420"/>
          <a:ext cx="48006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6500" kern="1200" dirty="0"/>
            <a:t>焚书坑儒</a:t>
          </a:r>
        </a:p>
      </dsp:txBody>
      <dsp:txXfrm>
        <a:off x="4800600" y="1074420"/>
        <a:ext cx="4800600" cy="2256282"/>
      </dsp:txXfrm>
    </dsp:sp>
    <dsp:sp modelId="{BAAEE0C0-07E9-408F-8446-8D8C2C87D81C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720F0F-64D3-444A-A2CD-BA4A966C0E17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>
          <a:bevelT w="80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一、秦朝 </a:t>
          </a:r>
          <a:r>
            <a:rPr lang="en-US" altLang="zh-CN" sz="4300" b="1" kern="1200" dirty="0">
              <a:solidFill>
                <a:srgbClr val="FFFF00"/>
              </a:solidFill>
            </a:rPr>
            <a:t>· </a:t>
          </a:r>
          <a:r>
            <a:rPr lang="zh-CN" altLang="en-US" sz="4300" b="1" kern="1200" dirty="0">
              <a:solidFill>
                <a:srgbClr val="FFFF00"/>
              </a:solidFill>
            </a:rPr>
            <a:t>民族关系</a:t>
          </a:r>
        </a:p>
      </dsp:txBody>
      <dsp:txXfrm>
        <a:off x="0" y="0"/>
        <a:ext cx="9601200" cy="1074420"/>
      </dsp:txXfrm>
    </dsp:sp>
    <dsp:sp modelId="{2292C70E-7041-4895-ADF9-FFCCFF6323D2}">
      <dsp:nvSpPr>
        <dsp:cNvPr id="0" name=""/>
        <dsp:cNvSpPr/>
      </dsp:nvSpPr>
      <dsp:spPr>
        <a:xfrm>
          <a:off x="0" y="1074420"/>
          <a:ext cx="48006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700" kern="1200" dirty="0"/>
            <a:t>攻越族</a:t>
          </a:r>
          <a:endParaRPr lang="en-US" altLang="zh-CN" sz="4700" kern="1200" dirty="0"/>
        </a:p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700" kern="1200" dirty="0">
              <a:solidFill>
                <a:srgbClr val="49480B"/>
              </a:solidFill>
            </a:rPr>
            <a:t>设桂林</a:t>
          </a:r>
        </a:p>
      </dsp:txBody>
      <dsp:txXfrm>
        <a:off x="0" y="1074420"/>
        <a:ext cx="4800600" cy="2256282"/>
      </dsp:txXfrm>
    </dsp:sp>
    <dsp:sp modelId="{819079DB-6941-46A8-BAA3-BB4144B0D25A}">
      <dsp:nvSpPr>
        <dsp:cNvPr id="0" name=""/>
        <dsp:cNvSpPr/>
      </dsp:nvSpPr>
      <dsp:spPr>
        <a:xfrm>
          <a:off x="4800600" y="1074420"/>
          <a:ext cx="48006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700" kern="1200" dirty="0"/>
            <a:t>征匈奴</a:t>
          </a:r>
          <a:endParaRPr lang="en-US" altLang="zh-CN" sz="4700" kern="1200" dirty="0"/>
        </a:p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700" kern="1200" dirty="0">
              <a:solidFill>
                <a:srgbClr val="49480B"/>
              </a:solidFill>
            </a:rPr>
            <a:t>筑长城</a:t>
          </a:r>
        </a:p>
      </dsp:txBody>
      <dsp:txXfrm>
        <a:off x="4800600" y="1074420"/>
        <a:ext cx="4800600" cy="2256282"/>
      </dsp:txXfrm>
    </dsp:sp>
    <dsp:sp modelId="{BAAEE0C0-07E9-408F-8446-8D8C2C87D81C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>
          <a:bevelT w="80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6C490F-7E61-46BC-9341-606FDF43AFC4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49480B"/>
              </a:solidFill>
            </a:rPr>
            <a:t>一、秦朝 </a:t>
          </a:r>
          <a:r>
            <a:rPr lang="en-US" altLang="zh-CN" sz="4300" b="1" kern="1200" dirty="0">
              <a:solidFill>
                <a:srgbClr val="49480B"/>
              </a:solidFill>
            </a:rPr>
            <a:t>· </a:t>
          </a:r>
          <a:r>
            <a:rPr lang="zh-CN" altLang="en-US" sz="4300" b="1" kern="1200" dirty="0">
              <a:solidFill>
                <a:srgbClr val="49480B"/>
              </a:solidFill>
            </a:rPr>
            <a:t>兵马俑</a:t>
          </a:r>
        </a:p>
      </dsp:txBody>
      <dsp:txXfrm>
        <a:off x="0" y="0"/>
        <a:ext cx="9601200" cy="1074420"/>
      </dsp:txXfrm>
    </dsp:sp>
    <dsp:sp modelId="{250F78B2-AB7E-4D0F-BBB7-B6029FFDACF4}">
      <dsp:nvSpPr>
        <dsp:cNvPr id="0" name=""/>
        <dsp:cNvSpPr/>
      </dsp:nvSpPr>
      <dsp:spPr>
        <a:xfrm>
          <a:off x="4688" y="1074420"/>
          <a:ext cx="3197274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b="1" kern="1200" dirty="0">
              <a:solidFill>
                <a:schemeClr val="bg1"/>
              </a:solidFill>
            </a:rPr>
            <a:t>地点：</a:t>
          </a:r>
          <a:r>
            <a:rPr lang="zh-CN" altLang="en-US" sz="3800" b="1" kern="1200" dirty="0">
              <a:solidFill>
                <a:srgbClr val="FFFF5D"/>
              </a:solidFill>
            </a:rPr>
            <a:t>陕西省西安市临潼区</a:t>
          </a:r>
        </a:p>
      </dsp:txBody>
      <dsp:txXfrm>
        <a:off x="4688" y="1074420"/>
        <a:ext cx="3197274" cy="2256282"/>
      </dsp:txXfrm>
    </dsp:sp>
    <dsp:sp modelId="{CC6C4BEC-726B-4288-A463-C4EFEDEE9031}">
      <dsp:nvSpPr>
        <dsp:cNvPr id="0" name=""/>
        <dsp:cNvSpPr/>
      </dsp:nvSpPr>
      <dsp:spPr>
        <a:xfrm>
          <a:off x="3201962" y="1074420"/>
          <a:ext cx="3197274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b="1" kern="1200" dirty="0">
              <a:solidFill>
                <a:schemeClr val="bg1"/>
              </a:solidFill>
            </a:rPr>
            <a:t>性质：</a:t>
          </a:r>
          <a:r>
            <a:rPr lang="zh-CN" altLang="en-US" sz="3800" b="1" kern="1200" dirty="0">
              <a:solidFill>
                <a:srgbClr val="FFFF5D"/>
              </a:solidFill>
            </a:rPr>
            <a:t>陪葬品以俑代人殉葬</a:t>
          </a:r>
        </a:p>
      </dsp:txBody>
      <dsp:txXfrm>
        <a:off x="3201962" y="1074420"/>
        <a:ext cx="3197274" cy="2256282"/>
      </dsp:txXfrm>
    </dsp:sp>
    <dsp:sp modelId="{1D0A0B4B-95FE-4328-8627-CCAE938E736B}">
      <dsp:nvSpPr>
        <dsp:cNvPr id="0" name=""/>
        <dsp:cNvSpPr/>
      </dsp:nvSpPr>
      <dsp:spPr>
        <a:xfrm>
          <a:off x="6399237" y="1074420"/>
          <a:ext cx="3197274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b="1" kern="1200" dirty="0">
              <a:solidFill>
                <a:srgbClr val="FFFF5D"/>
              </a:solidFill>
            </a:rPr>
            <a:t>列入世界文化遗产保护名录</a:t>
          </a:r>
        </a:p>
      </dsp:txBody>
      <dsp:txXfrm>
        <a:off x="6399237" y="1074420"/>
        <a:ext cx="3197274" cy="2256282"/>
      </dsp:txXfrm>
    </dsp:sp>
    <dsp:sp modelId="{68863CF9-F7A7-4CA6-8062-EE80F62B5C93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952B04-7913-48D4-8537-82F47BE30214}">
      <dsp:nvSpPr>
        <dsp:cNvPr id="0" name=""/>
        <dsp:cNvSpPr/>
      </dsp:nvSpPr>
      <dsp:spPr>
        <a:xfrm>
          <a:off x="1101" y="1610"/>
          <a:ext cx="95989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>
              <a:solidFill>
                <a:srgbClr val="49480B"/>
              </a:solidFill>
            </a:rPr>
            <a:t>二、西汉 </a:t>
          </a:r>
          <a:r>
            <a:rPr lang="en-US" altLang="zh-CN" sz="4100" b="1" kern="1200" dirty="0">
              <a:solidFill>
                <a:srgbClr val="49480B"/>
              </a:solidFill>
            </a:rPr>
            <a:t>· </a:t>
          </a:r>
          <a:r>
            <a:rPr lang="zh-CN" altLang="en-US" sz="4100" b="1" kern="1200" dirty="0">
              <a:solidFill>
                <a:srgbClr val="49480B"/>
              </a:solidFill>
            </a:rPr>
            <a:t>政治</a:t>
          </a:r>
        </a:p>
      </dsp:txBody>
      <dsp:txXfrm>
        <a:off x="32856" y="33365"/>
        <a:ext cx="9535486" cy="1020702"/>
      </dsp:txXfrm>
    </dsp:sp>
    <dsp:sp modelId="{11B9E354-310B-4B3B-AABD-CECE79473319}">
      <dsp:nvSpPr>
        <dsp:cNvPr id="0" name=""/>
        <dsp:cNvSpPr/>
      </dsp:nvSpPr>
      <dsp:spPr>
        <a:xfrm>
          <a:off x="3326399" y="1257471"/>
          <a:ext cx="6270361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/>
            <a:t>汉武帝实现“大一统”</a:t>
          </a:r>
        </a:p>
      </dsp:txBody>
      <dsp:txXfrm>
        <a:off x="3358154" y="1289226"/>
        <a:ext cx="6206851" cy="1020702"/>
      </dsp:txXfrm>
    </dsp:sp>
    <dsp:sp modelId="{AA3CE0A4-E15C-4118-B821-AD1245B58F89}">
      <dsp:nvSpPr>
        <dsp:cNvPr id="0" name=""/>
        <dsp:cNvSpPr/>
      </dsp:nvSpPr>
      <dsp:spPr>
        <a:xfrm>
          <a:off x="1101" y="2495576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b="1" kern="1200" dirty="0"/>
            <a:t>文景之治</a:t>
          </a:r>
        </a:p>
      </dsp:txBody>
      <dsp:txXfrm>
        <a:off x="32856" y="2527331"/>
        <a:ext cx="3007186" cy="1020702"/>
      </dsp:txXfrm>
    </dsp:sp>
    <dsp:sp modelId="{76193ACD-503B-4A20-AF77-014E1FEA16B1}">
      <dsp:nvSpPr>
        <dsp:cNvPr id="0" name=""/>
        <dsp:cNvSpPr/>
      </dsp:nvSpPr>
      <dsp:spPr>
        <a:xfrm>
          <a:off x="3351691" y="2497187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b="1" kern="1200" dirty="0"/>
            <a:t>王莽改制</a:t>
          </a:r>
        </a:p>
      </dsp:txBody>
      <dsp:txXfrm>
        <a:off x="3383446" y="2528942"/>
        <a:ext cx="3007186" cy="1020702"/>
      </dsp:txXfrm>
    </dsp:sp>
    <dsp:sp modelId="{366A3EA7-EA34-4483-9B42-684EADEEFF09}">
      <dsp:nvSpPr>
        <dsp:cNvPr id="0" name=""/>
        <dsp:cNvSpPr/>
      </dsp:nvSpPr>
      <dsp:spPr>
        <a:xfrm>
          <a:off x="0" y="1239716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/>
            <a:t>楚汉战争</a:t>
          </a:r>
        </a:p>
      </dsp:txBody>
      <dsp:txXfrm>
        <a:off x="31755" y="1271471"/>
        <a:ext cx="3007186" cy="1020702"/>
      </dsp:txXfrm>
    </dsp:sp>
    <dsp:sp modelId="{B545367A-A2D3-4147-AB4E-5ACC83A5E0E5}">
      <dsp:nvSpPr>
        <dsp:cNvPr id="0" name=""/>
        <dsp:cNvSpPr/>
      </dsp:nvSpPr>
      <dsp:spPr>
        <a:xfrm>
          <a:off x="6529402" y="2495576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3350" tIns="133350" rIns="133350" bIns="1333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500" b="1" kern="1200" dirty="0"/>
            <a:t>绿林赤眉起义</a:t>
          </a:r>
        </a:p>
      </dsp:txBody>
      <dsp:txXfrm>
        <a:off x="6561157" y="2527331"/>
        <a:ext cx="3007186" cy="1020702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DA08A-4D83-432A-BF3E-8B8467782F24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二、西汉 </a:t>
          </a:r>
          <a:r>
            <a:rPr lang="en-US" altLang="zh-CN" sz="4300" b="1" kern="1200" dirty="0">
              <a:solidFill>
                <a:srgbClr val="FFFF00"/>
              </a:solidFill>
            </a:rPr>
            <a:t>· </a:t>
          </a:r>
          <a:r>
            <a:rPr lang="zh-CN" altLang="en-US" sz="4300" b="1" kern="1200" dirty="0">
              <a:solidFill>
                <a:srgbClr val="FFFF00"/>
              </a:solidFill>
            </a:rPr>
            <a:t>民族关系</a:t>
          </a:r>
        </a:p>
      </dsp:txBody>
      <dsp:txXfrm>
        <a:off x="0" y="0"/>
        <a:ext cx="9601200" cy="1074420"/>
      </dsp:txXfrm>
    </dsp:sp>
    <dsp:sp modelId="{4E314D04-898D-4098-BE7A-AEAEB1D3BA46}">
      <dsp:nvSpPr>
        <dsp:cNvPr id="0" name=""/>
        <dsp:cNvSpPr/>
      </dsp:nvSpPr>
      <dsp:spPr>
        <a:xfrm>
          <a:off x="0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b="1" kern="1200" dirty="0"/>
            <a:t>张骞出使西域</a:t>
          </a:r>
        </a:p>
      </dsp:txBody>
      <dsp:txXfrm>
        <a:off x="0" y="1074420"/>
        <a:ext cx="2400300" cy="2256282"/>
      </dsp:txXfrm>
    </dsp:sp>
    <dsp:sp modelId="{338A8E18-0919-4CD5-8521-25969068D24E}">
      <dsp:nvSpPr>
        <dsp:cNvPr id="0" name=""/>
        <dsp:cNvSpPr/>
      </dsp:nvSpPr>
      <dsp:spPr>
        <a:xfrm>
          <a:off x="2400300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b="1" kern="1200" dirty="0"/>
            <a:t>丝绸之路</a:t>
          </a:r>
        </a:p>
      </dsp:txBody>
      <dsp:txXfrm>
        <a:off x="2400300" y="1074420"/>
        <a:ext cx="2400300" cy="2256282"/>
      </dsp:txXfrm>
    </dsp:sp>
    <dsp:sp modelId="{B7B6CA0B-EB77-4F0D-99AB-178F381DF8D6}">
      <dsp:nvSpPr>
        <dsp:cNvPr id="0" name=""/>
        <dsp:cNvSpPr/>
      </dsp:nvSpPr>
      <dsp:spPr>
        <a:xfrm>
          <a:off x="4800600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b="1" kern="1200" dirty="0"/>
            <a:t>卫青、霍去病北征匈奴</a:t>
          </a:r>
        </a:p>
      </dsp:txBody>
      <dsp:txXfrm>
        <a:off x="4800600" y="1074420"/>
        <a:ext cx="2400300" cy="2256282"/>
      </dsp:txXfrm>
    </dsp:sp>
    <dsp:sp modelId="{04C6961C-C197-41A0-8304-3AE4ED93D910}">
      <dsp:nvSpPr>
        <dsp:cNvPr id="0" name=""/>
        <dsp:cNvSpPr/>
      </dsp:nvSpPr>
      <dsp:spPr>
        <a:xfrm>
          <a:off x="7200899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b="1" kern="1200" dirty="0"/>
            <a:t>设置西域都护府</a:t>
          </a:r>
        </a:p>
      </dsp:txBody>
      <dsp:txXfrm>
        <a:off x="7200899" y="1074420"/>
        <a:ext cx="2400300" cy="2256282"/>
      </dsp:txXfrm>
    </dsp:sp>
    <dsp:sp modelId="{24465832-2183-4DCB-97EC-144EFB1D97CA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A49A62E-7699-4765-964D-0DDE6020AFC6}">
      <dsp:nvSpPr>
        <dsp:cNvPr id="0" name=""/>
        <dsp:cNvSpPr/>
      </dsp:nvSpPr>
      <dsp:spPr>
        <a:xfrm>
          <a:off x="363985" y="1235"/>
          <a:ext cx="4130042" cy="7189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教育：兴办太学，设郡国学</a:t>
          </a:r>
        </a:p>
      </dsp:txBody>
      <dsp:txXfrm>
        <a:off x="385042" y="22292"/>
        <a:ext cx="4087928" cy="676829"/>
      </dsp:txXfrm>
    </dsp:sp>
    <dsp:sp modelId="{D69DAD38-01F8-48A1-B64C-0197DDAF7663}">
      <dsp:nvSpPr>
        <dsp:cNvPr id="0" name=""/>
        <dsp:cNvSpPr/>
      </dsp:nvSpPr>
      <dsp:spPr>
        <a:xfrm rot="5400000">
          <a:off x="2366099" y="783086"/>
          <a:ext cx="125815" cy="125815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CA009EB-4854-4907-A24A-72E078783878}">
      <dsp:nvSpPr>
        <dsp:cNvPr id="0" name=""/>
        <dsp:cNvSpPr/>
      </dsp:nvSpPr>
      <dsp:spPr>
        <a:xfrm>
          <a:off x="432500" y="971808"/>
          <a:ext cx="3993012" cy="71894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0" tIns="30480" rIns="30480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史学：</a:t>
          </a:r>
          <a:r>
            <a:rPr lang="zh-CN" altLang="en-US" sz="2400" kern="1200" dirty="0">
              <a:solidFill>
                <a:srgbClr val="49480B"/>
              </a:solidFill>
            </a:rPr>
            <a:t>司马迁与</a:t>
          </a:r>
          <a:r>
            <a:rPr lang="en-US" altLang="zh-CN" sz="2400" kern="1200" dirty="0">
              <a:solidFill>
                <a:srgbClr val="49480B"/>
              </a:solidFill>
            </a:rPr>
            <a:t>《</a:t>
          </a:r>
          <a:r>
            <a:rPr lang="zh-CN" altLang="en-US" sz="2400" kern="1200" dirty="0">
              <a:solidFill>
                <a:srgbClr val="49480B"/>
              </a:solidFill>
            </a:rPr>
            <a:t>史记</a:t>
          </a:r>
          <a:r>
            <a:rPr lang="en-US" altLang="zh-CN" sz="2400" kern="1200" dirty="0">
              <a:solidFill>
                <a:srgbClr val="49480B"/>
              </a:solidFill>
            </a:rPr>
            <a:t>》</a:t>
          </a:r>
          <a:endParaRPr lang="zh-CN" altLang="en-US" sz="2400" kern="1200" dirty="0">
            <a:solidFill>
              <a:srgbClr val="49480B"/>
            </a:solidFill>
          </a:endParaRPr>
        </a:p>
      </dsp:txBody>
      <dsp:txXfrm>
        <a:off x="453557" y="992865"/>
        <a:ext cx="3950898" cy="676829"/>
      </dsp:txXfrm>
    </dsp:sp>
    <dsp:sp modelId="{FBBE5A51-C204-44CF-A1AF-CD11BB2189AC}">
      <dsp:nvSpPr>
        <dsp:cNvPr id="0" name=""/>
        <dsp:cNvSpPr/>
      </dsp:nvSpPr>
      <dsp:spPr>
        <a:xfrm rot="5400000">
          <a:off x="2366099" y="1753659"/>
          <a:ext cx="125815" cy="125815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844342-E855-42E2-B580-19BD2BCF4B08}">
      <dsp:nvSpPr>
        <dsp:cNvPr id="0" name=""/>
        <dsp:cNvSpPr/>
      </dsp:nvSpPr>
      <dsp:spPr>
        <a:xfrm>
          <a:off x="405856" y="1942382"/>
          <a:ext cx="4046300" cy="71894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宗教：</a:t>
          </a:r>
          <a:r>
            <a:rPr lang="zh-CN" altLang="en-US" sz="2800" kern="1200" dirty="0">
              <a:solidFill>
                <a:srgbClr val="49480B"/>
              </a:solidFill>
            </a:rPr>
            <a:t>佛教传入</a:t>
          </a:r>
        </a:p>
      </dsp:txBody>
      <dsp:txXfrm>
        <a:off x="426913" y="1963439"/>
        <a:ext cx="4004186" cy="676829"/>
      </dsp:txXfrm>
    </dsp:sp>
    <dsp:sp modelId="{7A3104E7-90D5-48FD-ABBC-4AF3A6034A30}">
      <dsp:nvSpPr>
        <dsp:cNvPr id="0" name=""/>
        <dsp:cNvSpPr/>
      </dsp:nvSpPr>
      <dsp:spPr>
        <a:xfrm>
          <a:off x="4896636" y="1235"/>
          <a:ext cx="4340578" cy="71894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5400" tIns="25400" rIns="25400" bIns="254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数学：</a:t>
          </a:r>
          <a:r>
            <a:rPr lang="en-US" altLang="zh-CN" sz="2000" b="1" kern="1200" dirty="0"/>
            <a:t>《</a:t>
          </a:r>
          <a:r>
            <a:rPr lang="zh-CN" altLang="en-US" sz="2000" b="1" kern="1200" dirty="0"/>
            <a:t>周髀算经</a:t>
          </a:r>
          <a:r>
            <a:rPr lang="en-US" altLang="zh-CN" sz="2000" b="1" kern="1200" dirty="0"/>
            <a:t>》《</a:t>
          </a:r>
          <a:r>
            <a:rPr lang="zh-CN" altLang="en-US" sz="2000" b="1" kern="1200" dirty="0"/>
            <a:t>九章算术</a:t>
          </a:r>
          <a:r>
            <a:rPr lang="en-US" altLang="zh-CN" sz="2000" b="1" kern="1200" dirty="0"/>
            <a:t>》</a:t>
          </a:r>
          <a:endParaRPr lang="zh-CN" altLang="en-US" sz="2000" b="1" kern="1200" dirty="0"/>
        </a:p>
      </dsp:txBody>
      <dsp:txXfrm>
        <a:off x="4917693" y="22292"/>
        <a:ext cx="4298464" cy="676829"/>
      </dsp:txXfrm>
    </dsp:sp>
    <dsp:sp modelId="{12399DF6-0CFF-4163-903A-254B49DC79AC}">
      <dsp:nvSpPr>
        <dsp:cNvPr id="0" name=""/>
        <dsp:cNvSpPr/>
      </dsp:nvSpPr>
      <dsp:spPr>
        <a:xfrm rot="5400000">
          <a:off x="7004017" y="783086"/>
          <a:ext cx="125815" cy="125815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320A790-1586-4FD8-9153-394B0B6E7D58}">
      <dsp:nvSpPr>
        <dsp:cNvPr id="0" name=""/>
        <dsp:cNvSpPr/>
      </dsp:nvSpPr>
      <dsp:spPr>
        <a:xfrm>
          <a:off x="4905508" y="971808"/>
          <a:ext cx="4322834" cy="71894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诗歌：</a:t>
          </a:r>
          <a:r>
            <a:rPr lang="zh-CN" altLang="en-US" sz="2800" kern="1200" dirty="0">
              <a:solidFill>
                <a:srgbClr val="49480B"/>
              </a:solidFill>
            </a:rPr>
            <a:t>乐府诗</a:t>
          </a:r>
        </a:p>
      </dsp:txBody>
      <dsp:txXfrm>
        <a:off x="4926565" y="992865"/>
        <a:ext cx="4280720" cy="676829"/>
      </dsp:txXfrm>
    </dsp:sp>
    <dsp:sp modelId="{89CB9121-1265-4EBF-976F-D63CDF05EBCA}">
      <dsp:nvSpPr>
        <dsp:cNvPr id="0" name=""/>
        <dsp:cNvSpPr/>
      </dsp:nvSpPr>
      <dsp:spPr>
        <a:xfrm rot="5400000">
          <a:off x="7004017" y="1753659"/>
          <a:ext cx="125815" cy="125815"/>
        </a:xfrm>
        <a:prstGeom prst="rightArrow">
          <a:avLst>
            <a:gd name="adj1" fmla="val 66700"/>
            <a:gd name="adj2" fmla="val 50000"/>
          </a:avLst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4CF38135-FB7C-4488-A2EF-3B82724A2FA2}">
      <dsp:nvSpPr>
        <dsp:cNvPr id="0" name=""/>
        <dsp:cNvSpPr/>
      </dsp:nvSpPr>
      <dsp:spPr>
        <a:xfrm>
          <a:off x="4922662" y="1942382"/>
          <a:ext cx="4288526" cy="718943"/>
        </a:xfrm>
        <a:prstGeom prst="roundRect">
          <a:avLst>
            <a:gd name="adj" fmla="val 1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35560" rIns="3556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药学：</a:t>
          </a:r>
          <a:r>
            <a:rPr lang="en-US" altLang="zh-CN" sz="2800" kern="1200" dirty="0">
              <a:solidFill>
                <a:srgbClr val="49480B"/>
              </a:solidFill>
            </a:rPr>
            <a:t>《</a:t>
          </a:r>
          <a:r>
            <a:rPr lang="zh-CN" altLang="en-US" sz="2800" kern="1200" dirty="0">
              <a:solidFill>
                <a:srgbClr val="49480B"/>
              </a:solidFill>
            </a:rPr>
            <a:t>神农本草经</a:t>
          </a:r>
          <a:r>
            <a:rPr lang="en-US" altLang="zh-CN" sz="2800" kern="1200" dirty="0">
              <a:solidFill>
                <a:srgbClr val="49480B"/>
              </a:solidFill>
            </a:rPr>
            <a:t>》</a:t>
          </a:r>
          <a:endParaRPr lang="zh-CN" altLang="en-US" sz="2800" kern="1200" dirty="0">
            <a:solidFill>
              <a:srgbClr val="49480B"/>
            </a:solidFill>
          </a:endParaRPr>
        </a:p>
      </dsp:txBody>
      <dsp:txXfrm>
        <a:off x="4943719" y="1963439"/>
        <a:ext cx="4246412" cy="676829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DA08A-4D83-432A-BF3E-8B8467782F24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/>
            <a:t>三、东汉 </a:t>
          </a:r>
          <a:r>
            <a:rPr lang="en-US" altLang="zh-CN" sz="4300" b="1" kern="1200" dirty="0"/>
            <a:t>· </a:t>
          </a:r>
          <a:r>
            <a:rPr lang="zh-CN" altLang="en-US" sz="4300" b="1" kern="1200" dirty="0"/>
            <a:t>政治</a:t>
          </a:r>
        </a:p>
      </dsp:txBody>
      <dsp:txXfrm>
        <a:off x="0" y="0"/>
        <a:ext cx="9601200" cy="1074420"/>
      </dsp:txXfrm>
    </dsp:sp>
    <dsp:sp modelId="{4E314D04-898D-4098-BE7A-AEAEB1D3BA46}">
      <dsp:nvSpPr>
        <dsp:cNvPr id="0" name=""/>
        <dsp:cNvSpPr/>
      </dsp:nvSpPr>
      <dsp:spPr>
        <a:xfrm>
          <a:off x="4688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400" b="1" kern="1200" dirty="0"/>
            <a:t>光武中兴</a:t>
          </a:r>
        </a:p>
      </dsp:txBody>
      <dsp:txXfrm>
        <a:off x="4688" y="1074420"/>
        <a:ext cx="3197274" cy="2256282"/>
      </dsp:txXfrm>
    </dsp:sp>
    <dsp:sp modelId="{338A8E18-0919-4CD5-8521-25969068D24E}">
      <dsp:nvSpPr>
        <dsp:cNvPr id="0" name=""/>
        <dsp:cNvSpPr/>
      </dsp:nvSpPr>
      <dsp:spPr>
        <a:xfrm>
          <a:off x="3201962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400" b="1" kern="1200" dirty="0"/>
            <a:t>宦官专权</a:t>
          </a:r>
        </a:p>
      </dsp:txBody>
      <dsp:txXfrm>
        <a:off x="3201962" y="1074420"/>
        <a:ext cx="3197274" cy="2256282"/>
      </dsp:txXfrm>
    </dsp:sp>
    <dsp:sp modelId="{B7B6CA0B-EB77-4F0D-99AB-178F381DF8D6}">
      <dsp:nvSpPr>
        <dsp:cNvPr id="0" name=""/>
        <dsp:cNvSpPr/>
      </dsp:nvSpPr>
      <dsp:spPr>
        <a:xfrm>
          <a:off x="6399237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400" b="1" kern="1200" dirty="0"/>
            <a:t>黄巾起义</a:t>
          </a:r>
        </a:p>
      </dsp:txBody>
      <dsp:txXfrm>
        <a:off x="6399237" y="1074420"/>
        <a:ext cx="3197274" cy="2256282"/>
      </dsp:txXfrm>
    </dsp:sp>
    <dsp:sp modelId="{24465832-2183-4DCB-97EC-144EFB1D97CA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824EBD9-A02B-467D-8F07-6638BC490773}">
      <dsp:nvSpPr>
        <dsp:cNvPr id="0" name=""/>
        <dsp:cNvSpPr/>
      </dsp:nvSpPr>
      <dsp:spPr>
        <a:xfrm>
          <a:off x="0" y="83219"/>
          <a:ext cx="9601200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禅让制</a:t>
          </a:r>
          <a:r>
            <a:rPr lang="en-US" altLang="zh-CN" sz="3200" b="1" kern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>——</a:t>
          </a:r>
          <a:r>
            <a:rPr lang="zh-CN" altLang="en-US" sz="3200" b="1" kern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原始社会部落联盟民主推选首领的制度</a:t>
          </a:r>
        </a:p>
      </dsp:txBody>
      <dsp:txXfrm>
        <a:off x="39295" y="122514"/>
        <a:ext cx="9522610" cy="726370"/>
      </dsp:txXfrm>
    </dsp:sp>
    <dsp:sp modelId="{D90DD5A3-FA50-4B3B-9C5E-24B54CC7BEA8}">
      <dsp:nvSpPr>
        <dsp:cNvPr id="0" name=""/>
        <dsp:cNvSpPr/>
      </dsp:nvSpPr>
      <dsp:spPr>
        <a:xfrm>
          <a:off x="0" y="888179"/>
          <a:ext cx="9601200" cy="92736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38" tIns="40640" rIns="227584" bIns="40640" numCol="1" spcCol="1270" anchor="t" anchorCtr="0">
          <a:noAutofit/>
        </a:bodyPr>
        <a:lstStyle/>
        <a:p>
          <a:pPr marL="228600" lvl="1" indent="-228600" algn="l" defTabSz="111125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500" kern="1200" dirty="0"/>
            <a:t>传说尧让位于舜，舜让给禹；禹建立夏朝，将王位世袭给儿子启，以王位世袭制代替禅让制，中国进入奴隶社会。</a:t>
          </a:r>
        </a:p>
      </dsp:txBody>
      <dsp:txXfrm>
        <a:off x="0" y="888179"/>
        <a:ext cx="9601200" cy="927360"/>
      </dsp:txXfrm>
    </dsp:sp>
    <dsp:sp modelId="{F384C452-34D0-4862-BDE2-71E7CCDB3EF0}">
      <dsp:nvSpPr>
        <dsp:cNvPr id="0" name=""/>
        <dsp:cNvSpPr/>
      </dsp:nvSpPr>
      <dsp:spPr>
        <a:xfrm>
          <a:off x="0" y="1815540"/>
          <a:ext cx="9601200" cy="8049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FFFF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大禹治水</a:t>
          </a:r>
          <a:r>
            <a:rPr lang="en-US" altLang="zh-CN" sz="3200" b="1" kern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>——</a:t>
          </a:r>
          <a:r>
            <a:rPr lang="zh-CN" altLang="en-US" sz="3200" b="1" kern="12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</a:rPr>
            <a:t>古代神话传说故事</a:t>
          </a:r>
        </a:p>
      </dsp:txBody>
      <dsp:txXfrm>
        <a:off x="39295" y="1854835"/>
        <a:ext cx="9522610" cy="726370"/>
      </dsp:txXfrm>
    </dsp:sp>
    <dsp:sp modelId="{0406550E-61BD-4C35-A55E-583AACAB1C10}">
      <dsp:nvSpPr>
        <dsp:cNvPr id="0" name=""/>
        <dsp:cNvSpPr/>
      </dsp:nvSpPr>
      <dsp:spPr>
        <a:xfrm>
          <a:off x="0" y="2620499"/>
          <a:ext cx="9601200" cy="87768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04838" tIns="30480" rIns="170688" bIns="30480" numCol="1" spcCol="1270" anchor="t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20000"/>
            </a:spcAft>
            <a:buChar char="•"/>
          </a:pPr>
          <a:r>
            <a:rPr lang="zh-CN" altLang="en-US" sz="2400" kern="1200" dirty="0"/>
            <a:t>大禹率领民众，与自然灾害中的洪水斗争，改“堵”为“疏”， 最终获得胜利，体现他具有带领人民战胜困难的聪明才智。</a:t>
          </a:r>
        </a:p>
      </dsp:txBody>
      <dsp:txXfrm>
        <a:off x="0" y="2620499"/>
        <a:ext cx="9601200" cy="877680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720F0F-64D3-444A-A2CD-BA4A966C0E17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三、东汉 </a:t>
          </a:r>
          <a:r>
            <a:rPr lang="en-US" altLang="zh-CN" sz="4300" b="1" kern="1200" dirty="0">
              <a:solidFill>
                <a:srgbClr val="FFFF00"/>
              </a:solidFill>
            </a:rPr>
            <a:t>· </a:t>
          </a:r>
          <a:r>
            <a:rPr lang="zh-CN" altLang="en-US" sz="4300" b="1" kern="1200" dirty="0">
              <a:solidFill>
                <a:srgbClr val="FFFF00"/>
              </a:solidFill>
            </a:rPr>
            <a:t>经济</a:t>
          </a:r>
        </a:p>
      </dsp:txBody>
      <dsp:txXfrm>
        <a:off x="0" y="0"/>
        <a:ext cx="9601200" cy="1074420"/>
      </dsp:txXfrm>
    </dsp:sp>
    <dsp:sp modelId="{2292C70E-7041-4895-ADF9-FFCCFF6323D2}">
      <dsp:nvSpPr>
        <dsp:cNvPr id="0" name=""/>
        <dsp:cNvSpPr/>
      </dsp:nvSpPr>
      <dsp:spPr>
        <a:xfrm>
          <a:off x="0" y="1074420"/>
          <a:ext cx="48006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  <a:sp3d extrusionH="28000" prstMaterial="matte"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6500" kern="1200" dirty="0"/>
            <a:t>治理黄河</a:t>
          </a:r>
        </a:p>
      </dsp:txBody>
      <dsp:txXfrm>
        <a:off x="0" y="1074420"/>
        <a:ext cx="4800600" cy="2256282"/>
      </dsp:txXfrm>
    </dsp:sp>
    <dsp:sp modelId="{819079DB-6941-46A8-BAA3-BB4144B0D25A}">
      <dsp:nvSpPr>
        <dsp:cNvPr id="0" name=""/>
        <dsp:cNvSpPr/>
      </dsp:nvSpPr>
      <dsp:spPr>
        <a:xfrm>
          <a:off x="4800600" y="1074420"/>
          <a:ext cx="48006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  <a:sp3d extrusionH="28000" prstMaterial="matte"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6500" kern="1200" dirty="0"/>
            <a:t>水排发明</a:t>
          </a:r>
        </a:p>
      </dsp:txBody>
      <dsp:txXfrm>
        <a:off x="4800600" y="1074420"/>
        <a:ext cx="4800600" cy="2256282"/>
      </dsp:txXfrm>
    </dsp:sp>
    <dsp:sp modelId="{BAAEE0C0-07E9-408F-8446-8D8C2C87D81C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2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2720F0F-64D3-444A-A2CD-BA4A966C0E17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>
          <a:bevelT w="80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/>
            <a:t>三、东汉 </a:t>
          </a:r>
          <a:r>
            <a:rPr lang="en-US" altLang="zh-CN" sz="4300" b="1" kern="1200" dirty="0"/>
            <a:t>· </a:t>
          </a:r>
          <a:r>
            <a:rPr lang="zh-CN" altLang="en-US" sz="4300" b="1" kern="1200" dirty="0"/>
            <a:t>民族关系</a:t>
          </a:r>
        </a:p>
      </dsp:txBody>
      <dsp:txXfrm>
        <a:off x="0" y="0"/>
        <a:ext cx="9601200" cy="1074420"/>
      </dsp:txXfrm>
    </dsp:sp>
    <dsp:sp modelId="{2292C70E-7041-4895-ADF9-FFCCFF6323D2}">
      <dsp:nvSpPr>
        <dsp:cNvPr id="0" name=""/>
        <dsp:cNvSpPr/>
      </dsp:nvSpPr>
      <dsp:spPr>
        <a:xfrm>
          <a:off x="0" y="1074420"/>
          <a:ext cx="48006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marL="0" lvl="0" indent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700" kern="1200" dirty="0"/>
            <a:t>征伐北匈奴</a:t>
          </a:r>
        </a:p>
      </dsp:txBody>
      <dsp:txXfrm>
        <a:off x="0" y="1074420"/>
        <a:ext cx="4800600" cy="2256282"/>
      </dsp:txXfrm>
    </dsp:sp>
    <dsp:sp modelId="{819079DB-6941-46A8-BAA3-BB4144B0D25A}">
      <dsp:nvSpPr>
        <dsp:cNvPr id="0" name=""/>
        <dsp:cNvSpPr/>
      </dsp:nvSpPr>
      <dsp:spPr>
        <a:xfrm>
          <a:off x="4800600" y="1074420"/>
          <a:ext cx="48006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17170" tIns="217170" rIns="217170" bIns="217170" numCol="1" spcCol="1270" anchor="ctr" anchorCtr="0">
          <a:noAutofit/>
        </a:bodyPr>
        <a:lstStyle/>
        <a:p>
          <a:pPr marL="0" lvl="0" indent="0" algn="ctr" defTabSz="25336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700" kern="1200" dirty="0"/>
            <a:t>班超出使西域</a:t>
          </a:r>
        </a:p>
      </dsp:txBody>
      <dsp:txXfrm>
        <a:off x="4800600" y="1074420"/>
        <a:ext cx="4800600" cy="2256282"/>
      </dsp:txXfrm>
    </dsp:sp>
    <dsp:sp modelId="{BAAEE0C0-07E9-408F-8446-8D8C2C87D81C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>
          <a:bevelT w="80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81C9E1-1879-4338-B685-1D9526316BA1}">
      <dsp:nvSpPr>
        <dsp:cNvPr id="0" name=""/>
        <dsp:cNvSpPr/>
      </dsp:nvSpPr>
      <dsp:spPr>
        <a:xfrm>
          <a:off x="6523207" y="1685373"/>
          <a:ext cx="1718038" cy="41796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32463"/>
              </a:lnTo>
              <a:lnTo>
                <a:pt x="1718038" y="332463"/>
              </a:lnTo>
              <a:lnTo>
                <a:pt x="1718038" y="417966"/>
              </a:lnTo>
            </a:path>
          </a:pathLst>
        </a:custGeom>
        <a:noFill/>
        <a:ln w="34925" cap="flat" cmpd="sng" algn="in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18B506AB-955B-471E-980B-17D407D136D1}">
      <dsp:nvSpPr>
        <dsp:cNvPr id="0" name=""/>
        <dsp:cNvSpPr/>
      </dsp:nvSpPr>
      <dsp:spPr>
        <a:xfrm>
          <a:off x="3839227" y="604220"/>
          <a:ext cx="2683980" cy="49506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409565"/>
              </a:lnTo>
              <a:lnTo>
                <a:pt x="2683980" y="409565"/>
              </a:lnTo>
              <a:lnTo>
                <a:pt x="2683980" y="495068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F95DDFC-F5CC-4E9D-A036-C554BDFC79E2}">
      <dsp:nvSpPr>
        <dsp:cNvPr id="0" name=""/>
        <dsp:cNvSpPr/>
      </dsp:nvSpPr>
      <dsp:spPr>
        <a:xfrm>
          <a:off x="2228173" y="1636259"/>
          <a:ext cx="2070132" cy="46708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381577"/>
              </a:lnTo>
              <a:lnTo>
                <a:pt x="2070132" y="381577"/>
              </a:lnTo>
              <a:lnTo>
                <a:pt x="2070132" y="467080"/>
              </a:lnTo>
            </a:path>
          </a:pathLst>
        </a:custGeom>
        <a:noFill/>
        <a:ln w="34925" cap="flat" cmpd="sng" algn="in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04EFB48-A52F-4BA1-90C7-D0E42029703C}">
      <dsp:nvSpPr>
        <dsp:cNvPr id="0" name=""/>
        <dsp:cNvSpPr/>
      </dsp:nvSpPr>
      <dsp:spPr>
        <a:xfrm>
          <a:off x="653281" y="1636259"/>
          <a:ext cx="1574891" cy="404940"/>
        </a:xfrm>
        <a:custGeom>
          <a:avLst/>
          <a:gdLst/>
          <a:ahLst/>
          <a:cxnLst/>
          <a:rect l="0" t="0" r="0" b="0"/>
          <a:pathLst>
            <a:path>
              <a:moveTo>
                <a:pt x="1574891" y="0"/>
              </a:moveTo>
              <a:lnTo>
                <a:pt x="1574891" y="319437"/>
              </a:lnTo>
              <a:lnTo>
                <a:pt x="0" y="319437"/>
              </a:lnTo>
              <a:lnTo>
                <a:pt x="0" y="404940"/>
              </a:lnTo>
            </a:path>
          </a:pathLst>
        </a:custGeom>
        <a:noFill/>
        <a:ln w="34925" cap="flat" cmpd="sng" algn="in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C0C9476-B6EF-4E8D-91E8-F2378043F883}">
      <dsp:nvSpPr>
        <dsp:cNvPr id="0" name=""/>
        <dsp:cNvSpPr/>
      </dsp:nvSpPr>
      <dsp:spPr>
        <a:xfrm>
          <a:off x="2228173" y="604220"/>
          <a:ext cx="1611054" cy="445954"/>
        </a:xfrm>
        <a:custGeom>
          <a:avLst/>
          <a:gdLst/>
          <a:ahLst/>
          <a:cxnLst/>
          <a:rect l="0" t="0" r="0" b="0"/>
          <a:pathLst>
            <a:path>
              <a:moveTo>
                <a:pt x="1611054" y="0"/>
              </a:moveTo>
              <a:lnTo>
                <a:pt x="1611054" y="360451"/>
              </a:lnTo>
              <a:lnTo>
                <a:pt x="0" y="360451"/>
              </a:lnTo>
              <a:lnTo>
                <a:pt x="0" y="445954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6DAB331-B98B-4512-8AD5-8687DF4B4238}">
      <dsp:nvSpPr>
        <dsp:cNvPr id="0" name=""/>
        <dsp:cNvSpPr/>
      </dsp:nvSpPr>
      <dsp:spPr>
        <a:xfrm>
          <a:off x="2243897" y="18136"/>
          <a:ext cx="3190659" cy="5860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9AFECA1-EF48-4C82-ACFA-048EBC44D483}">
      <dsp:nvSpPr>
        <dsp:cNvPr id="0" name=""/>
        <dsp:cNvSpPr/>
      </dsp:nvSpPr>
      <dsp:spPr>
        <a:xfrm>
          <a:off x="2346449" y="115561"/>
          <a:ext cx="3190659" cy="586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王充与</a:t>
          </a:r>
          <a:r>
            <a:rPr lang="en-US" altLang="zh-CN" sz="2400" kern="1200" dirty="0"/>
            <a:t>《</a:t>
          </a:r>
          <a:r>
            <a:rPr lang="zh-CN" altLang="en-US" sz="2400" kern="1200" dirty="0"/>
            <a:t>论衡</a:t>
          </a:r>
          <a:r>
            <a:rPr lang="en-US" altLang="zh-CN" sz="2400" kern="1200" dirty="0"/>
            <a:t>》</a:t>
          </a:r>
          <a:endParaRPr lang="zh-CN" altLang="en-US" sz="2400" kern="1200" dirty="0"/>
        </a:p>
      </dsp:txBody>
      <dsp:txXfrm>
        <a:off x="2363615" y="132727"/>
        <a:ext cx="3156327" cy="551751"/>
      </dsp:txXfrm>
    </dsp:sp>
    <dsp:sp modelId="{C78760BC-3A17-467F-BF66-3DA4E6BD7512}">
      <dsp:nvSpPr>
        <dsp:cNvPr id="0" name=""/>
        <dsp:cNvSpPr/>
      </dsp:nvSpPr>
      <dsp:spPr>
        <a:xfrm>
          <a:off x="859436" y="1050175"/>
          <a:ext cx="2737473" cy="5860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473E2F0-290C-47D0-81FB-0E4CDC27B852}">
      <dsp:nvSpPr>
        <dsp:cNvPr id="0" name=""/>
        <dsp:cNvSpPr/>
      </dsp:nvSpPr>
      <dsp:spPr>
        <a:xfrm>
          <a:off x="961988" y="1147599"/>
          <a:ext cx="2737473" cy="586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华佗与麻沸散</a:t>
          </a:r>
        </a:p>
      </dsp:txBody>
      <dsp:txXfrm>
        <a:off x="979154" y="1164765"/>
        <a:ext cx="2703141" cy="551751"/>
      </dsp:txXfrm>
    </dsp:sp>
    <dsp:sp modelId="{6792BC53-496D-48EF-8BD4-403019FB4D1D}">
      <dsp:nvSpPr>
        <dsp:cNvPr id="0" name=""/>
        <dsp:cNvSpPr/>
      </dsp:nvSpPr>
      <dsp:spPr>
        <a:xfrm>
          <a:off x="-44583" y="2041199"/>
          <a:ext cx="1395729" cy="5860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D4580894-B58D-481A-A3C5-A333834FE100}">
      <dsp:nvSpPr>
        <dsp:cNvPr id="0" name=""/>
        <dsp:cNvSpPr/>
      </dsp:nvSpPr>
      <dsp:spPr>
        <a:xfrm>
          <a:off x="57968" y="2138623"/>
          <a:ext cx="1395729" cy="586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董奉</a:t>
          </a:r>
        </a:p>
      </dsp:txBody>
      <dsp:txXfrm>
        <a:off x="75134" y="2155789"/>
        <a:ext cx="1361397" cy="551751"/>
      </dsp:txXfrm>
    </dsp:sp>
    <dsp:sp modelId="{119F7CB5-2C05-4DF2-86A1-C40DAA8CBC49}">
      <dsp:nvSpPr>
        <dsp:cNvPr id="0" name=""/>
        <dsp:cNvSpPr/>
      </dsp:nvSpPr>
      <dsp:spPr>
        <a:xfrm>
          <a:off x="2242189" y="2103339"/>
          <a:ext cx="4112232" cy="5860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BCFBD6D8-1B5F-4BC5-8CC1-C9DB8F4A85F7}">
      <dsp:nvSpPr>
        <dsp:cNvPr id="0" name=""/>
        <dsp:cNvSpPr/>
      </dsp:nvSpPr>
      <dsp:spPr>
        <a:xfrm>
          <a:off x="2344741" y="2200764"/>
          <a:ext cx="4112232" cy="586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3820" tIns="83820" rIns="83820" bIns="8382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200" kern="1200" dirty="0"/>
            <a:t>医圣张仲景与</a:t>
          </a:r>
          <a:r>
            <a:rPr lang="en-US" altLang="zh-CN" sz="2200" kern="1200" dirty="0"/>
            <a:t>《</a:t>
          </a:r>
          <a:r>
            <a:rPr lang="zh-CN" altLang="en-US" sz="2200" kern="1200" dirty="0"/>
            <a:t>伤寒杂病论</a:t>
          </a:r>
          <a:r>
            <a:rPr lang="en-US" altLang="zh-CN" sz="2200" kern="1200" dirty="0"/>
            <a:t>》</a:t>
          </a:r>
          <a:endParaRPr lang="zh-CN" altLang="en-US" sz="2200" kern="1200" dirty="0"/>
        </a:p>
      </dsp:txBody>
      <dsp:txXfrm>
        <a:off x="2361907" y="2217930"/>
        <a:ext cx="4077900" cy="551751"/>
      </dsp:txXfrm>
    </dsp:sp>
    <dsp:sp modelId="{68A613FF-503B-465D-ACE2-457AFCA76A93}">
      <dsp:nvSpPr>
        <dsp:cNvPr id="0" name=""/>
        <dsp:cNvSpPr/>
      </dsp:nvSpPr>
      <dsp:spPr>
        <a:xfrm>
          <a:off x="5250832" y="1099289"/>
          <a:ext cx="2544749" cy="5860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CA8FE248-9CE5-4B61-A3C3-7C42D227235B}">
      <dsp:nvSpPr>
        <dsp:cNvPr id="0" name=""/>
        <dsp:cNvSpPr/>
      </dsp:nvSpPr>
      <dsp:spPr>
        <a:xfrm>
          <a:off x="5353384" y="1196713"/>
          <a:ext cx="2544749" cy="586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班固与</a:t>
          </a:r>
          <a:r>
            <a:rPr lang="en-US" altLang="zh-CN" sz="2400" kern="1200" dirty="0"/>
            <a:t>《</a:t>
          </a:r>
          <a:r>
            <a:rPr lang="zh-CN" altLang="en-US" sz="2400" kern="1200" dirty="0"/>
            <a:t>汉书</a:t>
          </a:r>
          <a:r>
            <a:rPr lang="en-US" altLang="zh-CN" sz="2400" kern="1200" dirty="0"/>
            <a:t>》</a:t>
          </a:r>
          <a:endParaRPr lang="zh-CN" altLang="en-US" sz="2400" kern="1200" dirty="0"/>
        </a:p>
      </dsp:txBody>
      <dsp:txXfrm>
        <a:off x="5370550" y="1213879"/>
        <a:ext cx="2510417" cy="551751"/>
      </dsp:txXfrm>
    </dsp:sp>
    <dsp:sp modelId="{5ABC7BB0-7BB1-4638-9031-C1398128070C}">
      <dsp:nvSpPr>
        <dsp:cNvPr id="0" name=""/>
        <dsp:cNvSpPr/>
      </dsp:nvSpPr>
      <dsp:spPr>
        <a:xfrm>
          <a:off x="7367851" y="2103339"/>
          <a:ext cx="1746788" cy="5860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A7D883CF-F239-425A-A268-FEB3688A7E27}">
      <dsp:nvSpPr>
        <dsp:cNvPr id="0" name=""/>
        <dsp:cNvSpPr/>
      </dsp:nvSpPr>
      <dsp:spPr>
        <a:xfrm>
          <a:off x="7470403" y="2200764"/>
          <a:ext cx="1746788" cy="586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道教出现</a:t>
          </a:r>
        </a:p>
      </dsp:txBody>
      <dsp:txXfrm>
        <a:off x="7487569" y="2217930"/>
        <a:ext cx="1712456" cy="551751"/>
      </dsp:txXfrm>
    </dsp:sp>
    <dsp:sp modelId="{57A9EE24-DB24-452C-8C7E-5F362D6F9F4B}">
      <dsp:nvSpPr>
        <dsp:cNvPr id="0" name=""/>
        <dsp:cNvSpPr/>
      </dsp:nvSpPr>
      <dsp:spPr>
        <a:xfrm>
          <a:off x="6977445" y="18136"/>
          <a:ext cx="1393836" cy="5860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AAF230B-C35C-4479-B1D9-6C25E623B958}">
      <dsp:nvSpPr>
        <dsp:cNvPr id="0" name=""/>
        <dsp:cNvSpPr/>
      </dsp:nvSpPr>
      <dsp:spPr>
        <a:xfrm>
          <a:off x="7079997" y="115561"/>
          <a:ext cx="1393836" cy="586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造纸术</a:t>
          </a:r>
        </a:p>
      </dsp:txBody>
      <dsp:txXfrm>
        <a:off x="7097163" y="132727"/>
        <a:ext cx="1359504" cy="551751"/>
      </dsp:txXfrm>
    </dsp:sp>
    <dsp:sp modelId="{48CD0040-C46C-4AE8-B9FA-329753A5998E}">
      <dsp:nvSpPr>
        <dsp:cNvPr id="0" name=""/>
        <dsp:cNvSpPr/>
      </dsp:nvSpPr>
      <dsp:spPr>
        <a:xfrm>
          <a:off x="8174323" y="837869"/>
          <a:ext cx="1316787" cy="58608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91161256-5E82-4D22-AB45-C82FD435A015}">
      <dsp:nvSpPr>
        <dsp:cNvPr id="0" name=""/>
        <dsp:cNvSpPr/>
      </dsp:nvSpPr>
      <dsp:spPr>
        <a:xfrm>
          <a:off x="8276875" y="935293"/>
          <a:ext cx="1316787" cy="586083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地动仪</a:t>
          </a:r>
        </a:p>
      </dsp:txBody>
      <dsp:txXfrm>
        <a:off x="8294041" y="952459"/>
        <a:ext cx="1282455" cy="551751"/>
      </dsp:txXfrm>
    </dsp:sp>
  </dsp:spTree>
</dsp:drawing>
</file>

<file path=ppt/diagrams/drawing2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F0C00B-1004-41BF-80DF-A978B3BA035A}">
      <dsp:nvSpPr>
        <dsp:cNvPr id="0" name=""/>
        <dsp:cNvSpPr/>
      </dsp:nvSpPr>
      <dsp:spPr>
        <a:xfrm>
          <a:off x="720089" y="0"/>
          <a:ext cx="8161020" cy="35814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D28700-AAA8-469C-AA3F-60F05F74D967}">
      <dsp:nvSpPr>
        <dsp:cNvPr id="0" name=""/>
        <dsp:cNvSpPr/>
      </dsp:nvSpPr>
      <dsp:spPr>
        <a:xfrm>
          <a:off x="4688" y="1074420"/>
          <a:ext cx="2897237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/>
            <a:t>三国</a:t>
          </a:r>
          <a:r>
            <a:rPr lang="zh-CN" altLang="en-US" sz="2800" kern="1200" dirty="0">
              <a:solidFill>
                <a:srgbClr val="FFFF00"/>
              </a:solidFill>
            </a:rPr>
            <a:t>（</a:t>
          </a:r>
          <a:r>
            <a:rPr lang="zh-CN" altLang="en-US" sz="2800" b="1" kern="1200" dirty="0">
              <a:solidFill>
                <a:srgbClr val="FFFF00"/>
              </a:solidFill>
            </a:rPr>
            <a:t>魏蜀吴</a:t>
          </a:r>
          <a:r>
            <a:rPr lang="zh-CN" altLang="en-US" sz="2800" kern="1200" dirty="0">
              <a:solidFill>
                <a:srgbClr val="FFFF00"/>
              </a:solidFill>
            </a:rPr>
            <a:t>）</a:t>
          </a:r>
          <a:endParaRPr lang="zh-CN" altLang="en-US" sz="2800" b="1" kern="1200" dirty="0">
            <a:solidFill>
              <a:srgbClr val="FFFF00"/>
            </a:solidFill>
          </a:endParaRPr>
        </a:p>
      </dsp:txBody>
      <dsp:txXfrm>
        <a:off x="74620" y="1144352"/>
        <a:ext cx="2757373" cy="1292696"/>
      </dsp:txXfrm>
    </dsp:sp>
    <dsp:sp modelId="{DEE6127F-9FCD-4F6E-A234-FC77E5935A6D}">
      <dsp:nvSpPr>
        <dsp:cNvPr id="0" name=""/>
        <dsp:cNvSpPr/>
      </dsp:nvSpPr>
      <dsp:spPr>
        <a:xfrm>
          <a:off x="3351981" y="1074420"/>
          <a:ext cx="2897237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/>
            <a:t>两晋</a:t>
          </a:r>
          <a:r>
            <a:rPr lang="zh-CN" altLang="en-US" sz="2400" b="1" kern="1200" dirty="0">
              <a:solidFill>
                <a:srgbClr val="FFFF00"/>
              </a:solidFill>
            </a:rPr>
            <a:t>（西晋东晋）</a:t>
          </a:r>
        </a:p>
      </dsp:txBody>
      <dsp:txXfrm>
        <a:off x="3421913" y="1144352"/>
        <a:ext cx="2757373" cy="1292696"/>
      </dsp:txXfrm>
    </dsp:sp>
    <dsp:sp modelId="{6943BB77-C15F-4D17-9FF0-AED874E6ECF6}">
      <dsp:nvSpPr>
        <dsp:cNvPr id="0" name=""/>
        <dsp:cNvSpPr/>
      </dsp:nvSpPr>
      <dsp:spPr>
        <a:xfrm>
          <a:off x="6699274" y="1074420"/>
          <a:ext cx="2897237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/>
            <a:t>南北朝</a:t>
          </a:r>
          <a:endParaRPr lang="zh-CN" altLang="en-US" sz="2400" kern="1200" dirty="0"/>
        </a:p>
      </dsp:txBody>
      <dsp:txXfrm>
        <a:off x="6769206" y="1144352"/>
        <a:ext cx="2757373" cy="1292696"/>
      </dsp:txXfrm>
    </dsp:sp>
  </dsp:spTree>
</dsp:drawing>
</file>

<file path=ppt/diagrams/drawing2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952B04-7913-48D4-8537-82F47BE30214}">
      <dsp:nvSpPr>
        <dsp:cNvPr id="0" name=""/>
        <dsp:cNvSpPr/>
      </dsp:nvSpPr>
      <dsp:spPr>
        <a:xfrm>
          <a:off x="1101" y="1610"/>
          <a:ext cx="95989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>
              <a:solidFill>
                <a:srgbClr val="FFFF5D"/>
              </a:solidFill>
            </a:rPr>
            <a:t>一、政治与经济 </a:t>
          </a:r>
          <a:r>
            <a:rPr lang="en-US" altLang="zh-CN" sz="4100" b="1" kern="1200" dirty="0">
              <a:solidFill>
                <a:srgbClr val="FFFF5D"/>
              </a:solidFill>
            </a:rPr>
            <a:t>· </a:t>
          </a:r>
          <a:r>
            <a:rPr lang="zh-CN" altLang="en-US" sz="4100" b="1" kern="1200" dirty="0">
              <a:solidFill>
                <a:srgbClr val="FFFF5D"/>
              </a:solidFill>
            </a:rPr>
            <a:t>三国</a:t>
          </a:r>
        </a:p>
      </dsp:txBody>
      <dsp:txXfrm>
        <a:off x="32856" y="33365"/>
        <a:ext cx="9535486" cy="1020702"/>
      </dsp:txXfrm>
    </dsp:sp>
    <dsp:sp modelId="{11B9E354-310B-4B3B-AABD-CECE79473319}">
      <dsp:nvSpPr>
        <dsp:cNvPr id="0" name=""/>
        <dsp:cNvSpPr/>
      </dsp:nvSpPr>
      <dsp:spPr>
        <a:xfrm>
          <a:off x="3326399" y="1257471"/>
          <a:ext cx="6270361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/>
            <a:t>官渡大战 </a:t>
          </a:r>
          <a:r>
            <a:rPr lang="en-US" altLang="zh-CN" sz="4000" b="1" kern="1200" dirty="0"/>
            <a:t>/ </a:t>
          </a:r>
          <a:r>
            <a:rPr lang="zh-CN" altLang="en-US" sz="4000" b="1" kern="1200" dirty="0"/>
            <a:t>赤壁大战</a:t>
          </a:r>
        </a:p>
      </dsp:txBody>
      <dsp:txXfrm>
        <a:off x="3358154" y="1289226"/>
        <a:ext cx="6206851" cy="1020702"/>
      </dsp:txXfrm>
    </dsp:sp>
    <dsp:sp modelId="{AA3CE0A4-E15C-4118-B821-AD1245B58F89}">
      <dsp:nvSpPr>
        <dsp:cNvPr id="0" name=""/>
        <dsp:cNvSpPr/>
      </dsp:nvSpPr>
      <dsp:spPr>
        <a:xfrm>
          <a:off x="1101" y="2495576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FFFF00"/>
              </a:solidFill>
            </a:rPr>
            <a:t>蜀锦</a:t>
          </a:r>
        </a:p>
      </dsp:txBody>
      <dsp:txXfrm>
        <a:off x="32856" y="2527331"/>
        <a:ext cx="3007186" cy="1020702"/>
      </dsp:txXfrm>
    </dsp:sp>
    <dsp:sp modelId="{76193ACD-503B-4A20-AF77-014E1FEA16B1}">
      <dsp:nvSpPr>
        <dsp:cNvPr id="0" name=""/>
        <dsp:cNvSpPr/>
      </dsp:nvSpPr>
      <dsp:spPr>
        <a:xfrm>
          <a:off x="3351691" y="2497187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FF00"/>
              </a:solidFill>
            </a:rPr>
            <a:t>魏国经济恢复与发展</a:t>
          </a:r>
        </a:p>
      </dsp:txBody>
      <dsp:txXfrm>
        <a:off x="3383446" y="2528942"/>
        <a:ext cx="3007186" cy="1020702"/>
      </dsp:txXfrm>
    </dsp:sp>
    <dsp:sp modelId="{366A3EA7-EA34-4483-9B42-684EADEEFF09}">
      <dsp:nvSpPr>
        <dsp:cNvPr id="0" name=""/>
        <dsp:cNvSpPr/>
      </dsp:nvSpPr>
      <dsp:spPr>
        <a:xfrm>
          <a:off x="0" y="1239716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/>
            <a:t>九品中正制</a:t>
          </a:r>
        </a:p>
      </dsp:txBody>
      <dsp:txXfrm>
        <a:off x="31755" y="1271471"/>
        <a:ext cx="3007186" cy="1020702"/>
      </dsp:txXfrm>
    </dsp:sp>
    <dsp:sp modelId="{B545367A-A2D3-4147-AB4E-5ACC83A5E0E5}">
      <dsp:nvSpPr>
        <dsp:cNvPr id="0" name=""/>
        <dsp:cNvSpPr/>
      </dsp:nvSpPr>
      <dsp:spPr>
        <a:xfrm>
          <a:off x="6529402" y="2495576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FF00"/>
              </a:solidFill>
            </a:rPr>
            <a:t>          吴国造船业与卫温到达台湾</a:t>
          </a:r>
        </a:p>
      </dsp:txBody>
      <dsp:txXfrm>
        <a:off x="6561157" y="2527331"/>
        <a:ext cx="3007186" cy="1020702"/>
      </dsp:txXfrm>
    </dsp:sp>
  </dsp:spTree>
</dsp:drawing>
</file>

<file path=ppt/diagrams/drawing2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DA08A-4D83-432A-BF3E-8B8467782F24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/>
            <a:t>一、政治与经济 </a:t>
          </a:r>
          <a:r>
            <a:rPr lang="en-US" altLang="zh-CN" sz="4300" b="1" kern="1200"/>
            <a:t>· </a:t>
          </a:r>
          <a:r>
            <a:rPr lang="zh-CN" altLang="en-US" sz="4300" b="1" kern="1200"/>
            <a:t>两晋</a:t>
          </a:r>
          <a:endParaRPr lang="zh-CN" altLang="en-US" sz="4300" b="1" kern="1200" dirty="0"/>
        </a:p>
      </dsp:txBody>
      <dsp:txXfrm>
        <a:off x="0" y="0"/>
        <a:ext cx="9601200" cy="1074420"/>
      </dsp:txXfrm>
    </dsp:sp>
    <dsp:sp modelId="{4E314D04-898D-4098-BE7A-AEAEB1D3BA46}">
      <dsp:nvSpPr>
        <dsp:cNvPr id="0" name=""/>
        <dsp:cNvSpPr/>
      </dsp:nvSpPr>
      <dsp:spPr>
        <a:xfrm>
          <a:off x="0" y="1074420"/>
          <a:ext cx="480060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6500" b="1" kern="1200" dirty="0"/>
            <a:t>八王之乱</a:t>
          </a:r>
        </a:p>
      </dsp:txBody>
      <dsp:txXfrm>
        <a:off x="0" y="1074420"/>
        <a:ext cx="4800600" cy="2256282"/>
      </dsp:txXfrm>
    </dsp:sp>
    <dsp:sp modelId="{B7B6CA0B-EB77-4F0D-99AB-178F381DF8D6}">
      <dsp:nvSpPr>
        <dsp:cNvPr id="0" name=""/>
        <dsp:cNvSpPr/>
      </dsp:nvSpPr>
      <dsp:spPr>
        <a:xfrm>
          <a:off x="4800600" y="1074420"/>
          <a:ext cx="480060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6500" b="1" kern="1200" dirty="0"/>
            <a:t>淝水之战</a:t>
          </a:r>
        </a:p>
      </dsp:txBody>
      <dsp:txXfrm>
        <a:off x="4800600" y="1074420"/>
        <a:ext cx="4800600" cy="2256282"/>
      </dsp:txXfrm>
    </dsp:sp>
    <dsp:sp modelId="{24465832-2183-4DCB-97EC-144EFB1D97CA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2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DA08A-4D83-432A-BF3E-8B8467782F24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3F3E09"/>
              </a:solidFill>
            </a:rPr>
            <a:t>一、政治与经济 </a:t>
          </a:r>
          <a:r>
            <a:rPr lang="en-US" altLang="zh-CN" sz="4300" b="1" kern="1200" dirty="0">
              <a:solidFill>
                <a:srgbClr val="3F3E09"/>
              </a:solidFill>
            </a:rPr>
            <a:t>· </a:t>
          </a:r>
          <a:r>
            <a:rPr lang="zh-CN" altLang="en-US" sz="4300" b="1" kern="1200" dirty="0">
              <a:solidFill>
                <a:srgbClr val="3F3E09"/>
              </a:solidFill>
            </a:rPr>
            <a:t>南北朝</a:t>
          </a:r>
        </a:p>
      </dsp:txBody>
      <dsp:txXfrm>
        <a:off x="0" y="0"/>
        <a:ext cx="9601200" cy="1074420"/>
      </dsp:txXfrm>
    </dsp:sp>
    <dsp:sp modelId="{4E314D04-898D-4098-BE7A-AEAEB1D3BA46}">
      <dsp:nvSpPr>
        <dsp:cNvPr id="0" name=""/>
        <dsp:cNvSpPr/>
      </dsp:nvSpPr>
      <dsp:spPr>
        <a:xfrm>
          <a:off x="1647" y="1074420"/>
          <a:ext cx="5899005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marL="0" lvl="0" indent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6100" b="1" kern="1200" dirty="0"/>
            <a:t>北魏孝文帝改革</a:t>
          </a:r>
        </a:p>
      </dsp:txBody>
      <dsp:txXfrm>
        <a:off x="1647" y="1074420"/>
        <a:ext cx="5899005" cy="2256282"/>
      </dsp:txXfrm>
    </dsp:sp>
    <dsp:sp modelId="{B7B6CA0B-EB77-4F0D-99AB-178F381DF8D6}">
      <dsp:nvSpPr>
        <dsp:cNvPr id="0" name=""/>
        <dsp:cNvSpPr/>
      </dsp:nvSpPr>
      <dsp:spPr>
        <a:xfrm>
          <a:off x="5900652" y="1074420"/>
          <a:ext cx="3698899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32410" tIns="232410" rIns="232410" bIns="232410" numCol="1" spcCol="1270" anchor="ctr" anchorCtr="0">
          <a:noAutofit/>
        </a:bodyPr>
        <a:lstStyle/>
        <a:p>
          <a:pPr marL="0" lvl="0" indent="0" algn="ctr" defTabSz="2711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6100" b="1" kern="1200" dirty="0"/>
            <a:t>开发江南</a:t>
          </a:r>
        </a:p>
      </dsp:txBody>
      <dsp:txXfrm>
        <a:off x="5900652" y="1074420"/>
        <a:ext cx="3698899" cy="2256282"/>
      </dsp:txXfrm>
    </dsp:sp>
    <dsp:sp modelId="{24465832-2183-4DCB-97EC-144EFB1D97CA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DA08A-4D83-432A-BF3E-8B8467782F24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二、科学技术</a:t>
          </a:r>
        </a:p>
      </dsp:txBody>
      <dsp:txXfrm>
        <a:off x="0" y="0"/>
        <a:ext cx="9601200" cy="1074420"/>
      </dsp:txXfrm>
    </dsp:sp>
    <dsp:sp modelId="{4E314D04-898D-4098-BE7A-AEAEB1D3BA46}">
      <dsp:nvSpPr>
        <dsp:cNvPr id="0" name=""/>
        <dsp:cNvSpPr/>
      </dsp:nvSpPr>
      <dsp:spPr>
        <a:xfrm>
          <a:off x="2994" y="1074420"/>
          <a:ext cx="2379933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b="1" kern="1200" dirty="0"/>
            <a:t>祖冲之和</a:t>
          </a:r>
          <a:r>
            <a:rPr lang="zh-CN" altLang="en-US" sz="3800" b="1" kern="1200" dirty="0">
              <a:solidFill>
                <a:srgbClr val="FFFF00"/>
              </a:solidFill>
            </a:rPr>
            <a:t>圆周率</a:t>
          </a:r>
        </a:p>
      </dsp:txBody>
      <dsp:txXfrm>
        <a:off x="2994" y="1074420"/>
        <a:ext cx="2379933" cy="2256282"/>
      </dsp:txXfrm>
    </dsp:sp>
    <dsp:sp modelId="{338A8E18-0919-4CD5-8521-25969068D24E}">
      <dsp:nvSpPr>
        <dsp:cNvPr id="0" name=""/>
        <dsp:cNvSpPr/>
      </dsp:nvSpPr>
      <dsp:spPr>
        <a:xfrm>
          <a:off x="2382927" y="1074420"/>
          <a:ext cx="2081717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b="1" kern="1200" dirty="0"/>
            <a:t>郦道元的</a:t>
          </a:r>
          <a:r>
            <a:rPr lang="en-US" altLang="zh-CN" sz="3800" b="1" kern="1200" dirty="0">
              <a:solidFill>
                <a:srgbClr val="FFFF00"/>
              </a:solidFill>
            </a:rPr>
            <a:t>《</a:t>
          </a:r>
          <a:r>
            <a:rPr lang="zh-CN" altLang="en-US" sz="3800" b="1" kern="1200" dirty="0">
              <a:solidFill>
                <a:srgbClr val="FFFF00"/>
              </a:solidFill>
            </a:rPr>
            <a:t>水经注</a:t>
          </a:r>
          <a:r>
            <a:rPr lang="en-US" altLang="zh-CN" sz="3800" b="1" kern="1200" dirty="0">
              <a:solidFill>
                <a:srgbClr val="FFFF00"/>
              </a:solidFill>
            </a:rPr>
            <a:t>》</a:t>
          </a:r>
          <a:endParaRPr lang="zh-CN" altLang="en-US" sz="3800" b="1" kern="1200" dirty="0">
            <a:solidFill>
              <a:srgbClr val="FFFF00"/>
            </a:solidFill>
          </a:endParaRPr>
        </a:p>
      </dsp:txBody>
      <dsp:txXfrm>
        <a:off x="2382927" y="1074420"/>
        <a:ext cx="2081717" cy="2256282"/>
      </dsp:txXfrm>
    </dsp:sp>
    <dsp:sp modelId="{B7B6CA0B-EB77-4F0D-99AB-178F381DF8D6}">
      <dsp:nvSpPr>
        <dsp:cNvPr id="0" name=""/>
        <dsp:cNvSpPr/>
      </dsp:nvSpPr>
      <dsp:spPr>
        <a:xfrm>
          <a:off x="4464644" y="1074420"/>
          <a:ext cx="2777798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/>
            <a:t>贾思勰的</a:t>
          </a:r>
          <a:endParaRPr lang="en-US" altLang="zh-CN" sz="3600" b="1" kern="1200" dirty="0"/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600" b="1" kern="1200" dirty="0">
              <a:solidFill>
                <a:srgbClr val="FFFF00"/>
              </a:solidFill>
            </a:rPr>
            <a:t>《</a:t>
          </a:r>
          <a:r>
            <a:rPr lang="zh-CN" altLang="en-US" sz="3600" b="1" kern="1200" dirty="0">
              <a:solidFill>
                <a:srgbClr val="FFFF00"/>
              </a:solidFill>
            </a:rPr>
            <a:t>齐民要术</a:t>
          </a:r>
          <a:r>
            <a:rPr lang="en-US" altLang="zh-CN" sz="3600" b="1" kern="1200" dirty="0">
              <a:solidFill>
                <a:srgbClr val="FFFF00"/>
              </a:solidFill>
            </a:rPr>
            <a:t>》</a:t>
          </a:r>
          <a:endParaRPr lang="zh-CN" altLang="en-US" sz="3600" b="1" kern="1200" dirty="0">
            <a:solidFill>
              <a:srgbClr val="FFFF00"/>
            </a:solidFill>
          </a:endParaRPr>
        </a:p>
      </dsp:txBody>
      <dsp:txXfrm>
        <a:off x="4464644" y="1074420"/>
        <a:ext cx="2777798" cy="2256282"/>
      </dsp:txXfrm>
    </dsp:sp>
    <dsp:sp modelId="{04C6961C-C197-41A0-8304-3AE4ED93D910}">
      <dsp:nvSpPr>
        <dsp:cNvPr id="0" name=""/>
        <dsp:cNvSpPr/>
      </dsp:nvSpPr>
      <dsp:spPr>
        <a:xfrm>
          <a:off x="7242442" y="1074420"/>
          <a:ext cx="2355763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9050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3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b="1" kern="1200" dirty="0">
              <a:solidFill>
                <a:srgbClr val="FFFF00"/>
              </a:solidFill>
            </a:rPr>
            <a:t>灌钢法</a:t>
          </a:r>
        </a:p>
      </dsp:txBody>
      <dsp:txXfrm>
        <a:off x="7242442" y="1074420"/>
        <a:ext cx="2355763" cy="2256282"/>
      </dsp:txXfrm>
    </dsp:sp>
    <dsp:sp modelId="{24465832-2183-4DCB-97EC-144EFB1D97CA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DA08A-4D83-432A-BF3E-8B8467782F24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>
          <a:bevelT w="80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/>
            <a:t>三、哲学</a:t>
          </a:r>
        </a:p>
      </dsp:txBody>
      <dsp:txXfrm>
        <a:off x="0" y="0"/>
        <a:ext cx="9601200" cy="1074420"/>
      </dsp:txXfrm>
    </dsp:sp>
    <dsp:sp modelId="{4E314D04-898D-4098-BE7A-AEAEB1D3BA46}">
      <dsp:nvSpPr>
        <dsp:cNvPr id="0" name=""/>
        <dsp:cNvSpPr/>
      </dsp:nvSpPr>
      <dsp:spPr>
        <a:xfrm>
          <a:off x="0" y="1074420"/>
          <a:ext cx="96012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6500" b="1" kern="1200" dirty="0"/>
            <a:t>范缜与</a:t>
          </a:r>
          <a:r>
            <a:rPr lang="en-US" altLang="zh-CN" sz="6500" b="1" kern="1200" dirty="0"/>
            <a:t>《</a:t>
          </a:r>
          <a:r>
            <a:rPr lang="zh-CN" altLang="en-US" sz="6500" b="1" kern="1200" dirty="0"/>
            <a:t>神灭论</a:t>
          </a:r>
          <a:r>
            <a:rPr lang="en-US" altLang="zh-CN" sz="6500" b="1" kern="1200" dirty="0"/>
            <a:t>》</a:t>
          </a:r>
          <a:endParaRPr lang="zh-CN" altLang="en-US" sz="6500" b="1" kern="1200" dirty="0"/>
        </a:p>
      </dsp:txBody>
      <dsp:txXfrm>
        <a:off x="0" y="1074420"/>
        <a:ext cx="9601200" cy="2256282"/>
      </dsp:txXfrm>
    </dsp:sp>
    <dsp:sp modelId="{24465832-2183-4DCB-97EC-144EFB1D97CA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>
          <a:bevelT w="80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DA08A-4D83-432A-BF3E-8B8467782F24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四、文学</a:t>
          </a:r>
        </a:p>
      </dsp:txBody>
      <dsp:txXfrm>
        <a:off x="0" y="0"/>
        <a:ext cx="9601200" cy="1074420"/>
      </dsp:txXfrm>
    </dsp:sp>
    <dsp:sp modelId="{4E314D04-898D-4098-BE7A-AEAEB1D3BA46}">
      <dsp:nvSpPr>
        <dsp:cNvPr id="0" name=""/>
        <dsp:cNvSpPr/>
      </dsp:nvSpPr>
      <dsp:spPr>
        <a:xfrm>
          <a:off x="1776" y="1074420"/>
          <a:ext cx="245808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l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000" b="1" kern="1200" dirty="0">
              <a:solidFill>
                <a:srgbClr val="FFFF00"/>
              </a:solidFill>
            </a:rPr>
            <a:t>建安诗人</a:t>
          </a:r>
          <a:r>
            <a:rPr lang="zh-CN" altLang="en-US" sz="3000" b="1" kern="1200" dirty="0"/>
            <a:t>：  </a:t>
          </a:r>
          <a:r>
            <a:rPr lang="zh-CN" altLang="en-US" sz="2800" b="1" kern="1200" dirty="0"/>
            <a:t>“三曹”“建安七子”蔡琰</a:t>
          </a:r>
        </a:p>
      </dsp:txBody>
      <dsp:txXfrm>
        <a:off x="1776" y="1074420"/>
        <a:ext cx="2458080" cy="2256282"/>
      </dsp:txXfrm>
    </dsp:sp>
    <dsp:sp modelId="{338A8E18-0919-4CD5-8521-25969068D24E}">
      <dsp:nvSpPr>
        <dsp:cNvPr id="0" name=""/>
        <dsp:cNvSpPr/>
      </dsp:nvSpPr>
      <dsp:spPr>
        <a:xfrm>
          <a:off x="2459856" y="1074420"/>
          <a:ext cx="2150072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/>
            <a:t>谢灵运</a:t>
          </a:r>
          <a:endParaRPr lang="en-US" altLang="zh-CN" sz="3200" b="1" kern="1200" dirty="0"/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FFFF00"/>
              </a:solidFill>
            </a:rPr>
            <a:t>山水诗</a:t>
          </a:r>
        </a:p>
      </dsp:txBody>
      <dsp:txXfrm>
        <a:off x="2459856" y="1074420"/>
        <a:ext cx="2150072" cy="2256282"/>
      </dsp:txXfrm>
    </dsp:sp>
    <dsp:sp modelId="{B7B6CA0B-EB77-4F0D-99AB-178F381DF8D6}">
      <dsp:nvSpPr>
        <dsp:cNvPr id="0" name=""/>
        <dsp:cNvSpPr/>
      </dsp:nvSpPr>
      <dsp:spPr>
        <a:xfrm>
          <a:off x="4609928" y="1074420"/>
          <a:ext cx="2119098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/>
            <a:t>陶渊明</a:t>
          </a:r>
          <a:endParaRPr lang="en-US" altLang="zh-CN" sz="3200" b="1" kern="1200" dirty="0"/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FFFF00"/>
              </a:solidFill>
            </a:rPr>
            <a:t>田园诗</a:t>
          </a:r>
        </a:p>
      </dsp:txBody>
      <dsp:txXfrm>
        <a:off x="4609928" y="1074420"/>
        <a:ext cx="2119098" cy="2256282"/>
      </dsp:txXfrm>
    </dsp:sp>
    <dsp:sp modelId="{04C6961C-C197-41A0-8304-3AE4ED93D910}">
      <dsp:nvSpPr>
        <dsp:cNvPr id="0" name=""/>
        <dsp:cNvSpPr/>
      </dsp:nvSpPr>
      <dsp:spPr>
        <a:xfrm>
          <a:off x="6729027" y="1074420"/>
          <a:ext cx="2870396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FFFF00"/>
              </a:solidFill>
            </a:rPr>
            <a:t>北朝民歌</a:t>
          </a:r>
          <a:r>
            <a:rPr lang="zh-CN" altLang="en-US" sz="3200" b="1" kern="1200" dirty="0"/>
            <a:t>：</a:t>
          </a:r>
          <a:r>
            <a:rPr lang="en-US" altLang="zh-CN" sz="3200" b="1" kern="1200" dirty="0"/>
            <a:t>《</a:t>
          </a:r>
          <a:r>
            <a:rPr lang="zh-CN" altLang="en-US" sz="3200" b="1" kern="1200" dirty="0"/>
            <a:t>木兰辞</a:t>
          </a:r>
          <a:r>
            <a:rPr lang="en-US" altLang="zh-CN" sz="3200" b="1" kern="1200" dirty="0"/>
            <a:t>》《</a:t>
          </a:r>
          <a:r>
            <a:rPr lang="zh-CN" altLang="en-US" sz="3200" b="1" kern="1200" dirty="0"/>
            <a:t>孔雀东南飞</a:t>
          </a:r>
          <a:r>
            <a:rPr lang="en-US" altLang="zh-CN" sz="3200" b="1" kern="1200" dirty="0"/>
            <a:t>》</a:t>
          </a:r>
          <a:endParaRPr lang="zh-CN" altLang="en-US" sz="3200" b="1" kern="1200" dirty="0"/>
        </a:p>
      </dsp:txBody>
      <dsp:txXfrm>
        <a:off x="6729027" y="1074420"/>
        <a:ext cx="2870396" cy="2256282"/>
      </dsp:txXfrm>
    </dsp:sp>
    <dsp:sp modelId="{24465832-2183-4DCB-97EC-144EFB1D97CA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C68E42D-C87B-4B39-8658-5C7439A6BBE5}">
      <dsp:nvSpPr>
        <dsp:cNvPr id="0" name=""/>
        <dsp:cNvSpPr/>
      </dsp:nvSpPr>
      <dsp:spPr>
        <a:xfrm>
          <a:off x="720089" y="0"/>
          <a:ext cx="8161020" cy="35814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45B7612-E139-4CFD-AA3D-F451E891B00D}">
      <dsp:nvSpPr>
        <dsp:cNvPr id="0" name=""/>
        <dsp:cNvSpPr/>
      </dsp:nvSpPr>
      <dsp:spPr>
        <a:xfrm>
          <a:off x="2812" y="1074420"/>
          <a:ext cx="1693336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700" kern="1200" dirty="0"/>
            <a:t>夏</a:t>
          </a:r>
        </a:p>
      </dsp:txBody>
      <dsp:txXfrm>
        <a:off x="72744" y="1144352"/>
        <a:ext cx="1553472" cy="1292696"/>
      </dsp:txXfrm>
    </dsp:sp>
    <dsp:sp modelId="{2310DBA0-BF47-4246-B8B5-4870F4BECB0F}">
      <dsp:nvSpPr>
        <dsp:cNvPr id="0" name=""/>
        <dsp:cNvSpPr/>
      </dsp:nvSpPr>
      <dsp:spPr>
        <a:xfrm>
          <a:off x="1978372" y="1074420"/>
          <a:ext cx="1693336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700" kern="1200" dirty="0"/>
            <a:t>商</a:t>
          </a:r>
        </a:p>
      </dsp:txBody>
      <dsp:txXfrm>
        <a:off x="2048304" y="1144352"/>
        <a:ext cx="1553472" cy="1292696"/>
      </dsp:txXfrm>
    </dsp:sp>
    <dsp:sp modelId="{6F1047EB-579A-439A-936A-8EE229B67B30}">
      <dsp:nvSpPr>
        <dsp:cNvPr id="0" name=""/>
        <dsp:cNvSpPr/>
      </dsp:nvSpPr>
      <dsp:spPr>
        <a:xfrm>
          <a:off x="3953931" y="1074420"/>
          <a:ext cx="1693336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700" kern="1200" dirty="0"/>
            <a:t>西周</a:t>
          </a:r>
        </a:p>
      </dsp:txBody>
      <dsp:txXfrm>
        <a:off x="4023863" y="1144352"/>
        <a:ext cx="1553472" cy="1292696"/>
      </dsp:txXfrm>
    </dsp:sp>
    <dsp:sp modelId="{9CE8E9A7-BBCC-4912-AAD5-B26EB8D574C0}">
      <dsp:nvSpPr>
        <dsp:cNvPr id="0" name=""/>
        <dsp:cNvSpPr/>
      </dsp:nvSpPr>
      <dsp:spPr>
        <a:xfrm>
          <a:off x="5929491" y="1074420"/>
          <a:ext cx="1693336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700" kern="1200" dirty="0"/>
            <a:t>春秋</a:t>
          </a:r>
        </a:p>
      </dsp:txBody>
      <dsp:txXfrm>
        <a:off x="5999423" y="1144352"/>
        <a:ext cx="1553472" cy="1292696"/>
      </dsp:txXfrm>
    </dsp:sp>
    <dsp:sp modelId="{DB4AEF0E-E7F8-4E88-8DB0-90ED1DBC7449}">
      <dsp:nvSpPr>
        <dsp:cNvPr id="0" name=""/>
        <dsp:cNvSpPr/>
      </dsp:nvSpPr>
      <dsp:spPr>
        <a:xfrm>
          <a:off x="7905050" y="1074420"/>
          <a:ext cx="1693336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9070" tIns="179070" rIns="179070" bIns="179070" numCol="1" spcCol="1270" anchor="ctr" anchorCtr="0">
          <a:noAutofit/>
        </a:bodyPr>
        <a:lstStyle/>
        <a:p>
          <a:pPr marL="0" lvl="0" indent="0" algn="ctr" defTabSz="2089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700" kern="1200" dirty="0">
              <a:solidFill>
                <a:srgbClr val="FFFF00"/>
              </a:solidFill>
            </a:rPr>
            <a:t>战国</a:t>
          </a:r>
        </a:p>
      </dsp:txBody>
      <dsp:txXfrm>
        <a:off x="7974982" y="1144352"/>
        <a:ext cx="1553472" cy="1292696"/>
      </dsp:txXfrm>
    </dsp:sp>
  </dsp:spTree>
</dsp:drawing>
</file>

<file path=ppt/diagrams/drawing3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DA08A-4D83-432A-BF3E-8B8467782F24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/>
            <a:t>五、艺术</a:t>
          </a:r>
          <a:endParaRPr lang="zh-CN" altLang="en-US" sz="4300" b="1" kern="1200" dirty="0"/>
        </a:p>
      </dsp:txBody>
      <dsp:txXfrm>
        <a:off x="0" y="0"/>
        <a:ext cx="9601200" cy="1074420"/>
      </dsp:txXfrm>
    </dsp:sp>
    <dsp:sp modelId="{4E314D04-898D-4098-BE7A-AEAEB1D3BA46}">
      <dsp:nvSpPr>
        <dsp:cNvPr id="0" name=""/>
        <dsp:cNvSpPr/>
      </dsp:nvSpPr>
      <dsp:spPr>
        <a:xfrm>
          <a:off x="6315" y="1074420"/>
          <a:ext cx="2270169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000" b="1" kern="1200" dirty="0"/>
            <a:t>  </a:t>
          </a:r>
          <a:r>
            <a:rPr lang="zh-CN" altLang="en-US" sz="3200" b="1" kern="1200" dirty="0">
              <a:solidFill>
                <a:srgbClr val="FFFF00"/>
              </a:solidFill>
            </a:rPr>
            <a:t>王羲之</a:t>
          </a:r>
          <a:endParaRPr lang="en-US" altLang="zh-CN" sz="3200" b="1" kern="1200" dirty="0">
            <a:solidFill>
              <a:srgbClr val="FFFF00"/>
            </a:solidFill>
          </a:endParaRPr>
        </a:p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b="1" kern="1200" dirty="0"/>
            <a:t>《</a:t>
          </a:r>
          <a:r>
            <a:rPr lang="zh-CN" altLang="en-US" sz="2800" b="1" kern="1200" dirty="0"/>
            <a:t>兰亭集序</a:t>
          </a:r>
          <a:r>
            <a:rPr lang="en-US" altLang="zh-CN" sz="2800" b="1" kern="1200" dirty="0"/>
            <a:t>》</a:t>
          </a:r>
        </a:p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/>
            <a:t>（书法）</a:t>
          </a:r>
        </a:p>
      </dsp:txBody>
      <dsp:txXfrm>
        <a:off x="6315" y="1074420"/>
        <a:ext cx="2270169" cy="2256282"/>
      </dsp:txXfrm>
    </dsp:sp>
    <dsp:sp modelId="{338A8E18-0919-4CD5-8521-25969068D24E}">
      <dsp:nvSpPr>
        <dsp:cNvPr id="0" name=""/>
        <dsp:cNvSpPr/>
      </dsp:nvSpPr>
      <dsp:spPr>
        <a:xfrm>
          <a:off x="2276484" y="1074420"/>
          <a:ext cx="2203927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FFFF00"/>
              </a:solidFill>
            </a:rPr>
            <a:t>顾恺之</a:t>
          </a:r>
          <a:endParaRPr lang="en-US" altLang="zh-CN" sz="3200" b="1" kern="1200" dirty="0">
            <a:solidFill>
              <a:srgbClr val="FFFF00"/>
            </a:solidFill>
          </a:endParaRP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b="1" kern="1200" dirty="0"/>
            <a:t>《</a:t>
          </a:r>
          <a:r>
            <a:rPr lang="zh-CN" altLang="en-US" sz="2800" b="1" kern="1200" dirty="0"/>
            <a:t>女史箴图</a:t>
          </a:r>
          <a:r>
            <a:rPr lang="en-US" altLang="zh-CN" sz="2800" b="1" kern="1200" dirty="0"/>
            <a:t>》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/>
            <a:t>（绘画）</a:t>
          </a:r>
        </a:p>
      </dsp:txBody>
      <dsp:txXfrm>
        <a:off x="2276484" y="1074420"/>
        <a:ext cx="2203927" cy="2256282"/>
      </dsp:txXfrm>
    </dsp:sp>
    <dsp:sp modelId="{B7B6CA0B-EB77-4F0D-99AB-178F381DF8D6}">
      <dsp:nvSpPr>
        <dsp:cNvPr id="0" name=""/>
        <dsp:cNvSpPr/>
      </dsp:nvSpPr>
      <dsp:spPr>
        <a:xfrm>
          <a:off x="4480412" y="1074420"/>
          <a:ext cx="2172178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FFFF00"/>
              </a:solidFill>
            </a:rPr>
            <a:t>云冈石窟</a:t>
          </a:r>
          <a:endParaRPr lang="en-US" altLang="zh-CN" sz="3200" b="1" kern="1200" dirty="0">
            <a:solidFill>
              <a:srgbClr val="FFFF00"/>
            </a:solidFill>
          </a:endParaRP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世界文化遗产（</a:t>
          </a:r>
          <a:r>
            <a:rPr lang="en-US" altLang="zh-CN" sz="2400" b="1" kern="1200" dirty="0"/>
            <a:t>2001</a:t>
          </a:r>
          <a:r>
            <a:rPr lang="zh-CN" altLang="en-US" sz="2400" b="1" kern="1200" dirty="0"/>
            <a:t>）</a:t>
          </a:r>
        </a:p>
      </dsp:txBody>
      <dsp:txXfrm>
        <a:off x="4480412" y="1074420"/>
        <a:ext cx="2172178" cy="2256282"/>
      </dsp:txXfrm>
    </dsp:sp>
    <dsp:sp modelId="{04C6961C-C197-41A0-8304-3AE4ED93D910}">
      <dsp:nvSpPr>
        <dsp:cNvPr id="0" name=""/>
        <dsp:cNvSpPr/>
      </dsp:nvSpPr>
      <dsp:spPr>
        <a:xfrm>
          <a:off x="6652590" y="1074420"/>
          <a:ext cx="294229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FFFF00"/>
              </a:solidFill>
            </a:rPr>
            <a:t>龙门石窟</a:t>
          </a:r>
          <a:endParaRPr lang="en-US" altLang="zh-CN" sz="3200" b="1" kern="1200" dirty="0">
            <a:solidFill>
              <a:srgbClr val="FFFF00"/>
            </a:solidFill>
          </a:endParaRP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世界文化遗产（</a:t>
          </a:r>
          <a:r>
            <a:rPr lang="en-US" altLang="zh-CN" sz="2400" b="1" kern="1200" dirty="0"/>
            <a:t>2000</a:t>
          </a:r>
          <a:r>
            <a:rPr lang="zh-CN" altLang="en-US" sz="2400" b="1" kern="1200" dirty="0"/>
            <a:t>）</a:t>
          </a:r>
        </a:p>
      </dsp:txBody>
      <dsp:txXfrm>
        <a:off x="6652590" y="1074420"/>
        <a:ext cx="2942294" cy="2256282"/>
      </dsp:txXfrm>
    </dsp:sp>
    <dsp:sp modelId="{24465832-2183-4DCB-97EC-144EFB1D97CA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3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F0C00B-1004-41BF-80DF-A978B3BA035A}">
      <dsp:nvSpPr>
        <dsp:cNvPr id="0" name=""/>
        <dsp:cNvSpPr/>
      </dsp:nvSpPr>
      <dsp:spPr>
        <a:xfrm>
          <a:off x="720089" y="0"/>
          <a:ext cx="8161020" cy="35814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D28700-AAA8-469C-AA3F-60F05F74D967}">
      <dsp:nvSpPr>
        <dsp:cNvPr id="0" name=""/>
        <dsp:cNvSpPr/>
      </dsp:nvSpPr>
      <dsp:spPr>
        <a:xfrm>
          <a:off x="1680209" y="1074420"/>
          <a:ext cx="2880360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200" kern="1200" dirty="0"/>
            <a:t>隋朝</a:t>
          </a:r>
        </a:p>
      </dsp:txBody>
      <dsp:txXfrm>
        <a:off x="1750141" y="1144352"/>
        <a:ext cx="2740496" cy="1292696"/>
      </dsp:txXfrm>
    </dsp:sp>
    <dsp:sp modelId="{6943BB77-C15F-4D17-9FF0-AED874E6ECF6}">
      <dsp:nvSpPr>
        <dsp:cNvPr id="0" name=""/>
        <dsp:cNvSpPr/>
      </dsp:nvSpPr>
      <dsp:spPr>
        <a:xfrm>
          <a:off x="5040629" y="1074420"/>
          <a:ext cx="2880360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200" kern="1200" dirty="0"/>
            <a:t>唐朝</a:t>
          </a:r>
        </a:p>
      </dsp:txBody>
      <dsp:txXfrm>
        <a:off x="5110561" y="1144352"/>
        <a:ext cx="2740496" cy="1292696"/>
      </dsp:txXfrm>
    </dsp:sp>
  </dsp:spTree>
</dsp:drawing>
</file>

<file path=ppt/diagrams/drawing3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0C30A88-CCCD-4050-8697-B570DAF2FA30}">
      <dsp:nvSpPr>
        <dsp:cNvPr id="0" name=""/>
        <dsp:cNvSpPr/>
      </dsp:nvSpPr>
      <dsp:spPr>
        <a:xfrm>
          <a:off x="1101" y="1610"/>
          <a:ext cx="95989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>
              <a:solidFill>
                <a:srgbClr val="49480B"/>
              </a:solidFill>
            </a:rPr>
            <a:t>一、隋朝 </a:t>
          </a:r>
          <a:r>
            <a:rPr lang="en-US" altLang="zh-CN" sz="4100" b="1" kern="1200" dirty="0">
              <a:solidFill>
                <a:srgbClr val="49480B"/>
              </a:solidFill>
            </a:rPr>
            <a:t>· </a:t>
          </a:r>
          <a:r>
            <a:rPr lang="zh-CN" altLang="en-US" sz="4100" b="1" kern="1200" dirty="0">
              <a:solidFill>
                <a:srgbClr val="49480B"/>
              </a:solidFill>
            </a:rPr>
            <a:t>政治与经济</a:t>
          </a:r>
        </a:p>
      </dsp:txBody>
      <dsp:txXfrm>
        <a:off x="32856" y="33365"/>
        <a:ext cx="9535486" cy="1020702"/>
      </dsp:txXfrm>
    </dsp:sp>
    <dsp:sp modelId="{A64E6599-F4C5-4131-9BE0-567DA0178FC1}">
      <dsp:nvSpPr>
        <dsp:cNvPr id="0" name=""/>
        <dsp:cNvSpPr/>
      </dsp:nvSpPr>
      <dsp:spPr>
        <a:xfrm>
          <a:off x="1101" y="1248593"/>
          <a:ext cx="6270361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kern="1200" dirty="0"/>
            <a:t>隋文帝与开皇之治</a:t>
          </a:r>
        </a:p>
      </dsp:txBody>
      <dsp:txXfrm>
        <a:off x="32856" y="1280348"/>
        <a:ext cx="6206851" cy="1020702"/>
      </dsp:txXfrm>
    </dsp:sp>
    <dsp:sp modelId="{0BB689D4-6A88-456C-B03B-61D913286216}">
      <dsp:nvSpPr>
        <dsp:cNvPr id="0" name=""/>
        <dsp:cNvSpPr/>
      </dsp:nvSpPr>
      <dsp:spPr>
        <a:xfrm>
          <a:off x="1101" y="2495576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kern="1200" dirty="0"/>
            <a:t>科举制</a:t>
          </a:r>
        </a:p>
      </dsp:txBody>
      <dsp:txXfrm>
        <a:off x="32856" y="2527331"/>
        <a:ext cx="3007186" cy="1020702"/>
      </dsp:txXfrm>
    </dsp:sp>
    <dsp:sp modelId="{67922C91-8D76-4160-86A1-20AED3733214}">
      <dsp:nvSpPr>
        <dsp:cNvPr id="0" name=""/>
        <dsp:cNvSpPr/>
      </dsp:nvSpPr>
      <dsp:spPr>
        <a:xfrm>
          <a:off x="3200767" y="2495576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kern="1200" dirty="0"/>
            <a:t>民族关系</a:t>
          </a:r>
        </a:p>
      </dsp:txBody>
      <dsp:txXfrm>
        <a:off x="3232522" y="2527331"/>
        <a:ext cx="3007186" cy="1020702"/>
      </dsp:txXfrm>
    </dsp:sp>
    <dsp:sp modelId="{3BB9FF26-4EB7-4738-B6B0-24A7182555AB}">
      <dsp:nvSpPr>
        <dsp:cNvPr id="0" name=""/>
        <dsp:cNvSpPr/>
      </dsp:nvSpPr>
      <dsp:spPr>
        <a:xfrm>
          <a:off x="6529402" y="1248593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kern="1200" dirty="0"/>
            <a:t>三省六部制</a:t>
          </a:r>
        </a:p>
      </dsp:txBody>
      <dsp:txXfrm>
        <a:off x="6561157" y="1280348"/>
        <a:ext cx="3007186" cy="1020702"/>
      </dsp:txXfrm>
    </dsp:sp>
    <dsp:sp modelId="{7BBF9523-AD8E-4B62-8845-5E209387BF76}">
      <dsp:nvSpPr>
        <dsp:cNvPr id="0" name=""/>
        <dsp:cNvSpPr/>
      </dsp:nvSpPr>
      <dsp:spPr>
        <a:xfrm>
          <a:off x="6529402" y="2495576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kern="1200" dirty="0"/>
            <a:t>农民战争</a:t>
          </a:r>
        </a:p>
      </dsp:txBody>
      <dsp:txXfrm>
        <a:off x="6561157" y="2527331"/>
        <a:ext cx="3007186" cy="1020702"/>
      </dsp:txXfrm>
    </dsp:sp>
  </dsp:spTree>
</dsp:drawing>
</file>

<file path=ppt/diagrams/drawing3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DA08A-4D83-432A-BF3E-8B8467782F24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49480B"/>
              </a:solidFill>
            </a:rPr>
            <a:t>一、隋朝 </a:t>
          </a:r>
          <a:r>
            <a:rPr lang="en-US" altLang="zh-CN" sz="4300" b="1" kern="1200" dirty="0">
              <a:solidFill>
                <a:srgbClr val="49480B"/>
              </a:solidFill>
            </a:rPr>
            <a:t>·  </a:t>
          </a:r>
          <a:r>
            <a:rPr lang="zh-CN" altLang="en-US" sz="4300" b="1" kern="1200" dirty="0">
              <a:solidFill>
                <a:srgbClr val="49480B"/>
              </a:solidFill>
            </a:rPr>
            <a:t>科技文化</a:t>
          </a:r>
        </a:p>
      </dsp:txBody>
      <dsp:txXfrm>
        <a:off x="0" y="0"/>
        <a:ext cx="9601200" cy="1074420"/>
      </dsp:txXfrm>
    </dsp:sp>
    <dsp:sp modelId="{4E314D04-898D-4098-BE7A-AEAEB1D3BA46}">
      <dsp:nvSpPr>
        <dsp:cNvPr id="0" name=""/>
        <dsp:cNvSpPr/>
      </dsp:nvSpPr>
      <dsp:spPr>
        <a:xfrm>
          <a:off x="0" y="1074420"/>
          <a:ext cx="480060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/>
            <a:t>大运河开凿</a:t>
          </a:r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FF00"/>
              </a:solidFill>
            </a:rPr>
            <a:t>京杭大运河，世界最早、最长、最大（元朝翻修）世界文化遗产</a:t>
          </a:r>
          <a:endParaRPr lang="en-US" altLang="zh-CN" sz="2400" b="1" kern="1200" dirty="0">
            <a:solidFill>
              <a:srgbClr val="FFFF00"/>
            </a:solidFill>
          </a:endParaRPr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FF00"/>
              </a:solidFill>
            </a:rPr>
            <a:t>（</a:t>
          </a:r>
          <a:r>
            <a:rPr lang="en-US" altLang="zh-CN" sz="2400" b="1" kern="1200" dirty="0">
              <a:solidFill>
                <a:srgbClr val="FFFF00"/>
              </a:solidFill>
            </a:rPr>
            <a:t>2014</a:t>
          </a:r>
          <a:r>
            <a:rPr lang="zh-CN" altLang="en-US" sz="2400" b="1" kern="1200" dirty="0">
              <a:solidFill>
                <a:srgbClr val="FFFF00"/>
              </a:solidFill>
            </a:rPr>
            <a:t>）</a:t>
          </a:r>
        </a:p>
      </dsp:txBody>
      <dsp:txXfrm>
        <a:off x="0" y="1074420"/>
        <a:ext cx="4800600" cy="2256282"/>
      </dsp:txXfrm>
    </dsp:sp>
    <dsp:sp modelId="{B7B6CA0B-EB77-4F0D-99AB-178F381DF8D6}">
      <dsp:nvSpPr>
        <dsp:cNvPr id="0" name=""/>
        <dsp:cNvSpPr/>
      </dsp:nvSpPr>
      <dsp:spPr>
        <a:xfrm>
          <a:off x="4800600" y="1074420"/>
          <a:ext cx="480060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/>
            <a:t>李春与赵州桥</a:t>
          </a:r>
          <a:endParaRPr lang="en-US" altLang="zh-CN" sz="3600" b="1" kern="1200" dirty="0"/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FF00"/>
              </a:solidFill>
            </a:rPr>
            <a:t>世界上现存最早、保存最完好的古代敞肩石拱桥，距今</a:t>
          </a:r>
          <a:r>
            <a:rPr lang="en-US" altLang="zh-CN" sz="2400" b="1" kern="1200" dirty="0">
              <a:solidFill>
                <a:srgbClr val="FFFF00"/>
              </a:solidFill>
            </a:rPr>
            <a:t>1400</a:t>
          </a:r>
          <a:r>
            <a:rPr lang="zh-CN" altLang="en-US" sz="2400" b="1" kern="1200" dirty="0">
              <a:solidFill>
                <a:srgbClr val="FFFF00"/>
              </a:solidFill>
            </a:rPr>
            <a:t>多年</a:t>
          </a:r>
        </a:p>
      </dsp:txBody>
      <dsp:txXfrm>
        <a:off x="4800600" y="1074420"/>
        <a:ext cx="4800600" cy="2256282"/>
      </dsp:txXfrm>
    </dsp:sp>
    <dsp:sp modelId="{24465832-2183-4DCB-97EC-144EFB1D97CA}">
      <dsp:nvSpPr>
        <dsp:cNvPr id="0" name=""/>
        <dsp:cNvSpPr/>
      </dsp:nvSpPr>
      <dsp:spPr>
        <a:xfrm>
          <a:off x="0" y="3330701"/>
          <a:ext cx="9601200" cy="250698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DA08A-4D83-432A-BF3E-8B8467782F24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二、唐朝 </a:t>
          </a:r>
          <a:r>
            <a:rPr lang="en-US" altLang="zh-CN" sz="4300" b="1" kern="1200" dirty="0">
              <a:solidFill>
                <a:srgbClr val="FFFF00"/>
              </a:solidFill>
            </a:rPr>
            <a:t>· </a:t>
          </a:r>
          <a:r>
            <a:rPr lang="zh-CN" altLang="en-US" sz="4300" b="1" kern="1200" dirty="0">
              <a:solidFill>
                <a:srgbClr val="FFFF00"/>
              </a:solidFill>
            </a:rPr>
            <a:t>政治</a:t>
          </a:r>
        </a:p>
      </dsp:txBody>
      <dsp:txXfrm>
        <a:off x="0" y="0"/>
        <a:ext cx="9601200" cy="1074420"/>
      </dsp:txXfrm>
    </dsp:sp>
    <dsp:sp modelId="{4E314D04-898D-4098-BE7A-AEAEB1D3BA46}">
      <dsp:nvSpPr>
        <dsp:cNvPr id="0" name=""/>
        <dsp:cNvSpPr/>
      </dsp:nvSpPr>
      <dsp:spPr>
        <a:xfrm>
          <a:off x="3220" y="1074420"/>
          <a:ext cx="2326142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000" b="1" kern="1200" dirty="0"/>
            <a:t>  </a:t>
          </a:r>
          <a:r>
            <a:rPr lang="zh-CN" altLang="en-US" sz="3200" b="1" kern="1200" dirty="0"/>
            <a:t>贞观之治</a:t>
          </a:r>
          <a:endParaRPr lang="en-US" altLang="zh-CN" sz="3200" b="1" kern="1200" dirty="0"/>
        </a:p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rgbClr val="FFFF00"/>
              </a:solidFill>
            </a:rPr>
            <a:t>唐太宗李世民</a:t>
          </a:r>
        </a:p>
      </dsp:txBody>
      <dsp:txXfrm>
        <a:off x="3220" y="1074420"/>
        <a:ext cx="2326142" cy="2256282"/>
      </dsp:txXfrm>
    </dsp:sp>
    <dsp:sp modelId="{338A8E18-0919-4CD5-8521-25969068D24E}">
      <dsp:nvSpPr>
        <dsp:cNvPr id="0" name=""/>
        <dsp:cNvSpPr/>
      </dsp:nvSpPr>
      <dsp:spPr>
        <a:xfrm>
          <a:off x="2339437" y="1063973"/>
          <a:ext cx="2775475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/>
            <a:t>武则天</a:t>
          </a:r>
          <a:endParaRPr lang="en-US" altLang="zh-CN" sz="3200" b="1" kern="1200" dirty="0"/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rgbClr val="FFFF00"/>
              </a:solidFill>
            </a:rPr>
            <a:t>中国历史唯一女皇帝</a:t>
          </a:r>
        </a:p>
      </dsp:txBody>
      <dsp:txXfrm>
        <a:off x="2339437" y="1063973"/>
        <a:ext cx="2775475" cy="2256282"/>
      </dsp:txXfrm>
    </dsp:sp>
    <dsp:sp modelId="{B7B6CA0B-EB77-4F0D-99AB-178F381DF8D6}">
      <dsp:nvSpPr>
        <dsp:cNvPr id="0" name=""/>
        <dsp:cNvSpPr/>
      </dsp:nvSpPr>
      <dsp:spPr>
        <a:xfrm>
          <a:off x="5104837" y="1074420"/>
          <a:ext cx="2326009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/>
            <a:t>开元盛世</a:t>
          </a:r>
          <a:endParaRPr lang="en-US" altLang="zh-CN" sz="3200" b="1" kern="1200" dirty="0"/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rgbClr val="FFFF00"/>
              </a:solidFill>
            </a:rPr>
            <a:t>唐玄宗李隆基</a:t>
          </a:r>
        </a:p>
      </dsp:txBody>
      <dsp:txXfrm>
        <a:off x="5104837" y="1074420"/>
        <a:ext cx="2326009" cy="2256282"/>
      </dsp:txXfrm>
    </dsp:sp>
    <dsp:sp modelId="{04C6961C-C197-41A0-8304-3AE4ED93D910}">
      <dsp:nvSpPr>
        <dsp:cNvPr id="0" name=""/>
        <dsp:cNvSpPr/>
      </dsp:nvSpPr>
      <dsp:spPr>
        <a:xfrm>
          <a:off x="7430847" y="1074420"/>
          <a:ext cx="2167132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/>
            <a:t>安史之乱</a:t>
          </a:r>
          <a:endParaRPr lang="en-US" altLang="zh-CN" sz="3200" b="1" kern="1200" dirty="0"/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rgbClr val="FFFF00"/>
              </a:solidFill>
            </a:rPr>
            <a:t>盛而衰转折点</a:t>
          </a:r>
        </a:p>
      </dsp:txBody>
      <dsp:txXfrm>
        <a:off x="7430847" y="1074420"/>
        <a:ext cx="2167132" cy="2256282"/>
      </dsp:txXfrm>
    </dsp:sp>
    <dsp:sp modelId="{24465832-2183-4DCB-97EC-144EFB1D97CA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3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DA08A-4D83-432A-BF3E-8B8467782F24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/>
            <a:t>二、唐朝 </a:t>
          </a:r>
          <a:r>
            <a:rPr lang="en-US" altLang="zh-CN" sz="4300" b="1" kern="1200" dirty="0"/>
            <a:t>·  </a:t>
          </a:r>
          <a:r>
            <a:rPr lang="zh-CN" altLang="en-US" sz="4300" b="1" kern="1200" dirty="0"/>
            <a:t>经济</a:t>
          </a:r>
        </a:p>
      </dsp:txBody>
      <dsp:txXfrm>
        <a:off x="0" y="0"/>
        <a:ext cx="9601200" cy="1074420"/>
      </dsp:txXfrm>
    </dsp:sp>
    <dsp:sp modelId="{4E314D04-898D-4098-BE7A-AEAEB1D3BA46}">
      <dsp:nvSpPr>
        <dsp:cNvPr id="0" name=""/>
        <dsp:cNvSpPr/>
      </dsp:nvSpPr>
      <dsp:spPr>
        <a:xfrm>
          <a:off x="0" y="1074420"/>
          <a:ext cx="480060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3600" b="1" kern="1200" dirty="0">
              <a:solidFill>
                <a:srgbClr val="757311"/>
              </a:solidFill>
            </a:rPr>
            <a:t>农具：</a:t>
          </a:r>
          <a:r>
            <a:rPr lang="zh-CN" altLang="en-US" sz="2400" b="1" kern="1200" dirty="0">
              <a:solidFill>
                <a:srgbClr val="3F3E09"/>
              </a:solidFill>
            </a:rPr>
            <a:t>灌溉工具</a:t>
          </a:r>
          <a:r>
            <a:rPr lang="en-US" altLang="zh-CN" sz="2400" b="1" kern="1200" dirty="0">
              <a:solidFill>
                <a:srgbClr val="3F3E09"/>
              </a:solidFill>
            </a:rPr>
            <a:t>——</a:t>
          </a:r>
          <a:r>
            <a:rPr lang="zh-CN" altLang="en-US" sz="2400" b="1" kern="1200" dirty="0">
              <a:solidFill>
                <a:srgbClr val="3F3E09"/>
              </a:solidFill>
            </a:rPr>
            <a:t>筒车</a:t>
          </a:r>
          <a:endParaRPr lang="en-US" altLang="zh-CN" sz="2400" b="1" kern="1200" dirty="0">
            <a:solidFill>
              <a:srgbClr val="3F3E09"/>
            </a:solidFill>
          </a:endParaRPr>
        </a:p>
        <a:p>
          <a:pPr marL="0" lvl="0" indent="0" algn="l" defTabSz="1600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400" b="1" kern="1200" dirty="0">
              <a:solidFill>
                <a:srgbClr val="3F3E09"/>
              </a:solidFill>
            </a:rPr>
            <a:t>                  耕作工具</a:t>
          </a:r>
          <a:r>
            <a:rPr lang="en-US" altLang="zh-CN" sz="2400" b="1" kern="1200" dirty="0">
              <a:solidFill>
                <a:srgbClr val="3F3E09"/>
              </a:solidFill>
            </a:rPr>
            <a:t>——</a:t>
          </a:r>
          <a:r>
            <a:rPr lang="zh-CN" altLang="en-US" sz="2400" b="1" kern="1200" dirty="0">
              <a:solidFill>
                <a:srgbClr val="3F3E09"/>
              </a:solidFill>
            </a:rPr>
            <a:t>曲辕犁</a:t>
          </a:r>
          <a:endParaRPr lang="en-US" altLang="zh-CN" sz="2400" b="1" kern="1200" dirty="0">
            <a:solidFill>
              <a:srgbClr val="3F3E09"/>
            </a:solidFill>
          </a:endParaRPr>
        </a:p>
        <a:p>
          <a:pPr marL="0" lvl="0" indent="0" algn="l" defTabSz="1600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400" b="1" kern="1200" dirty="0">
              <a:solidFill>
                <a:srgbClr val="3F3E09"/>
              </a:solidFill>
            </a:rPr>
            <a:t>                  采收工具</a:t>
          </a:r>
          <a:r>
            <a:rPr lang="en-US" altLang="zh-CN" sz="2400" b="1" kern="1200" dirty="0">
              <a:solidFill>
                <a:srgbClr val="3F3E09"/>
              </a:solidFill>
            </a:rPr>
            <a:t>——</a:t>
          </a:r>
          <a:r>
            <a:rPr lang="zh-CN" altLang="en-US" sz="2400" b="1" kern="1200" dirty="0">
              <a:solidFill>
                <a:srgbClr val="3F3E09"/>
              </a:solidFill>
            </a:rPr>
            <a:t>碌碡</a:t>
          </a:r>
          <a:endParaRPr lang="en-US" altLang="zh-CN" sz="2400" b="1" kern="1200" dirty="0">
            <a:solidFill>
              <a:srgbClr val="3F3E09"/>
            </a:solidFill>
          </a:endParaRPr>
        </a:p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400" b="1" kern="1200" dirty="0">
              <a:solidFill>
                <a:srgbClr val="3F3E09"/>
              </a:solidFill>
            </a:rPr>
            <a:t>      加工工具</a:t>
          </a:r>
          <a:r>
            <a:rPr lang="en-US" altLang="zh-CN" sz="2400" b="1" kern="1200" dirty="0">
              <a:solidFill>
                <a:srgbClr val="3F3E09"/>
              </a:solidFill>
            </a:rPr>
            <a:t>——</a:t>
          </a:r>
          <a:r>
            <a:rPr lang="zh-CN" altLang="en-US" sz="2400" b="1" kern="1200" dirty="0">
              <a:solidFill>
                <a:srgbClr val="3F3E09"/>
              </a:solidFill>
            </a:rPr>
            <a:t>水磨</a:t>
          </a:r>
          <a:endParaRPr lang="en-US" altLang="zh-CN" sz="2400" b="1" kern="1200" dirty="0">
            <a:solidFill>
              <a:srgbClr val="3F3E09"/>
            </a:solidFill>
          </a:endParaRPr>
        </a:p>
      </dsp:txBody>
      <dsp:txXfrm>
        <a:off x="0" y="1074420"/>
        <a:ext cx="4800600" cy="2256282"/>
      </dsp:txXfrm>
    </dsp:sp>
    <dsp:sp modelId="{B7B6CA0B-EB77-4F0D-99AB-178F381DF8D6}">
      <dsp:nvSpPr>
        <dsp:cNvPr id="0" name=""/>
        <dsp:cNvSpPr/>
      </dsp:nvSpPr>
      <dsp:spPr>
        <a:xfrm>
          <a:off x="4800600" y="1074420"/>
          <a:ext cx="480060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3600" b="1" kern="1200" dirty="0">
              <a:solidFill>
                <a:srgbClr val="757311"/>
              </a:solidFill>
            </a:rPr>
            <a:t>手工业：</a:t>
          </a:r>
          <a:endParaRPr lang="en-US" altLang="zh-CN" sz="3600" b="1" kern="1200" dirty="0">
            <a:solidFill>
              <a:srgbClr val="757311"/>
            </a:solidFill>
          </a:endParaRPr>
        </a:p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000" b="1" kern="1200" dirty="0">
              <a:solidFill>
                <a:srgbClr val="3F3E09"/>
              </a:solidFill>
            </a:rPr>
            <a:t>陶瓷业 </a:t>
          </a:r>
          <a:r>
            <a:rPr lang="en-US" altLang="zh-CN" sz="2000" b="1" kern="1200" dirty="0">
              <a:solidFill>
                <a:srgbClr val="3F3E09"/>
              </a:solidFill>
            </a:rPr>
            <a:t>· </a:t>
          </a:r>
          <a:r>
            <a:rPr lang="zh-CN" altLang="en-US" sz="2000" b="1" kern="1200" dirty="0">
              <a:solidFill>
                <a:srgbClr val="3F3E09"/>
              </a:solidFill>
            </a:rPr>
            <a:t>唐三彩、邢州白瓷、越州青瓷</a:t>
          </a:r>
          <a:endParaRPr lang="en-US" altLang="zh-CN" sz="2000" b="1" kern="1200" dirty="0">
            <a:solidFill>
              <a:srgbClr val="3F3E09"/>
            </a:solidFill>
          </a:endParaRPr>
        </a:p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000" b="1" kern="1200" dirty="0">
              <a:solidFill>
                <a:srgbClr val="3F3E09"/>
              </a:solidFill>
            </a:rPr>
            <a:t>丝织业 </a:t>
          </a:r>
          <a:r>
            <a:rPr lang="en-US" altLang="zh-CN" sz="2000" b="1" kern="1200" dirty="0">
              <a:solidFill>
                <a:srgbClr val="3F3E09"/>
              </a:solidFill>
            </a:rPr>
            <a:t>· </a:t>
          </a:r>
          <a:r>
            <a:rPr lang="zh-CN" altLang="en-US" sz="2000" b="1" kern="1200" dirty="0">
              <a:solidFill>
                <a:srgbClr val="3F3E09"/>
              </a:solidFill>
            </a:rPr>
            <a:t>定州益州扬州的特种花纹绫锦</a:t>
          </a:r>
          <a:endParaRPr lang="en-US" altLang="zh-CN" sz="2000" b="1" kern="1200" dirty="0">
            <a:solidFill>
              <a:srgbClr val="3F3E09"/>
            </a:solidFill>
          </a:endParaRPr>
        </a:p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ts val="0"/>
            </a:spcAft>
            <a:buNone/>
          </a:pPr>
          <a:r>
            <a:rPr lang="zh-CN" altLang="en-US" sz="2000" b="1" kern="1200" dirty="0">
              <a:solidFill>
                <a:srgbClr val="3F3E09"/>
              </a:solidFill>
            </a:rPr>
            <a:t>造纸业 </a:t>
          </a:r>
          <a:r>
            <a:rPr lang="en-US" altLang="zh-CN" sz="2000" b="1" kern="1200" dirty="0">
              <a:solidFill>
                <a:srgbClr val="3F3E09"/>
              </a:solidFill>
            </a:rPr>
            <a:t>· </a:t>
          </a:r>
          <a:r>
            <a:rPr lang="zh-CN" altLang="en-US" sz="2000" b="1" kern="1200" dirty="0">
              <a:solidFill>
                <a:srgbClr val="3F3E09"/>
              </a:solidFill>
            </a:rPr>
            <a:t>益州麻纸宣州宣纸杭州越州纸</a:t>
          </a:r>
        </a:p>
      </dsp:txBody>
      <dsp:txXfrm>
        <a:off x="4800600" y="1074420"/>
        <a:ext cx="4800600" cy="2256282"/>
      </dsp:txXfrm>
    </dsp:sp>
    <dsp:sp modelId="{24465832-2183-4DCB-97EC-144EFB1D97CA}">
      <dsp:nvSpPr>
        <dsp:cNvPr id="0" name=""/>
        <dsp:cNvSpPr/>
      </dsp:nvSpPr>
      <dsp:spPr>
        <a:xfrm>
          <a:off x="0" y="3330701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3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61AD3E-D52E-43EB-B40C-920BF648A4E3}">
      <dsp:nvSpPr>
        <dsp:cNvPr id="0" name=""/>
        <dsp:cNvSpPr/>
      </dsp:nvSpPr>
      <dsp:spPr>
        <a:xfrm>
          <a:off x="77667" y="225462"/>
          <a:ext cx="2336978" cy="7651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b="1" kern="1200" dirty="0">
              <a:solidFill>
                <a:srgbClr val="FFFF00"/>
              </a:solidFill>
            </a:rPr>
            <a:t>设置都护府</a:t>
          </a:r>
        </a:p>
      </dsp:txBody>
      <dsp:txXfrm>
        <a:off x="100078" y="247873"/>
        <a:ext cx="2292156" cy="720336"/>
      </dsp:txXfrm>
    </dsp:sp>
    <dsp:sp modelId="{ABEC2A13-D930-46F4-B8C2-78125036DCEB}">
      <dsp:nvSpPr>
        <dsp:cNvPr id="0" name=""/>
        <dsp:cNvSpPr/>
      </dsp:nvSpPr>
      <dsp:spPr>
        <a:xfrm>
          <a:off x="311365" y="990621"/>
          <a:ext cx="202666" cy="621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1798"/>
              </a:lnTo>
              <a:lnTo>
                <a:pt x="202666" y="621798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A32BB3-1CFA-4929-BAC8-DDCBF48FDEF8}">
      <dsp:nvSpPr>
        <dsp:cNvPr id="0" name=""/>
        <dsp:cNvSpPr/>
      </dsp:nvSpPr>
      <dsp:spPr>
        <a:xfrm>
          <a:off x="514031" y="1229840"/>
          <a:ext cx="2248158" cy="7651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安西都护府</a:t>
          </a:r>
        </a:p>
      </dsp:txBody>
      <dsp:txXfrm>
        <a:off x="536442" y="1252251"/>
        <a:ext cx="2203336" cy="720336"/>
      </dsp:txXfrm>
    </dsp:sp>
    <dsp:sp modelId="{CC86388C-F908-4370-9AE4-A2743C737502}">
      <dsp:nvSpPr>
        <dsp:cNvPr id="0" name=""/>
        <dsp:cNvSpPr/>
      </dsp:nvSpPr>
      <dsp:spPr>
        <a:xfrm>
          <a:off x="311365" y="990621"/>
          <a:ext cx="287457" cy="15818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1896"/>
              </a:lnTo>
              <a:lnTo>
                <a:pt x="287457" y="1581896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28D0A7-CBB9-4A36-BDB9-5BA5724EAE23}">
      <dsp:nvSpPr>
        <dsp:cNvPr id="0" name=""/>
        <dsp:cNvSpPr/>
      </dsp:nvSpPr>
      <dsp:spPr>
        <a:xfrm>
          <a:off x="598823" y="2189939"/>
          <a:ext cx="2239785" cy="7651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北庭都护府</a:t>
          </a:r>
        </a:p>
      </dsp:txBody>
      <dsp:txXfrm>
        <a:off x="621234" y="2212350"/>
        <a:ext cx="2194963" cy="720336"/>
      </dsp:txXfrm>
    </dsp:sp>
    <dsp:sp modelId="{6B9852E6-E463-4A4B-8FC5-7CE8816EF1FE}">
      <dsp:nvSpPr>
        <dsp:cNvPr id="0" name=""/>
        <dsp:cNvSpPr/>
      </dsp:nvSpPr>
      <dsp:spPr>
        <a:xfrm>
          <a:off x="3016459" y="180853"/>
          <a:ext cx="3338709" cy="7651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59055" tIns="39370" rIns="59055" bIns="3937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b="1" kern="1200" dirty="0">
              <a:solidFill>
                <a:srgbClr val="FFFF00"/>
              </a:solidFill>
            </a:rPr>
            <a:t>唐朝吐蕃和同一家</a:t>
          </a:r>
        </a:p>
      </dsp:txBody>
      <dsp:txXfrm>
        <a:off x="3038870" y="203264"/>
        <a:ext cx="3293887" cy="720336"/>
      </dsp:txXfrm>
    </dsp:sp>
    <dsp:sp modelId="{C2B904E2-077E-4EF2-903C-0ACDB2D7F5C1}">
      <dsp:nvSpPr>
        <dsp:cNvPr id="0" name=""/>
        <dsp:cNvSpPr/>
      </dsp:nvSpPr>
      <dsp:spPr>
        <a:xfrm>
          <a:off x="3350330" y="946012"/>
          <a:ext cx="268406" cy="6564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6406"/>
              </a:lnTo>
              <a:lnTo>
                <a:pt x="268406" y="656406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F67C0F-8715-4235-8B26-76F3B03C89F2}">
      <dsp:nvSpPr>
        <dsp:cNvPr id="0" name=""/>
        <dsp:cNvSpPr/>
      </dsp:nvSpPr>
      <dsp:spPr>
        <a:xfrm>
          <a:off x="3618737" y="1219840"/>
          <a:ext cx="2624396" cy="7651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文成公主入藏</a:t>
          </a:r>
        </a:p>
      </dsp:txBody>
      <dsp:txXfrm>
        <a:off x="3641148" y="1242251"/>
        <a:ext cx="2579574" cy="720336"/>
      </dsp:txXfrm>
    </dsp:sp>
    <dsp:sp modelId="{AE734162-0C4D-4385-9037-FFC4FBAC87E6}">
      <dsp:nvSpPr>
        <dsp:cNvPr id="0" name=""/>
        <dsp:cNvSpPr/>
      </dsp:nvSpPr>
      <dsp:spPr>
        <a:xfrm>
          <a:off x="3350330" y="946012"/>
          <a:ext cx="455448" cy="1626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505"/>
              </a:lnTo>
              <a:lnTo>
                <a:pt x="455448" y="1626505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E62406-277E-4AC1-A7F7-CA1204B8AAB8}">
      <dsp:nvSpPr>
        <dsp:cNvPr id="0" name=""/>
        <dsp:cNvSpPr/>
      </dsp:nvSpPr>
      <dsp:spPr>
        <a:xfrm>
          <a:off x="3805778" y="2189939"/>
          <a:ext cx="1990282" cy="7651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kern="1200" dirty="0"/>
            <a:t>唐蕃会盟</a:t>
          </a:r>
        </a:p>
      </dsp:txBody>
      <dsp:txXfrm>
        <a:off x="3828189" y="2212350"/>
        <a:ext cx="1945460" cy="720336"/>
      </dsp:txXfrm>
    </dsp:sp>
    <dsp:sp modelId="{C54C592F-2890-469B-8A7E-7BA1C9CED0D5}">
      <dsp:nvSpPr>
        <dsp:cNvPr id="0" name=""/>
        <dsp:cNvSpPr/>
      </dsp:nvSpPr>
      <dsp:spPr>
        <a:xfrm>
          <a:off x="6443670" y="870009"/>
          <a:ext cx="3335082" cy="17649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FFFF00"/>
              </a:solidFill>
            </a:rPr>
            <a:t>国际大都市</a:t>
          </a:r>
          <a:endParaRPr lang="en-US" altLang="zh-CN" sz="3200" b="1" kern="1200" dirty="0">
            <a:solidFill>
              <a:srgbClr val="FFFF00"/>
            </a:solidFill>
          </a:endParaRP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200" b="1" kern="1200" dirty="0">
              <a:solidFill>
                <a:schemeClr val="bg1"/>
              </a:solidFill>
            </a:rPr>
            <a:t>——</a:t>
          </a:r>
          <a:r>
            <a:rPr lang="zh-CN" altLang="en-US" sz="4000" b="1" kern="1200" dirty="0">
              <a:solidFill>
                <a:schemeClr val="bg1"/>
              </a:solidFill>
            </a:rPr>
            <a:t>长安</a:t>
          </a:r>
        </a:p>
      </dsp:txBody>
      <dsp:txXfrm>
        <a:off x="6495364" y="921703"/>
        <a:ext cx="3231694" cy="1661565"/>
      </dsp:txXfrm>
    </dsp:sp>
  </dsp:spTree>
</dsp:drawing>
</file>

<file path=ppt/diagrams/drawing3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AACD968-A1CD-40D4-83DC-EA731201CC37}">
      <dsp:nvSpPr>
        <dsp:cNvPr id="0" name=""/>
        <dsp:cNvSpPr/>
      </dsp:nvSpPr>
      <dsp:spPr>
        <a:xfrm>
          <a:off x="1101" y="1610"/>
          <a:ext cx="959899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>
              <a:solidFill>
                <a:srgbClr val="3F3E09"/>
              </a:solidFill>
            </a:rPr>
            <a:t>二、唐朝 </a:t>
          </a:r>
          <a:r>
            <a:rPr lang="en-US" altLang="zh-CN" sz="4100" b="1" kern="1200" dirty="0">
              <a:solidFill>
                <a:srgbClr val="3F3E09"/>
              </a:solidFill>
            </a:rPr>
            <a:t>· </a:t>
          </a:r>
          <a:r>
            <a:rPr lang="zh-CN" altLang="en-US" sz="4100" b="1" kern="1200" dirty="0">
              <a:solidFill>
                <a:srgbClr val="3F3E09"/>
              </a:solidFill>
            </a:rPr>
            <a:t>对外关系</a:t>
          </a:r>
        </a:p>
      </dsp:txBody>
      <dsp:txXfrm>
        <a:off x="32856" y="33365"/>
        <a:ext cx="9535486" cy="1020702"/>
      </dsp:txXfrm>
    </dsp:sp>
    <dsp:sp modelId="{10513896-2064-4FE1-8A14-06B3E05FC1F5}">
      <dsp:nvSpPr>
        <dsp:cNvPr id="0" name=""/>
        <dsp:cNvSpPr/>
      </dsp:nvSpPr>
      <dsp:spPr>
        <a:xfrm>
          <a:off x="0" y="2497187"/>
          <a:ext cx="6270361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300" b="1" kern="1200" dirty="0">
              <a:solidFill>
                <a:srgbClr val="FFFF00"/>
              </a:solidFill>
            </a:rPr>
            <a:t>与西亚、欧洲、非洲诸国的关系</a:t>
          </a:r>
        </a:p>
      </dsp:txBody>
      <dsp:txXfrm>
        <a:off x="31755" y="2528942"/>
        <a:ext cx="6206851" cy="1020702"/>
      </dsp:txXfrm>
    </dsp:sp>
    <dsp:sp modelId="{249977DA-C0B3-4187-87F8-AF19A0ADBE7B}">
      <dsp:nvSpPr>
        <dsp:cNvPr id="0" name=""/>
        <dsp:cNvSpPr/>
      </dsp:nvSpPr>
      <dsp:spPr>
        <a:xfrm>
          <a:off x="0" y="1252700"/>
          <a:ext cx="307069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FFFF00"/>
              </a:solidFill>
            </a:rPr>
            <a:t>对外交通</a:t>
          </a:r>
        </a:p>
      </dsp:txBody>
      <dsp:txXfrm>
        <a:off x="31755" y="1284455"/>
        <a:ext cx="3007186" cy="1020702"/>
      </dsp:txXfrm>
    </dsp:sp>
    <dsp:sp modelId="{605D924B-88B0-4FC9-8446-16F1362F1354}">
      <dsp:nvSpPr>
        <dsp:cNvPr id="0" name=""/>
        <dsp:cNvSpPr/>
      </dsp:nvSpPr>
      <dsp:spPr>
        <a:xfrm>
          <a:off x="3189037" y="1243831"/>
          <a:ext cx="307069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300" b="1" kern="1200" dirty="0">
              <a:solidFill>
                <a:srgbClr val="FFFF00"/>
              </a:solidFill>
            </a:rPr>
            <a:t>与朝鲜关系</a:t>
          </a:r>
        </a:p>
      </dsp:txBody>
      <dsp:txXfrm>
        <a:off x="3220792" y="1275586"/>
        <a:ext cx="3007186" cy="1020702"/>
      </dsp:txXfrm>
    </dsp:sp>
    <dsp:sp modelId="{A4FBC27E-DCED-413E-8A46-368F16D3136D}">
      <dsp:nvSpPr>
        <dsp:cNvPr id="0" name=""/>
        <dsp:cNvSpPr/>
      </dsp:nvSpPr>
      <dsp:spPr>
        <a:xfrm>
          <a:off x="6529402" y="1248593"/>
          <a:ext cx="307069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300" b="1" kern="1200" dirty="0">
              <a:solidFill>
                <a:srgbClr val="FFFF00"/>
              </a:solidFill>
            </a:rPr>
            <a:t>与日本关系</a:t>
          </a:r>
        </a:p>
      </dsp:txBody>
      <dsp:txXfrm>
        <a:off x="6561157" y="1280348"/>
        <a:ext cx="3007186" cy="1020702"/>
      </dsp:txXfrm>
    </dsp:sp>
    <dsp:sp modelId="{7F7F6ACB-010B-47E5-88D4-2FC1EA9FE9B1}">
      <dsp:nvSpPr>
        <dsp:cNvPr id="0" name=""/>
        <dsp:cNvSpPr/>
      </dsp:nvSpPr>
      <dsp:spPr>
        <a:xfrm>
          <a:off x="6529402" y="2495576"/>
          <a:ext cx="3070696" cy="108421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plastic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25730" tIns="125730" rIns="125730" bIns="12573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300" b="1" kern="1200" dirty="0">
              <a:solidFill>
                <a:srgbClr val="FFFF00"/>
              </a:solidFill>
            </a:rPr>
            <a:t>玄奘西游</a:t>
          </a:r>
        </a:p>
      </dsp:txBody>
      <dsp:txXfrm>
        <a:off x="6561157" y="2527331"/>
        <a:ext cx="3007186" cy="1020702"/>
      </dsp:txXfrm>
    </dsp:sp>
  </dsp:spTree>
</dsp:drawing>
</file>

<file path=ppt/diagrams/drawing3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604DA08A-4D83-432A-BF3E-8B8467782F24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二、唐朝 </a:t>
          </a:r>
          <a:r>
            <a:rPr lang="en-US" altLang="zh-CN" sz="4300" b="1" kern="1200" dirty="0">
              <a:solidFill>
                <a:srgbClr val="FFFF00"/>
              </a:solidFill>
            </a:rPr>
            <a:t>· </a:t>
          </a:r>
          <a:r>
            <a:rPr lang="zh-CN" altLang="en-US" sz="4300" b="1" kern="1200" dirty="0">
              <a:solidFill>
                <a:srgbClr val="FFFF00"/>
              </a:solidFill>
            </a:rPr>
            <a:t>科学技术</a:t>
          </a:r>
        </a:p>
      </dsp:txBody>
      <dsp:txXfrm>
        <a:off x="0" y="0"/>
        <a:ext cx="9601200" cy="1074420"/>
      </dsp:txXfrm>
    </dsp:sp>
    <dsp:sp modelId="{4E314D04-898D-4098-BE7A-AEAEB1D3BA46}">
      <dsp:nvSpPr>
        <dsp:cNvPr id="0" name=""/>
        <dsp:cNvSpPr/>
      </dsp:nvSpPr>
      <dsp:spPr>
        <a:xfrm>
          <a:off x="4663" y="1074420"/>
          <a:ext cx="1699422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14300" tIns="114300" rIns="114300" bIns="11430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000" b="1" kern="1200" dirty="0"/>
            <a:t>  </a:t>
          </a:r>
          <a:r>
            <a:rPr lang="zh-CN" altLang="en-US" sz="3200" b="1" kern="1200" dirty="0"/>
            <a:t>雕版印刷术</a:t>
          </a:r>
          <a:endParaRPr lang="zh-CN" altLang="en-US" sz="2000" b="1" kern="1200" dirty="0"/>
        </a:p>
      </dsp:txBody>
      <dsp:txXfrm>
        <a:off x="4663" y="1074420"/>
        <a:ext cx="1699422" cy="2256282"/>
      </dsp:txXfrm>
    </dsp:sp>
    <dsp:sp modelId="{338A8E18-0919-4CD5-8521-25969068D24E}">
      <dsp:nvSpPr>
        <dsp:cNvPr id="0" name=""/>
        <dsp:cNvSpPr/>
      </dsp:nvSpPr>
      <dsp:spPr>
        <a:xfrm>
          <a:off x="1728783" y="1063973"/>
          <a:ext cx="3037442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/>
            <a:t>子午线的测量</a:t>
          </a:r>
          <a:endParaRPr lang="en-US" altLang="zh-CN" sz="3200" b="1" kern="1200" dirty="0"/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FF00"/>
              </a:solidFill>
            </a:rPr>
            <a:t>僧一行及</a:t>
          </a:r>
          <a:r>
            <a:rPr lang="en-US" altLang="zh-CN" sz="2400" b="1" kern="1200" dirty="0">
              <a:solidFill>
                <a:srgbClr val="FFFF00"/>
              </a:solidFill>
            </a:rPr>
            <a:t>《</a:t>
          </a:r>
          <a:r>
            <a:rPr lang="zh-CN" altLang="en-US" sz="2400" b="1" kern="1200" dirty="0">
              <a:solidFill>
                <a:srgbClr val="FFFF00"/>
              </a:solidFill>
            </a:rPr>
            <a:t>大衍历</a:t>
          </a:r>
          <a:r>
            <a:rPr lang="en-US" altLang="zh-CN" sz="2400" b="1" kern="1200" dirty="0">
              <a:solidFill>
                <a:srgbClr val="FFFF00"/>
              </a:solidFill>
            </a:rPr>
            <a:t>》</a:t>
          </a: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2000" b="1" kern="1200" dirty="0"/>
        </a:p>
      </dsp:txBody>
      <dsp:txXfrm>
        <a:off x="1728783" y="1063973"/>
        <a:ext cx="3037442" cy="2256282"/>
      </dsp:txXfrm>
    </dsp:sp>
    <dsp:sp modelId="{B7B6CA0B-EB77-4F0D-99AB-178F381DF8D6}">
      <dsp:nvSpPr>
        <dsp:cNvPr id="0" name=""/>
        <dsp:cNvSpPr/>
      </dsp:nvSpPr>
      <dsp:spPr>
        <a:xfrm>
          <a:off x="4741528" y="1074420"/>
          <a:ext cx="2228231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/>
            <a:t>唐本草</a:t>
          </a:r>
          <a:endParaRPr lang="en-US" altLang="zh-CN" sz="3200" b="1" kern="1200" dirty="0"/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FF00"/>
              </a:solidFill>
            </a:rPr>
            <a:t>第一部官修本草即药典</a:t>
          </a:r>
        </a:p>
      </dsp:txBody>
      <dsp:txXfrm>
        <a:off x="4741528" y="1074420"/>
        <a:ext cx="2228231" cy="2256282"/>
      </dsp:txXfrm>
    </dsp:sp>
    <dsp:sp modelId="{04C6961C-C197-41A0-8304-3AE4ED93D910}">
      <dsp:nvSpPr>
        <dsp:cNvPr id="0" name=""/>
        <dsp:cNvSpPr/>
      </dsp:nvSpPr>
      <dsp:spPr>
        <a:xfrm>
          <a:off x="6969759" y="1074420"/>
          <a:ext cx="2626776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/>
            <a:t>孙思邈</a:t>
          </a:r>
          <a:endParaRPr lang="en-US" altLang="zh-CN" sz="3200" b="1" kern="1200" dirty="0"/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rgbClr val="FFFF00"/>
              </a:solidFill>
            </a:rPr>
            <a:t>《</a:t>
          </a:r>
          <a:r>
            <a:rPr lang="zh-CN" altLang="en-US" sz="2400" b="1" kern="1200" dirty="0">
              <a:solidFill>
                <a:srgbClr val="FFFF00"/>
              </a:solidFill>
            </a:rPr>
            <a:t>千金要方</a:t>
          </a:r>
          <a:r>
            <a:rPr lang="en-US" altLang="zh-CN" sz="2400" b="1" kern="1200" dirty="0">
              <a:solidFill>
                <a:srgbClr val="FFFF00"/>
              </a:solidFill>
            </a:rPr>
            <a:t>》</a:t>
          </a:r>
          <a:endParaRPr lang="zh-CN" altLang="en-US" sz="2400" b="1" kern="1200" dirty="0">
            <a:solidFill>
              <a:srgbClr val="FFFF00"/>
            </a:solidFill>
          </a:endParaRPr>
        </a:p>
      </dsp:txBody>
      <dsp:txXfrm>
        <a:off x="6969759" y="1074420"/>
        <a:ext cx="2626776" cy="2256282"/>
      </dsp:txXfrm>
    </dsp:sp>
    <dsp:sp modelId="{24465832-2183-4DCB-97EC-144EFB1D97CA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3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F2AD199-63D1-4E8D-8845-11FB6A90C01F}">
      <dsp:nvSpPr>
        <dsp:cNvPr id="0" name=""/>
        <dsp:cNvSpPr/>
      </dsp:nvSpPr>
      <dsp:spPr>
        <a:xfrm>
          <a:off x="2254064" y="363"/>
          <a:ext cx="7342648" cy="141586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/>
            <a:t>题材广泛，流派众多，诗人多，存诗多，影响大而深远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/>
            <a:t>李白（诗仙）、杜甫（诗圣）、白居易、孟浩然、王维、高适、岑参、王昌龄、王之涣、元稹、孟郊、李贺、李商隐、杜牧</a:t>
          </a:r>
        </a:p>
      </dsp:txBody>
      <dsp:txXfrm>
        <a:off x="2254064" y="177346"/>
        <a:ext cx="6811698" cy="1061901"/>
      </dsp:txXfrm>
    </dsp:sp>
    <dsp:sp modelId="{EADB0A35-6E18-4155-9B80-AFCEE97736A5}">
      <dsp:nvSpPr>
        <dsp:cNvPr id="0" name=""/>
        <dsp:cNvSpPr/>
      </dsp:nvSpPr>
      <dsp:spPr>
        <a:xfrm>
          <a:off x="0" y="0"/>
          <a:ext cx="2249577" cy="14158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104775" rIns="209550" bIns="10477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500" kern="1200" dirty="0"/>
            <a:t>唐诗</a:t>
          </a:r>
        </a:p>
      </dsp:txBody>
      <dsp:txXfrm>
        <a:off x="69117" y="69117"/>
        <a:ext cx="2111343" cy="1277633"/>
      </dsp:txXfrm>
    </dsp:sp>
    <dsp:sp modelId="{3760C7CD-0F8C-4258-B933-0D111FD85279}">
      <dsp:nvSpPr>
        <dsp:cNvPr id="0" name=""/>
        <dsp:cNvSpPr/>
      </dsp:nvSpPr>
      <dsp:spPr>
        <a:xfrm>
          <a:off x="2671400" y="1557816"/>
          <a:ext cx="6927280" cy="1415867"/>
        </a:xfrm>
        <a:prstGeom prst="rightArrow">
          <a:avLst>
            <a:gd name="adj1" fmla="val 75000"/>
            <a:gd name="adj2" fmla="val 50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1430" tIns="11430" rIns="11430" bIns="11430" numCol="1" spcCol="1270" anchor="t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/>
            <a:t>大多收录在</a:t>
          </a:r>
          <a:r>
            <a:rPr lang="en-US" altLang="zh-CN" sz="1800" kern="1200" dirty="0"/>
            <a:t>《</a:t>
          </a:r>
          <a:r>
            <a:rPr lang="zh-CN" altLang="en-US" sz="1800" kern="1200" dirty="0"/>
            <a:t>太平广记</a:t>
          </a:r>
          <a:r>
            <a:rPr lang="en-US" altLang="zh-CN" sz="1800" kern="1200" dirty="0"/>
            <a:t>》</a:t>
          </a:r>
          <a:r>
            <a:rPr lang="zh-CN" altLang="en-US" sz="1800" kern="1200" dirty="0"/>
            <a:t>，对后世小说、戏曲等影响较大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zh-CN" altLang="en-US" sz="1800" kern="1200" dirty="0"/>
            <a:t>取材现实生活，其中描写婚姻爱情作品数量最多、成就最高，代表作有</a:t>
          </a:r>
          <a:r>
            <a:rPr lang="en-US" altLang="zh-CN" sz="1800" kern="1200" dirty="0"/>
            <a:t>《</a:t>
          </a:r>
          <a:r>
            <a:rPr lang="zh-CN" altLang="en-US" sz="1800" kern="1200" dirty="0"/>
            <a:t>柳毅传</a:t>
          </a:r>
          <a:r>
            <a:rPr lang="en-US" altLang="zh-CN" sz="1800" kern="1200" dirty="0"/>
            <a:t>》《</a:t>
          </a:r>
          <a:r>
            <a:rPr lang="zh-CN" altLang="en-US" sz="1800" kern="1200" dirty="0"/>
            <a:t>莺莺传</a:t>
          </a:r>
          <a:r>
            <a:rPr lang="en-US" altLang="zh-CN" sz="1800" kern="1200" dirty="0"/>
            <a:t>》《</a:t>
          </a:r>
          <a:r>
            <a:rPr lang="zh-CN" altLang="en-US" sz="1800" kern="1200" dirty="0"/>
            <a:t>李娃传</a:t>
          </a:r>
          <a:r>
            <a:rPr lang="en-US" altLang="zh-CN" sz="1800" kern="1200" dirty="0"/>
            <a:t>》《</a:t>
          </a:r>
          <a:r>
            <a:rPr lang="zh-CN" altLang="en-US" sz="1800" kern="1200" dirty="0"/>
            <a:t>霍小玉传</a:t>
          </a:r>
          <a:r>
            <a:rPr lang="en-US" altLang="zh-CN" sz="1800" kern="1200" dirty="0"/>
            <a:t>》</a:t>
          </a:r>
          <a:endParaRPr lang="zh-CN" altLang="en-US" sz="1800" kern="1200" dirty="0"/>
        </a:p>
      </dsp:txBody>
      <dsp:txXfrm>
        <a:off x="2671400" y="1734799"/>
        <a:ext cx="6396330" cy="1061901"/>
      </dsp:txXfrm>
    </dsp:sp>
    <dsp:sp modelId="{B4132EFF-90F5-4CC9-8E86-840AC96F11C9}">
      <dsp:nvSpPr>
        <dsp:cNvPr id="0" name=""/>
        <dsp:cNvSpPr/>
      </dsp:nvSpPr>
      <dsp:spPr>
        <a:xfrm>
          <a:off x="0" y="1558179"/>
          <a:ext cx="2668880" cy="1415867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9550" tIns="104775" rIns="209550" bIns="104775" numCol="1" spcCol="1270" anchor="ctr" anchorCtr="0">
          <a:noAutofit/>
        </a:bodyPr>
        <a:lstStyle/>
        <a:p>
          <a:pPr marL="0" lvl="0" indent="0" algn="ctr" defTabSz="2444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500" kern="1200" dirty="0"/>
            <a:t>唐传奇</a:t>
          </a:r>
        </a:p>
      </dsp:txBody>
      <dsp:txXfrm>
        <a:off x="69117" y="1627296"/>
        <a:ext cx="2530646" cy="1277633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11A95B-16BC-4C88-AA8D-95264745983F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9A5C00"/>
              </a:solidFill>
            </a:rPr>
            <a:t>一、夏商时期的历法、文字与青铜器</a:t>
          </a:r>
        </a:p>
      </dsp:txBody>
      <dsp:txXfrm>
        <a:off x="0" y="0"/>
        <a:ext cx="9601200" cy="1074420"/>
      </dsp:txXfrm>
    </dsp:sp>
    <dsp:sp modelId="{83468C61-BF8B-490D-BBBF-C2132EE1FB85}">
      <dsp:nvSpPr>
        <dsp:cNvPr id="0" name=""/>
        <dsp:cNvSpPr/>
      </dsp:nvSpPr>
      <dsp:spPr>
        <a:xfrm>
          <a:off x="4688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6500" kern="1200" dirty="0"/>
            <a:t>夏历</a:t>
          </a:r>
        </a:p>
      </dsp:txBody>
      <dsp:txXfrm>
        <a:off x="4688" y="1074420"/>
        <a:ext cx="3197274" cy="2256282"/>
      </dsp:txXfrm>
    </dsp:sp>
    <dsp:sp modelId="{CB4438D0-B030-42B3-B9BE-0D8A7F68C730}">
      <dsp:nvSpPr>
        <dsp:cNvPr id="0" name=""/>
        <dsp:cNvSpPr/>
      </dsp:nvSpPr>
      <dsp:spPr>
        <a:xfrm>
          <a:off x="3201962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6500" kern="1200" dirty="0">
              <a:solidFill>
                <a:srgbClr val="FFFF00"/>
              </a:solidFill>
            </a:rPr>
            <a:t>甲骨文</a:t>
          </a:r>
        </a:p>
      </dsp:txBody>
      <dsp:txXfrm>
        <a:off x="3201962" y="1074420"/>
        <a:ext cx="3197274" cy="2256282"/>
      </dsp:txXfrm>
    </dsp:sp>
    <dsp:sp modelId="{2F5B56C5-BCA6-4896-AC5F-256DFE75B328}">
      <dsp:nvSpPr>
        <dsp:cNvPr id="0" name=""/>
        <dsp:cNvSpPr/>
      </dsp:nvSpPr>
      <dsp:spPr>
        <a:xfrm>
          <a:off x="6399237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47650" tIns="247650" rIns="247650" bIns="247650" numCol="1" spcCol="1270" anchor="ctr" anchorCtr="0">
          <a:noAutofit/>
        </a:bodyPr>
        <a:lstStyle/>
        <a:p>
          <a:pPr marL="0" lvl="0" indent="0" algn="ctr" defTabSz="2889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6500" kern="1200" dirty="0"/>
            <a:t>青铜器</a:t>
          </a:r>
        </a:p>
      </dsp:txBody>
      <dsp:txXfrm>
        <a:off x="6399237" y="1074420"/>
        <a:ext cx="3197274" cy="2256282"/>
      </dsp:txXfrm>
    </dsp:sp>
    <dsp:sp modelId="{08E354DB-F623-4BE4-9CEC-52A62664D550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C6FD52-6583-4F9F-AF69-A3D7844352F9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49480B"/>
              </a:solidFill>
            </a:rPr>
            <a:t>二、唐朝 </a:t>
          </a:r>
          <a:r>
            <a:rPr lang="en-US" altLang="zh-CN" sz="4300" b="1" kern="1200" dirty="0">
              <a:solidFill>
                <a:srgbClr val="49480B"/>
              </a:solidFill>
            </a:rPr>
            <a:t>· </a:t>
          </a:r>
          <a:r>
            <a:rPr lang="zh-CN" altLang="en-US" sz="4300" b="1" kern="1200" dirty="0">
              <a:solidFill>
                <a:srgbClr val="49480B"/>
              </a:solidFill>
            </a:rPr>
            <a:t>史学</a:t>
          </a:r>
        </a:p>
      </dsp:txBody>
      <dsp:txXfrm>
        <a:off x="0" y="0"/>
        <a:ext cx="9601200" cy="1074420"/>
      </dsp:txXfrm>
    </dsp:sp>
    <dsp:sp modelId="{EAFCE2A4-C8C1-429F-923F-645D5EC2A4FD}">
      <dsp:nvSpPr>
        <dsp:cNvPr id="0" name=""/>
        <dsp:cNvSpPr/>
      </dsp:nvSpPr>
      <dsp:spPr>
        <a:xfrm>
          <a:off x="4688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/>
            <a:t>国家史馆</a:t>
          </a:r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FFFF00"/>
              </a:solidFill>
            </a:rPr>
            <a:t>创国家开馆修史先河</a:t>
          </a:r>
        </a:p>
      </dsp:txBody>
      <dsp:txXfrm>
        <a:off x="4688" y="1074420"/>
        <a:ext cx="3197274" cy="2256282"/>
      </dsp:txXfrm>
    </dsp:sp>
    <dsp:sp modelId="{4BBDAE85-63CA-4EC8-BE3F-4C45A09BE65E}">
      <dsp:nvSpPr>
        <dsp:cNvPr id="0" name=""/>
        <dsp:cNvSpPr/>
      </dsp:nvSpPr>
      <dsp:spPr>
        <a:xfrm>
          <a:off x="3201962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600" b="1" kern="1200" dirty="0"/>
            <a:t>《</a:t>
          </a:r>
          <a:r>
            <a:rPr lang="zh-CN" altLang="en-US" sz="3600" b="1" kern="1200" dirty="0"/>
            <a:t>史通</a:t>
          </a:r>
          <a:r>
            <a:rPr lang="en-US" altLang="zh-CN" sz="3600" b="1" kern="1200" dirty="0"/>
            <a:t>》</a:t>
          </a:r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FFFF00"/>
              </a:solidFill>
            </a:rPr>
            <a:t>影响后代治史著史</a:t>
          </a:r>
        </a:p>
      </dsp:txBody>
      <dsp:txXfrm>
        <a:off x="3201962" y="1074420"/>
        <a:ext cx="3197274" cy="2256282"/>
      </dsp:txXfrm>
    </dsp:sp>
    <dsp:sp modelId="{D89D4750-93CF-480F-999F-265220BDABAC}">
      <dsp:nvSpPr>
        <dsp:cNvPr id="0" name=""/>
        <dsp:cNvSpPr/>
      </dsp:nvSpPr>
      <dsp:spPr>
        <a:xfrm>
          <a:off x="6399237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600" b="1" kern="1200" dirty="0"/>
            <a:t>《</a:t>
          </a:r>
          <a:r>
            <a:rPr lang="zh-CN" altLang="en-US" sz="3600" b="1" kern="1200" dirty="0"/>
            <a:t>通典</a:t>
          </a:r>
          <a:r>
            <a:rPr lang="en-US" altLang="zh-CN" sz="3600" b="1" kern="1200" dirty="0"/>
            <a:t>》</a:t>
          </a:r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0" kern="1200" dirty="0">
              <a:solidFill>
                <a:srgbClr val="FFFF00"/>
              </a:solidFill>
            </a:rPr>
            <a:t>典章制度专史巨著</a:t>
          </a:r>
        </a:p>
      </dsp:txBody>
      <dsp:txXfrm>
        <a:off x="6399237" y="1074420"/>
        <a:ext cx="3197274" cy="2256282"/>
      </dsp:txXfrm>
    </dsp:sp>
    <dsp:sp modelId="{CC534BC1-04C4-4608-B39C-B0D3C8F4338C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961AD3E-D52E-43EB-B40C-920BF648A4E3}">
      <dsp:nvSpPr>
        <dsp:cNvPr id="0" name=""/>
        <dsp:cNvSpPr/>
      </dsp:nvSpPr>
      <dsp:spPr>
        <a:xfrm>
          <a:off x="77667" y="225462"/>
          <a:ext cx="2336978" cy="7651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  <a:sp3d extrusionH="28000" prstMaterial="matte"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FFFF00"/>
              </a:solidFill>
            </a:rPr>
            <a:t>书法</a:t>
          </a:r>
        </a:p>
      </dsp:txBody>
      <dsp:txXfrm>
        <a:off x="100078" y="247873"/>
        <a:ext cx="2292156" cy="720336"/>
      </dsp:txXfrm>
    </dsp:sp>
    <dsp:sp modelId="{ABEC2A13-D930-46F4-B8C2-78125036DCEB}">
      <dsp:nvSpPr>
        <dsp:cNvPr id="0" name=""/>
        <dsp:cNvSpPr/>
      </dsp:nvSpPr>
      <dsp:spPr>
        <a:xfrm>
          <a:off x="311365" y="990621"/>
          <a:ext cx="202666" cy="621798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21798"/>
              </a:lnTo>
              <a:lnTo>
                <a:pt x="202666" y="621798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F4A32BB3-1CFA-4929-BAC8-DDCBF48FDEF8}">
      <dsp:nvSpPr>
        <dsp:cNvPr id="0" name=""/>
        <dsp:cNvSpPr/>
      </dsp:nvSpPr>
      <dsp:spPr>
        <a:xfrm>
          <a:off x="514031" y="1229840"/>
          <a:ext cx="2248158" cy="7651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kern="1200" dirty="0"/>
            <a:t>颜真卿</a:t>
          </a:r>
        </a:p>
      </dsp:txBody>
      <dsp:txXfrm>
        <a:off x="536442" y="1252251"/>
        <a:ext cx="2203336" cy="720336"/>
      </dsp:txXfrm>
    </dsp:sp>
    <dsp:sp modelId="{CC86388C-F908-4370-9AE4-A2743C737502}">
      <dsp:nvSpPr>
        <dsp:cNvPr id="0" name=""/>
        <dsp:cNvSpPr/>
      </dsp:nvSpPr>
      <dsp:spPr>
        <a:xfrm>
          <a:off x="311365" y="990621"/>
          <a:ext cx="287457" cy="158189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581896"/>
              </a:lnTo>
              <a:lnTo>
                <a:pt x="287457" y="1581896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BA28D0A7-CBB9-4A36-BDB9-5BA5724EAE23}">
      <dsp:nvSpPr>
        <dsp:cNvPr id="0" name=""/>
        <dsp:cNvSpPr/>
      </dsp:nvSpPr>
      <dsp:spPr>
        <a:xfrm>
          <a:off x="598823" y="2189939"/>
          <a:ext cx="2239785" cy="7651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kern="1200" dirty="0"/>
            <a:t>柳公权</a:t>
          </a:r>
        </a:p>
      </dsp:txBody>
      <dsp:txXfrm>
        <a:off x="621234" y="2212350"/>
        <a:ext cx="2194963" cy="720336"/>
      </dsp:txXfrm>
    </dsp:sp>
    <dsp:sp modelId="{6B9852E6-E463-4A4B-8FC5-7CE8816EF1FE}">
      <dsp:nvSpPr>
        <dsp:cNvPr id="0" name=""/>
        <dsp:cNvSpPr/>
      </dsp:nvSpPr>
      <dsp:spPr>
        <a:xfrm>
          <a:off x="3016459" y="180853"/>
          <a:ext cx="3338709" cy="765158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68580" tIns="45720" rIns="68580" bIns="45720" numCol="1" spcCol="1270" anchor="ctr" anchorCtr="0">
          <a:noAutofit/>
          <a:sp3d extrusionH="28000" prstMaterial="matte"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FFFF00"/>
              </a:solidFill>
            </a:rPr>
            <a:t>绘画</a:t>
          </a:r>
        </a:p>
      </dsp:txBody>
      <dsp:txXfrm>
        <a:off x="3038870" y="203264"/>
        <a:ext cx="3293887" cy="720336"/>
      </dsp:txXfrm>
    </dsp:sp>
    <dsp:sp modelId="{C2B904E2-077E-4EF2-903C-0ACDB2D7F5C1}">
      <dsp:nvSpPr>
        <dsp:cNvPr id="0" name=""/>
        <dsp:cNvSpPr/>
      </dsp:nvSpPr>
      <dsp:spPr>
        <a:xfrm>
          <a:off x="3350330" y="946012"/>
          <a:ext cx="268406" cy="656406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656406"/>
              </a:lnTo>
              <a:lnTo>
                <a:pt x="268406" y="656406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AF67C0F-8715-4235-8B26-76F3B03C89F2}">
      <dsp:nvSpPr>
        <dsp:cNvPr id="0" name=""/>
        <dsp:cNvSpPr/>
      </dsp:nvSpPr>
      <dsp:spPr>
        <a:xfrm>
          <a:off x="3618737" y="1219840"/>
          <a:ext cx="2624396" cy="7651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kern="1200" dirty="0"/>
            <a:t>阎立本</a:t>
          </a:r>
          <a:r>
            <a:rPr lang="en-US" altLang="zh-CN" sz="2700" kern="1200" dirty="0"/>
            <a:t>《</a:t>
          </a:r>
          <a:r>
            <a:rPr lang="zh-CN" altLang="en-US" sz="2700" kern="1200" dirty="0"/>
            <a:t>步辇图</a:t>
          </a:r>
          <a:r>
            <a:rPr lang="en-US" altLang="zh-CN" sz="2700" kern="1200" dirty="0"/>
            <a:t>》</a:t>
          </a:r>
          <a:endParaRPr lang="zh-CN" altLang="en-US" sz="2700" kern="1200" dirty="0"/>
        </a:p>
      </dsp:txBody>
      <dsp:txXfrm>
        <a:off x="3641148" y="1242251"/>
        <a:ext cx="2579574" cy="720336"/>
      </dsp:txXfrm>
    </dsp:sp>
    <dsp:sp modelId="{AE734162-0C4D-4385-9037-FFC4FBAC87E6}">
      <dsp:nvSpPr>
        <dsp:cNvPr id="0" name=""/>
        <dsp:cNvSpPr/>
      </dsp:nvSpPr>
      <dsp:spPr>
        <a:xfrm>
          <a:off x="3350330" y="946012"/>
          <a:ext cx="455448" cy="162650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626505"/>
              </a:lnTo>
              <a:lnTo>
                <a:pt x="455448" y="1626505"/>
              </a:lnTo>
            </a:path>
          </a:pathLst>
        </a:custGeom>
        <a:noFill/>
        <a:ln w="34925" cap="flat" cmpd="sng" algn="in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C9E62406-277E-4AC1-A7F7-CA1204B8AAB8}">
      <dsp:nvSpPr>
        <dsp:cNvPr id="0" name=""/>
        <dsp:cNvSpPr/>
      </dsp:nvSpPr>
      <dsp:spPr>
        <a:xfrm>
          <a:off x="3805778" y="2189939"/>
          <a:ext cx="1990282" cy="765158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6350" cap="flat" cmpd="sng" algn="in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1435" tIns="34290" rIns="51435" bIns="34290" numCol="1" spcCol="1270" anchor="ctr" anchorCtr="0">
          <a:noAutofit/>
        </a:bodyPr>
        <a:lstStyle/>
        <a:p>
          <a:pPr marL="0" lvl="0" indent="0" algn="ctr" defTabSz="12001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700" kern="1200" dirty="0"/>
            <a:t>画圣吴道子</a:t>
          </a:r>
        </a:p>
      </dsp:txBody>
      <dsp:txXfrm>
        <a:off x="3828189" y="2212350"/>
        <a:ext cx="1945460" cy="720336"/>
      </dsp:txXfrm>
    </dsp:sp>
    <dsp:sp modelId="{C54C592F-2890-469B-8A7E-7BA1C9CED0D5}">
      <dsp:nvSpPr>
        <dsp:cNvPr id="0" name=""/>
        <dsp:cNvSpPr/>
      </dsp:nvSpPr>
      <dsp:spPr>
        <a:xfrm>
          <a:off x="6443670" y="949907"/>
          <a:ext cx="3335082" cy="176495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50800" rIns="76200" bIns="50800" numCol="1" spcCol="1270" anchor="ctr" anchorCtr="0">
          <a:noAutofit/>
          <a:sp3d extrusionH="28000" prstMaterial="matte"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solidFill>
                <a:srgbClr val="FFFF00"/>
              </a:solidFill>
            </a:rPr>
            <a:t>石窟</a:t>
          </a:r>
          <a:endParaRPr lang="en-US" altLang="zh-CN" sz="4000" b="1" kern="1200" dirty="0">
            <a:solidFill>
              <a:srgbClr val="FFFF00"/>
            </a:solidFill>
          </a:endParaRPr>
        </a:p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/>
            <a:t>敦煌莫高窟</a:t>
          </a:r>
          <a:endParaRPr lang="zh-CN" altLang="en-US" sz="4000" b="1" kern="1200" dirty="0"/>
        </a:p>
      </dsp:txBody>
      <dsp:txXfrm>
        <a:off x="6495364" y="1001601"/>
        <a:ext cx="3231694" cy="1661565"/>
      </dsp:txXfrm>
    </dsp:sp>
  </dsp:spTree>
</dsp:drawing>
</file>

<file path=ppt/diagrams/drawing4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F0C00B-1004-41BF-80DF-A978B3BA035A}">
      <dsp:nvSpPr>
        <dsp:cNvPr id="0" name=""/>
        <dsp:cNvSpPr/>
      </dsp:nvSpPr>
      <dsp:spPr>
        <a:xfrm>
          <a:off x="720089" y="0"/>
          <a:ext cx="8161020" cy="35814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D28700-AAA8-469C-AA3F-60F05F74D967}">
      <dsp:nvSpPr>
        <dsp:cNvPr id="0" name=""/>
        <dsp:cNvSpPr/>
      </dsp:nvSpPr>
      <dsp:spPr>
        <a:xfrm>
          <a:off x="4889" y="1074420"/>
          <a:ext cx="2262486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kern="1200" dirty="0"/>
            <a:t>五代十国</a:t>
          </a:r>
        </a:p>
      </dsp:txBody>
      <dsp:txXfrm>
        <a:off x="74821" y="1144352"/>
        <a:ext cx="2122622" cy="1292696"/>
      </dsp:txXfrm>
    </dsp:sp>
    <dsp:sp modelId="{DEE6127F-9FCD-4F6E-A234-FC77E5935A6D}">
      <dsp:nvSpPr>
        <dsp:cNvPr id="0" name=""/>
        <dsp:cNvSpPr/>
      </dsp:nvSpPr>
      <dsp:spPr>
        <a:xfrm>
          <a:off x="2447867" y="1074420"/>
          <a:ext cx="2262486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kern="1200" dirty="0"/>
            <a:t>辽、北宋</a:t>
          </a:r>
        </a:p>
      </dsp:txBody>
      <dsp:txXfrm>
        <a:off x="2517799" y="1144352"/>
        <a:ext cx="2122622" cy="1292696"/>
      </dsp:txXfrm>
    </dsp:sp>
    <dsp:sp modelId="{6943BB77-C15F-4D17-9FF0-AED874E6ECF6}">
      <dsp:nvSpPr>
        <dsp:cNvPr id="0" name=""/>
        <dsp:cNvSpPr/>
      </dsp:nvSpPr>
      <dsp:spPr>
        <a:xfrm>
          <a:off x="4890845" y="1074420"/>
          <a:ext cx="2262486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l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kern="1200" dirty="0"/>
            <a:t>     西夏、南宋、金</a:t>
          </a:r>
        </a:p>
      </dsp:txBody>
      <dsp:txXfrm>
        <a:off x="4960777" y="1144352"/>
        <a:ext cx="2122622" cy="1292696"/>
      </dsp:txXfrm>
    </dsp:sp>
    <dsp:sp modelId="{CB628AFA-6227-4912-B082-59B54AD5786B}">
      <dsp:nvSpPr>
        <dsp:cNvPr id="0" name=""/>
        <dsp:cNvSpPr/>
      </dsp:nvSpPr>
      <dsp:spPr>
        <a:xfrm>
          <a:off x="7333823" y="1074420"/>
          <a:ext cx="2262486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18110" tIns="118110" rIns="118110" bIns="118110" numCol="1" spcCol="1270" anchor="ctr" anchorCtr="0">
          <a:noAutofit/>
        </a:bodyPr>
        <a:lstStyle/>
        <a:p>
          <a:pPr marL="0" lvl="0" indent="0" algn="ctr" defTabSz="13779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100" kern="1200" dirty="0"/>
            <a:t>元朝</a:t>
          </a:r>
        </a:p>
      </dsp:txBody>
      <dsp:txXfrm>
        <a:off x="7403755" y="1144352"/>
        <a:ext cx="2122622" cy="1292696"/>
      </dsp:txXfrm>
    </dsp:sp>
  </dsp:spTree>
</dsp:drawing>
</file>

<file path=ppt/diagrams/drawing4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140AC3-804F-4FC1-8AFF-8B1D3A7C2D3F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一、政治</a:t>
          </a:r>
        </a:p>
      </dsp:txBody>
      <dsp:txXfrm>
        <a:off x="0" y="0"/>
        <a:ext cx="9601200" cy="1074420"/>
      </dsp:txXfrm>
    </dsp:sp>
    <dsp:sp modelId="{FD80A5B8-1C53-496B-A5B4-5DC3C7D2B655}">
      <dsp:nvSpPr>
        <dsp:cNvPr id="0" name=""/>
        <dsp:cNvSpPr/>
      </dsp:nvSpPr>
      <dsp:spPr>
        <a:xfrm>
          <a:off x="0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/>
            <a:t>杯酒释兵权</a:t>
          </a:r>
        </a:p>
      </dsp:txBody>
      <dsp:txXfrm>
        <a:off x="0" y="1074420"/>
        <a:ext cx="2400300" cy="2256282"/>
      </dsp:txXfrm>
    </dsp:sp>
    <dsp:sp modelId="{87680EE7-A8B4-4330-8498-BB682314CC70}">
      <dsp:nvSpPr>
        <dsp:cNvPr id="0" name=""/>
        <dsp:cNvSpPr/>
      </dsp:nvSpPr>
      <dsp:spPr>
        <a:xfrm>
          <a:off x="2400300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400" b="1" kern="1200" dirty="0"/>
            <a:t>仁宗盛治</a:t>
          </a:r>
        </a:p>
      </dsp:txBody>
      <dsp:txXfrm>
        <a:off x="2400300" y="1074420"/>
        <a:ext cx="2400300" cy="2256282"/>
      </dsp:txXfrm>
    </dsp:sp>
    <dsp:sp modelId="{0AD80812-C4FF-49BD-98B8-B8415B9743D2}">
      <dsp:nvSpPr>
        <dsp:cNvPr id="0" name=""/>
        <dsp:cNvSpPr/>
      </dsp:nvSpPr>
      <dsp:spPr>
        <a:xfrm>
          <a:off x="4800600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/>
            <a:t>王安石变法</a:t>
          </a:r>
        </a:p>
      </dsp:txBody>
      <dsp:txXfrm>
        <a:off x="4800600" y="1074420"/>
        <a:ext cx="2400300" cy="2256282"/>
      </dsp:txXfrm>
    </dsp:sp>
    <dsp:sp modelId="{D412FC90-8487-4CB7-A58C-75A94DD58ADF}">
      <dsp:nvSpPr>
        <dsp:cNvPr id="0" name=""/>
        <dsp:cNvSpPr/>
      </dsp:nvSpPr>
      <dsp:spPr>
        <a:xfrm>
          <a:off x="7200899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400" b="1" kern="1200" dirty="0"/>
            <a:t>宋朝经济</a:t>
          </a:r>
        </a:p>
      </dsp:txBody>
      <dsp:txXfrm>
        <a:off x="7200899" y="1074420"/>
        <a:ext cx="2400300" cy="2256282"/>
      </dsp:txXfrm>
    </dsp:sp>
    <dsp:sp modelId="{660DC729-7027-402E-B7E6-E939168A2C87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A0A7BE0-B1DD-4BE8-B582-0B9C400552B2}">
      <dsp:nvSpPr>
        <dsp:cNvPr id="0" name=""/>
        <dsp:cNvSpPr/>
      </dsp:nvSpPr>
      <dsp:spPr>
        <a:xfrm>
          <a:off x="0" y="2495429"/>
          <a:ext cx="9601200" cy="81905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42240" tIns="142240" rIns="142240" bIns="14224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rgbClr val="FFFF00"/>
              </a:solidFill>
            </a:rPr>
            <a:t>医学：金元四大家</a:t>
          </a:r>
          <a:r>
            <a:rPr lang="en-US" altLang="zh-CN" sz="2000" b="1" kern="1200" dirty="0">
              <a:solidFill>
                <a:srgbClr val="FFFF00"/>
              </a:solidFill>
            </a:rPr>
            <a:t>——</a:t>
          </a:r>
          <a:r>
            <a:rPr lang="zh-CN" altLang="en-US" sz="2000" b="1" kern="1200" dirty="0">
              <a:solidFill>
                <a:srgbClr val="FFFF00"/>
              </a:solidFill>
            </a:rPr>
            <a:t>刘河间（寒凉）张子和（攻下）李东垣（补土）朱丹溪（养阴）</a:t>
          </a:r>
        </a:p>
      </dsp:txBody>
      <dsp:txXfrm>
        <a:off x="0" y="2495429"/>
        <a:ext cx="9601200" cy="442290"/>
      </dsp:txXfrm>
    </dsp:sp>
    <dsp:sp modelId="{6F19E875-10A1-47F8-BD97-BA7C05BCD35B}">
      <dsp:nvSpPr>
        <dsp:cNvPr id="0" name=""/>
        <dsp:cNvSpPr/>
      </dsp:nvSpPr>
      <dsp:spPr>
        <a:xfrm>
          <a:off x="0" y="2921338"/>
          <a:ext cx="9601200" cy="376765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法医鉴定学：宋慈世界法医学鼻祖，著</a:t>
          </a:r>
          <a:r>
            <a:rPr lang="en-US" altLang="zh-CN" sz="2400" b="1" kern="1200" dirty="0"/>
            <a:t>《</a:t>
          </a:r>
          <a:r>
            <a:rPr lang="zh-CN" altLang="en-US" sz="2400" b="1" kern="1200" dirty="0"/>
            <a:t>洗冤集录</a:t>
          </a:r>
          <a:r>
            <a:rPr lang="en-US" altLang="zh-CN" sz="2400" b="1" kern="1200" dirty="0"/>
            <a:t>》</a:t>
          </a:r>
          <a:endParaRPr lang="zh-CN" altLang="en-US" sz="2400" b="1" kern="1200" dirty="0"/>
        </a:p>
      </dsp:txBody>
      <dsp:txXfrm>
        <a:off x="0" y="2921338"/>
        <a:ext cx="9601200" cy="376765"/>
      </dsp:txXfrm>
    </dsp:sp>
    <dsp:sp modelId="{C7FD5898-C539-41E2-A82E-26D8BB6A5F42}">
      <dsp:nvSpPr>
        <dsp:cNvPr id="0" name=""/>
        <dsp:cNvSpPr/>
      </dsp:nvSpPr>
      <dsp:spPr>
        <a:xfrm rot="10800000">
          <a:off x="0" y="1248007"/>
          <a:ext cx="9601200" cy="125970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FF00"/>
              </a:solidFill>
            </a:rPr>
            <a:t>沈括与</a:t>
          </a:r>
          <a:r>
            <a:rPr lang="en-US" altLang="zh-CN" sz="2400" b="1" kern="1200" dirty="0">
              <a:solidFill>
                <a:srgbClr val="FFFF00"/>
              </a:solidFill>
            </a:rPr>
            <a:t>《</a:t>
          </a:r>
          <a:r>
            <a:rPr lang="zh-CN" altLang="en-US" sz="2400" b="1" kern="1200" dirty="0">
              <a:solidFill>
                <a:srgbClr val="FFFF00"/>
              </a:solidFill>
            </a:rPr>
            <a:t>梦溪笔谈</a:t>
          </a:r>
          <a:r>
            <a:rPr lang="en-US" altLang="zh-CN" sz="2400" b="1" kern="1200" dirty="0">
              <a:solidFill>
                <a:srgbClr val="FFFF00"/>
              </a:solidFill>
            </a:rPr>
            <a:t>》</a:t>
          </a:r>
          <a:endParaRPr lang="zh-CN" altLang="en-US" sz="2400" b="1" kern="1200" dirty="0">
            <a:solidFill>
              <a:srgbClr val="FFFF00"/>
            </a:solidFill>
          </a:endParaRPr>
        </a:p>
      </dsp:txBody>
      <dsp:txXfrm rot="-10800000">
        <a:off x="0" y="1248007"/>
        <a:ext cx="9601200" cy="442157"/>
      </dsp:txXfrm>
    </dsp:sp>
    <dsp:sp modelId="{AB699E8F-02B2-45C6-ACEB-42287F54B635}">
      <dsp:nvSpPr>
        <dsp:cNvPr id="0" name=""/>
        <dsp:cNvSpPr/>
      </dsp:nvSpPr>
      <dsp:spPr>
        <a:xfrm>
          <a:off x="0" y="1690165"/>
          <a:ext cx="4800600" cy="37665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郭守敬</a:t>
          </a:r>
        </a:p>
      </dsp:txBody>
      <dsp:txXfrm>
        <a:off x="0" y="1690165"/>
        <a:ext cx="4800600" cy="376652"/>
      </dsp:txXfrm>
    </dsp:sp>
    <dsp:sp modelId="{6ECEEF48-9D1D-40A1-AA23-2B3448373DC5}">
      <dsp:nvSpPr>
        <dsp:cNvPr id="0" name=""/>
        <dsp:cNvSpPr/>
      </dsp:nvSpPr>
      <dsp:spPr>
        <a:xfrm>
          <a:off x="4800600" y="1690165"/>
          <a:ext cx="4800600" cy="37665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瓷器名窑</a:t>
          </a:r>
        </a:p>
      </dsp:txBody>
      <dsp:txXfrm>
        <a:off x="4800600" y="1690165"/>
        <a:ext cx="4800600" cy="376652"/>
      </dsp:txXfrm>
    </dsp:sp>
    <dsp:sp modelId="{1A5E70F6-EBEE-4F74-9F2F-4E20286FF719}">
      <dsp:nvSpPr>
        <dsp:cNvPr id="0" name=""/>
        <dsp:cNvSpPr/>
      </dsp:nvSpPr>
      <dsp:spPr>
        <a:xfrm rot="10800000">
          <a:off x="0" y="0"/>
          <a:ext cx="9601200" cy="1259707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FF00"/>
              </a:solidFill>
            </a:rPr>
            <a:t>活字印刷术</a:t>
          </a:r>
        </a:p>
      </dsp:txBody>
      <dsp:txXfrm rot="-10800000">
        <a:off x="0" y="0"/>
        <a:ext cx="9601200" cy="442157"/>
      </dsp:txXfrm>
    </dsp:sp>
    <dsp:sp modelId="{8DCD36A6-2DCA-4015-817D-C40280FBA1D9}">
      <dsp:nvSpPr>
        <dsp:cNvPr id="0" name=""/>
        <dsp:cNvSpPr/>
      </dsp:nvSpPr>
      <dsp:spPr>
        <a:xfrm>
          <a:off x="0" y="442743"/>
          <a:ext cx="4800600" cy="37665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指南针</a:t>
          </a:r>
        </a:p>
      </dsp:txBody>
      <dsp:txXfrm>
        <a:off x="0" y="442743"/>
        <a:ext cx="4800600" cy="376652"/>
      </dsp:txXfrm>
    </dsp:sp>
    <dsp:sp modelId="{9F4EB189-C535-40C6-8C12-010BDB2D38EE}">
      <dsp:nvSpPr>
        <dsp:cNvPr id="0" name=""/>
        <dsp:cNvSpPr/>
      </dsp:nvSpPr>
      <dsp:spPr>
        <a:xfrm>
          <a:off x="4800600" y="442743"/>
          <a:ext cx="4800600" cy="376652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30480" rIns="170688" bIns="3048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火药</a:t>
          </a:r>
        </a:p>
      </dsp:txBody>
      <dsp:txXfrm>
        <a:off x="4800600" y="442743"/>
        <a:ext cx="4800600" cy="376652"/>
      </dsp:txXfrm>
    </dsp:sp>
  </dsp:spTree>
</dsp:drawing>
</file>

<file path=ppt/diagrams/drawing4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140AC3-804F-4FC1-8AFF-8B1D3A7C2D3F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三、理学</a:t>
          </a:r>
        </a:p>
      </dsp:txBody>
      <dsp:txXfrm>
        <a:off x="0" y="0"/>
        <a:ext cx="9601200" cy="1074420"/>
      </dsp:txXfrm>
    </dsp:sp>
    <dsp:sp modelId="{FD80A5B8-1C53-496B-A5B4-5DC3C7D2B655}">
      <dsp:nvSpPr>
        <dsp:cNvPr id="0" name=""/>
        <dsp:cNvSpPr/>
      </dsp:nvSpPr>
      <dsp:spPr>
        <a:xfrm>
          <a:off x="4688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/>
            <a:t>周敦颐</a:t>
          </a:r>
        </a:p>
        <a:p>
          <a:pPr marL="0" lvl="0" indent="0" algn="ctr" defTabSz="1955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sz="2800" b="1" kern="1200" dirty="0">
              <a:solidFill>
                <a:srgbClr val="3F3E09"/>
              </a:solidFill>
            </a:rPr>
            <a:t>理学鼻祖</a:t>
          </a:r>
        </a:p>
      </dsp:txBody>
      <dsp:txXfrm>
        <a:off x="4688" y="1074420"/>
        <a:ext cx="3197274" cy="2256282"/>
      </dsp:txXfrm>
    </dsp:sp>
    <dsp:sp modelId="{87680EE7-A8B4-4330-8498-BB682314CC70}">
      <dsp:nvSpPr>
        <dsp:cNvPr id="0" name=""/>
        <dsp:cNvSpPr/>
      </dsp:nvSpPr>
      <dsp:spPr>
        <a:xfrm>
          <a:off x="3201962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/>
            <a:t>二程</a:t>
          </a:r>
          <a:endParaRPr lang="en-US" altLang="zh-CN" sz="4400" b="1" kern="1200" dirty="0"/>
        </a:p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3F3E09"/>
              </a:solidFill>
            </a:rPr>
            <a:t>程颢程颐，北宋理学的奠基者</a:t>
          </a:r>
          <a:endParaRPr lang="en-US" altLang="zh-CN" sz="2800" b="1" kern="1200" dirty="0">
            <a:solidFill>
              <a:srgbClr val="3F3E09"/>
            </a:solidFill>
          </a:endParaRPr>
        </a:p>
      </dsp:txBody>
      <dsp:txXfrm>
        <a:off x="3201962" y="1074420"/>
        <a:ext cx="3197274" cy="2256282"/>
      </dsp:txXfrm>
    </dsp:sp>
    <dsp:sp modelId="{0AD80812-C4FF-49BD-98B8-B8415B9743D2}">
      <dsp:nvSpPr>
        <dsp:cNvPr id="0" name=""/>
        <dsp:cNvSpPr/>
      </dsp:nvSpPr>
      <dsp:spPr>
        <a:xfrm>
          <a:off x="6399237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/>
            <a:t>朱熹</a:t>
          </a:r>
          <a:endParaRPr lang="en-US" altLang="zh-CN" sz="4400" b="1" kern="1200" dirty="0"/>
        </a:p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3F3E09"/>
              </a:solidFill>
            </a:rPr>
            <a:t>孔子后儒家思想文化集大成者和杰出代表</a:t>
          </a:r>
        </a:p>
      </dsp:txBody>
      <dsp:txXfrm>
        <a:off x="6399237" y="1074420"/>
        <a:ext cx="3197274" cy="2256282"/>
      </dsp:txXfrm>
    </dsp:sp>
    <dsp:sp modelId="{660DC729-7027-402E-B7E6-E939168A2C87}">
      <dsp:nvSpPr>
        <dsp:cNvPr id="0" name=""/>
        <dsp:cNvSpPr/>
      </dsp:nvSpPr>
      <dsp:spPr>
        <a:xfrm>
          <a:off x="0" y="3330701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4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140AC3-804F-4FC1-8AFF-8B1D3A7C2D3F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49480B"/>
              </a:solidFill>
            </a:rPr>
            <a:t>四、文学</a:t>
          </a:r>
        </a:p>
      </dsp:txBody>
      <dsp:txXfrm>
        <a:off x="0" y="0"/>
        <a:ext cx="9601200" cy="1074420"/>
      </dsp:txXfrm>
    </dsp:sp>
    <dsp:sp modelId="{FD80A5B8-1C53-496B-A5B4-5DC3C7D2B655}">
      <dsp:nvSpPr>
        <dsp:cNvPr id="0" name=""/>
        <dsp:cNvSpPr/>
      </dsp:nvSpPr>
      <dsp:spPr>
        <a:xfrm>
          <a:off x="2231" y="1074420"/>
          <a:ext cx="296287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FFFF00"/>
              </a:solidFill>
            </a:rPr>
            <a:t>宋词</a:t>
          </a:r>
          <a:endParaRPr lang="en-US" altLang="zh-CN" sz="3600" b="1" kern="1200" dirty="0">
            <a:solidFill>
              <a:srgbClr val="FFFF00"/>
            </a:solidFill>
          </a:endParaRPr>
        </a:p>
        <a:p>
          <a:pPr marL="0" lvl="0" indent="0" algn="l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婉约派：柳永、李清照     豪放派：苏轼、辛弃疾</a:t>
          </a:r>
          <a:endParaRPr lang="zh-CN" sz="2000" b="1" kern="1200" dirty="0"/>
        </a:p>
      </dsp:txBody>
      <dsp:txXfrm>
        <a:off x="2231" y="1074420"/>
        <a:ext cx="2962870" cy="2256282"/>
      </dsp:txXfrm>
    </dsp:sp>
    <dsp:sp modelId="{87680EE7-A8B4-4330-8498-BB682314CC70}">
      <dsp:nvSpPr>
        <dsp:cNvPr id="0" name=""/>
        <dsp:cNvSpPr/>
      </dsp:nvSpPr>
      <dsp:spPr>
        <a:xfrm>
          <a:off x="2965101" y="1074420"/>
          <a:ext cx="3670996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FFFF00"/>
              </a:solidFill>
            </a:rPr>
            <a:t>唐宋八大家</a:t>
          </a:r>
          <a:endParaRPr lang="en-US" altLang="zh-CN" sz="3600" b="1" kern="1200" dirty="0">
            <a:solidFill>
              <a:srgbClr val="FFFF00"/>
            </a:solidFill>
          </a:endParaRPr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chemeClr val="bg1"/>
              </a:solidFill>
            </a:rPr>
            <a:t>韩愈、柳宗元，欧阳修、苏洵、苏轼、苏辙、王安石、曾巩</a:t>
          </a:r>
          <a:endParaRPr lang="en-US" altLang="zh-CN" sz="2000" b="1" kern="1200" dirty="0">
            <a:solidFill>
              <a:schemeClr val="bg1"/>
            </a:solidFill>
          </a:endParaRPr>
        </a:p>
      </dsp:txBody>
      <dsp:txXfrm>
        <a:off x="2965101" y="1074420"/>
        <a:ext cx="3670996" cy="2256282"/>
      </dsp:txXfrm>
    </dsp:sp>
    <dsp:sp modelId="{0AD80812-C4FF-49BD-98B8-B8415B9743D2}">
      <dsp:nvSpPr>
        <dsp:cNvPr id="0" name=""/>
        <dsp:cNvSpPr/>
      </dsp:nvSpPr>
      <dsp:spPr>
        <a:xfrm>
          <a:off x="6638320" y="1063973"/>
          <a:ext cx="296287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FFFF00"/>
              </a:solidFill>
            </a:rPr>
            <a:t>元曲</a:t>
          </a:r>
          <a:endParaRPr lang="en-US" altLang="zh-CN" sz="3600" b="1" kern="1200" dirty="0">
            <a:solidFill>
              <a:srgbClr val="FFFF00"/>
            </a:solidFill>
          </a:endParaRPr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关汉卿</a:t>
          </a:r>
          <a:r>
            <a:rPr lang="en-US" altLang="zh-CN" sz="2000" b="1" kern="1200" dirty="0"/>
            <a:t>《</a:t>
          </a:r>
          <a:r>
            <a:rPr lang="zh-CN" altLang="en-US" sz="2000" b="1" kern="1200" dirty="0"/>
            <a:t>窦娥冤</a:t>
          </a:r>
          <a:r>
            <a:rPr lang="en-US" altLang="zh-CN" sz="2000" b="1" kern="1200" dirty="0"/>
            <a:t>》       </a:t>
          </a:r>
          <a:r>
            <a:rPr lang="zh-CN" altLang="en-US" sz="2000" b="1" kern="1200" dirty="0"/>
            <a:t>马致远</a:t>
          </a:r>
          <a:r>
            <a:rPr lang="en-US" altLang="zh-CN" sz="2000" b="1" kern="1200" dirty="0"/>
            <a:t>《</a:t>
          </a:r>
          <a:r>
            <a:rPr lang="zh-CN" altLang="en-US" sz="2000" b="1" kern="1200" dirty="0"/>
            <a:t>汉宫秋</a:t>
          </a:r>
          <a:r>
            <a:rPr lang="en-US" altLang="zh-CN" sz="2000" b="1" kern="1200" dirty="0"/>
            <a:t>》       </a:t>
          </a:r>
          <a:r>
            <a:rPr lang="zh-CN" altLang="en-US" sz="2000" b="1" kern="1200" dirty="0"/>
            <a:t>王实甫</a:t>
          </a:r>
          <a:r>
            <a:rPr lang="en-US" altLang="zh-CN" sz="2000" b="1" kern="1200" dirty="0"/>
            <a:t>《</a:t>
          </a:r>
          <a:r>
            <a:rPr lang="zh-CN" altLang="en-US" sz="2000" b="1" kern="1200" dirty="0"/>
            <a:t>西厢记</a:t>
          </a:r>
          <a:r>
            <a:rPr lang="en-US" altLang="zh-CN" sz="2000" b="1" kern="1200" dirty="0"/>
            <a:t>》</a:t>
          </a:r>
          <a:endParaRPr lang="zh-CN" altLang="en-US" sz="2000" b="1" kern="1200" dirty="0"/>
        </a:p>
      </dsp:txBody>
      <dsp:txXfrm>
        <a:off x="6638320" y="1063973"/>
        <a:ext cx="2962870" cy="2256282"/>
      </dsp:txXfrm>
    </dsp:sp>
    <dsp:sp modelId="{660DC729-7027-402E-B7E6-E939168A2C87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140AC3-804F-4FC1-8AFF-8B1D3A7C2D3F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>
          <a:bevelT w="80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/>
            <a:t>五、史学</a:t>
          </a:r>
        </a:p>
      </dsp:txBody>
      <dsp:txXfrm>
        <a:off x="0" y="0"/>
        <a:ext cx="9601200" cy="1074420"/>
      </dsp:txXfrm>
    </dsp:sp>
    <dsp:sp modelId="{FD80A5B8-1C53-496B-A5B4-5DC3C7D2B655}">
      <dsp:nvSpPr>
        <dsp:cNvPr id="0" name=""/>
        <dsp:cNvSpPr/>
      </dsp:nvSpPr>
      <dsp:spPr>
        <a:xfrm>
          <a:off x="0" y="1074420"/>
          <a:ext cx="96012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/>
            <a:t>司马光</a:t>
          </a:r>
          <a:r>
            <a:rPr lang="en-US" altLang="zh-CN" sz="3600" b="1" kern="1200" dirty="0"/>
            <a:t>《</a:t>
          </a:r>
          <a:r>
            <a:rPr lang="zh-CN" altLang="en-US" sz="3600" b="1" kern="1200" dirty="0"/>
            <a:t>资治通鉴</a:t>
          </a:r>
          <a:r>
            <a:rPr lang="en-US" altLang="zh-CN" sz="3600" b="1" kern="1200" dirty="0"/>
            <a:t>》</a:t>
          </a:r>
          <a:endParaRPr lang="en-US" altLang="zh-CN" sz="2000" b="1" kern="1200" dirty="0"/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FFFF00"/>
              </a:solidFill>
            </a:rPr>
            <a:t>中国历史上第一部官修编年体通史</a:t>
          </a:r>
          <a:endParaRPr lang="en-US" altLang="zh-CN" sz="2800" b="1" kern="1200" dirty="0">
            <a:solidFill>
              <a:srgbClr val="FFFF00"/>
            </a:solidFill>
          </a:endParaRPr>
        </a:p>
      </dsp:txBody>
      <dsp:txXfrm>
        <a:off x="0" y="1074420"/>
        <a:ext cx="9601200" cy="2256282"/>
      </dsp:txXfrm>
    </dsp:sp>
    <dsp:sp modelId="{660DC729-7027-402E-B7E6-E939168A2C87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>
          <a:bevelT w="80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140AC3-804F-4FC1-8AFF-8B1D3A7C2D3F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49480B"/>
              </a:solidFill>
            </a:rPr>
            <a:t>六、艺术</a:t>
          </a:r>
        </a:p>
      </dsp:txBody>
      <dsp:txXfrm>
        <a:off x="0" y="0"/>
        <a:ext cx="9601200" cy="1074420"/>
      </dsp:txXfrm>
    </dsp:sp>
    <dsp:sp modelId="{FD80A5B8-1C53-496B-A5B4-5DC3C7D2B655}">
      <dsp:nvSpPr>
        <dsp:cNvPr id="0" name=""/>
        <dsp:cNvSpPr/>
      </dsp:nvSpPr>
      <dsp:spPr>
        <a:xfrm>
          <a:off x="1504" y="1074420"/>
          <a:ext cx="2144799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chemeClr val="bg1"/>
              </a:solidFill>
            </a:rPr>
            <a:t>张择端</a:t>
          </a:r>
        </a:p>
        <a:p>
          <a:pPr marL="0" lvl="0" indent="0" algn="ctr" defTabSz="16002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solidFill>
                <a:srgbClr val="FFFF00"/>
              </a:solidFill>
            </a:rPr>
            <a:t>《</a:t>
          </a:r>
          <a:r>
            <a:rPr lang="zh-CN" altLang="en-US" sz="2000" b="1" kern="1200" dirty="0">
              <a:solidFill>
                <a:srgbClr val="FFFF00"/>
              </a:solidFill>
            </a:rPr>
            <a:t>清明上河图</a:t>
          </a:r>
          <a:r>
            <a:rPr lang="en-US" altLang="zh-CN" sz="2000" b="1" kern="1200" dirty="0">
              <a:solidFill>
                <a:srgbClr val="FFFF00"/>
              </a:solidFill>
            </a:rPr>
            <a:t>》</a:t>
          </a:r>
          <a:endParaRPr lang="zh-CN" sz="2000" b="1" kern="1200" dirty="0"/>
        </a:p>
      </dsp:txBody>
      <dsp:txXfrm>
        <a:off x="1504" y="1074420"/>
        <a:ext cx="2144799" cy="2256282"/>
      </dsp:txXfrm>
    </dsp:sp>
    <dsp:sp modelId="{11E05550-FCBF-4D85-B192-8C8DED5E1BFF}">
      <dsp:nvSpPr>
        <dsp:cNvPr id="0" name=""/>
        <dsp:cNvSpPr/>
      </dsp:nvSpPr>
      <dsp:spPr>
        <a:xfrm>
          <a:off x="2146303" y="1074420"/>
          <a:ext cx="2144799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chemeClr val="bg1"/>
              </a:solidFill>
            </a:rPr>
            <a:t>瘦金体</a:t>
          </a:r>
          <a:endParaRPr lang="en-US" altLang="zh-CN" sz="3600" b="1" kern="1200" dirty="0">
            <a:solidFill>
              <a:schemeClr val="bg1"/>
            </a:solidFill>
          </a:endParaRPr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FF00"/>
              </a:solidFill>
            </a:rPr>
            <a:t>赵佶（宋徽宗）</a:t>
          </a:r>
          <a:endParaRPr lang="zh-CN" sz="2400" b="1" kern="1200" dirty="0"/>
        </a:p>
      </dsp:txBody>
      <dsp:txXfrm>
        <a:off x="2146303" y="1074420"/>
        <a:ext cx="2144799" cy="2256282"/>
      </dsp:txXfrm>
    </dsp:sp>
    <dsp:sp modelId="{87680EE7-A8B4-4330-8498-BB682314CC70}">
      <dsp:nvSpPr>
        <dsp:cNvPr id="0" name=""/>
        <dsp:cNvSpPr/>
      </dsp:nvSpPr>
      <dsp:spPr>
        <a:xfrm>
          <a:off x="4291102" y="1074420"/>
          <a:ext cx="3320149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600" b="1" kern="1200" dirty="0">
              <a:solidFill>
                <a:schemeClr val="bg1"/>
              </a:solidFill>
            </a:rPr>
            <a:t>《</a:t>
          </a:r>
          <a:r>
            <a:rPr lang="zh-CN" altLang="en-US" sz="3600" b="1" kern="1200" dirty="0">
              <a:solidFill>
                <a:schemeClr val="bg1"/>
              </a:solidFill>
            </a:rPr>
            <a:t>草书洛神赋</a:t>
          </a:r>
          <a:r>
            <a:rPr lang="en-US" altLang="zh-CN" sz="3600" b="1" kern="1200" dirty="0">
              <a:solidFill>
                <a:schemeClr val="bg1"/>
              </a:solidFill>
            </a:rPr>
            <a:t>》</a:t>
          </a:r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FF00"/>
              </a:solidFill>
            </a:rPr>
            <a:t>赵构（宋高宗）</a:t>
          </a:r>
          <a:endParaRPr lang="en-US" altLang="zh-CN" sz="2400" b="1" kern="1200" dirty="0">
            <a:solidFill>
              <a:srgbClr val="FFFF00"/>
            </a:solidFill>
          </a:endParaRPr>
        </a:p>
      </dsp:txBody>
      <dsp:txXfrm>
        <a:off x="4291102" y="1074420"/>
        <a:ext cx="3320149" cy="2256282"/>
      </dsp:txXfrm>
    </dsp:sp>
    <dsp:sp modelId="{0AD80812-C4FF-49BD-98B8-B8415B9743D2}">
      <dsp:nvSpPr>
        <dsp:cNvPr id="0" name=""/>
        <dsp:cNvSpPr/>
      </dsp:nvSpPr>
      <dsp:spPr>
        <a:xfrm>
          <a:off x="7612756" y="1063973"/>
          <a:ext cx="1988443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chemeClr val="bg1"/>
              </a:solidFill>
            </a:rPr>
            <a:t>赵孟頫</a:t>
          </a:r>
          <a:endParaRPr lang="en-US" altLang="zh-CN" sz="3600" b="1" kern="1200" dirty="0">
            <a:solidFill>
              <a:schemeClr val="bg1"/>
            </a:solidFill>
          </a:endParaRPr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/>
            <a:t> </a:t>
          </a:r>
          <a:r>
            <a:rPr lang="zh-CN" altLang="en-US" sz="2000" b="1" kern="1200" dirty="0">
              <a:solidFill>
                <a:srgbClr val="FFFF00"/>
              </a:solidFill>
            </a:rPr>
            <a:t>上承晋唐书风下启明清书法</a:t>
          </a:r>
        </a:p>
      </dsp:txBody>
      <dsp:txXfrm>
        <a:off x="7612756" y="1063973"/>
        <a:ext cx="1988443" cy="2256282"/>
      </dsp:txXfrm>
    </dsp:sp>
    <dsp:sp modelId="{660DC729-7027-402E-B7E6-E939168A2C87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4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140AC3-804F-4FC1-8AFF-8B1D3A7C2D3F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七、书院</a:t>
          </a:r>
        </a:p>
      </dsp:txBody>
      <dsp:txXfrm>
        <a:off x="0" y="0"/>
        <a:ext cx="9601200" cy="1074420"/>
      </dsp:txXfrm>
    </dsp:sp>
    <dsp:sp modelId="{FD80A5B8-1C53-496B-A5B4-5DC3C7D2B655}">
      <dsp:nvSpPr>
        <dsp:cNvPr id="0" name=""/>
        <dsp:cNvSpPr/>
      </dsp:nvSpPr>
      <dsp:spPr>
        <a:xfrm>
          <a:off x="0" y="1074420"/>
          <a:ext cx="96012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  <a:sp3d extrusionH="28000" prstMaterial="matte"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chemeClr val="bg1"/>
              </a:solidFill>
            </a:rPr>
            <a:t>书院：古代教育组织，起于唐代，宋代发展</a:t>
          </a:r>
          <a:endParaRPr lang="en-US" altLang="zh-CN" sz="3600" b="1" kern="1200" dirty="0">
            <a:solidFill>
              <a:schemeClr val="bg1"/>
            </a:solidFill>
          </a:endParaRPr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rgbClr val="FFFF00"/>
              </a:solidFill>
            </a:rPr>
            <a:t>四大书院：应天书院、岳麓书院、白鹿洞书院、嵩山书院（一说石鼓书院）</a:t>
          </a:r>
          <a:endParaRPr lang="en-US" altLang="zh-CN" sz="2000" b="1" kern="1200" dirty="0">
            <a:solidFill>
              <a:srgbClr val="FFFF00"/>
            </a:solidFill>
          </a:endParaRPr>
        </a:p>
      </dsp:txBody>
      <dsp:txXfrm>
        <a:off x="0" y="1074420"/>
        <a:ext cx="9601200" cy="2256282"/>
      </dsp:txXfrm>
    </dsp:sp>
    <dsp:sp modelId="{660DC729-7027-402E-B7E6-E939168A2C87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ABB7DB-86F3-439E-8B72-8353151573EB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二、西周的政治</a:t>
          </a:r>
        </a:p>
      </dsp:txBody>
      <dsp:txXfrm>
        <a:off x="0" y="0"/>
        <a:ext cx="9601200" cy="1074420"/>
      </dsp:txXfrm>
    </dsp:sp>
    <dsp:sp modelId="{4CDAF2D0-D966-4FD9-8523-A1A54E47D7E8}">
      <dsp:nvSpPr>
        <dsp:cNvPr id="0" name=""/>
        <dsp:cNvSpPr/>
      </dsp:nvSpPr>
      <dsp:spPr>
        <a:xfrm>
          <a:off x="4688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400" kern="1200" dirty="0"/>
            <a:t>分封制</a:t>
          </a:r>
        </a:p>
      </dsp:txBody>
      <dsp:txXfrm>
        <a:off x="4688" y="1074420"/>
        <a:ext cx="3197274" cy="2256282"/>
      </dsp:txXfrm>
    </dsp:sp>
    <dsp:sp modelId="{9FE24172-FBE3-4D87-B54B-8B3CDD9BC8E8}">
      <dsp:nvSpPr>
        <dsp:cNvPr id="0" name=""/>
        <dsp:cNvSpPr/>
      </dsp:nvSpPr>
      <dsp:spPr>
        <a:xfrm>
          <a:off x="3201962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400" kern="1200" dirty="0">
              <a:solidFill>
                <a:srgbClr val="49480B"/>
              </a:solidFill>
            </a:rPr>
            <a:t>井田制</a:t>
          </a:r>
        </a:p>
      </dsp:txBody>
      <dsp:txXfrm>
        <a:off x="3201962" y="1074420"/>
        <a:ext cx="3197274" cy="2256282"/>
      </dsp:txXfrm>
    </dsp:sp>
    <dsp:sp modelId="{5AD43DFE-2A73-4F23-A008-AE646C178DFA}">
      <dsp:nvSpPr>
        <dsp:cNvPr id="0" name=""/>
        <dsp:cNvSpPr/>
      </dsp:nvSpPr>
      <dsp:spPr>
        <a:xfrm>
          <a:off x="6399237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400" kern="1200" dirty="0"/>
            <a:t>国人暴动</a:t>
          </a:r>
        </a:p>
      </dsp:txBody>
      <dsp:txXfrm>
        <a:off x="6399237" y="1074420"/>
        <a:ext cx="3197274" cy="2256282"/>
      </dsp:txXfrm>
    </dsp:sp>
    <dsp:sp modelId="{BE1D200F-3E3C-418E-AB05-8B47E970A140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EF0C00B-1004-41BF-80DF-A978B3BA035A}">
      <dsp:nvSpPr>
        <dsp:cNvPr id="0" name=""/>
        <dsp:cNvSpPr/>
      </dsp:nvSpPr>
      <dsp:spPr>
        <a:xfrm>
          <a:off x="720089" y="0"/>
          <a:ext cx="8161020" cy="3581400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AD28700-AAA8-469C-AA3F-60F05F74D967}">
      <dsp:nvSpPr>
        <dsp:cNvPr id="0" name=""/>
        <dsp:cNvSpPr/>
      </dsp:nvSpPr>
      <dsp:spPr>
        <a:xfrm>
          <a:off x="332936" y="1074420"/>
          <a:ext cx="3568794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200" kern="1200" dirty="0"/>
            <a:t>明朝</a:t>
          </a:r>
        </a:p>
      </dsp:txBody>
      <dsp:txXfrm>
        <a:off x="402868" y="1144352"/>
        <a:ext cx="3428930" cy="1292696"/>
      </dsp:txXfrm>
    </dsp:sp>
    <dsp:sp modelId="{CB628AFA-6227-4912-B082-59B54AD5786B}">
      <dsp:nvSpPr>
        <dsp:cNvPr id="0" name=""/>
        <dsp:cNvSpPr/>
      </dsp:nvSpPr>
      <dsp:spPr>
        <a:xfrm>
          <a:off x="4381790" y="1074420"/>
          <a:ext cx="4886473" cy="143256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8120" tIns="198120" rIns="198120" bIns="198120" numCol="1" spcCol="1270" anchor="ctr" anchorCtr="0">
          <a:noAutofit/>
        </a:bodyPr>
        <a:lstStyle/>
        <a:p>
          <a:pPr marL="0" lvl="0" indent="0" algn="ctr" defTabSz="2311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200" kern="1200" dirty="0"/>
            <a:t>清朝</a:t>
          </a:r>
          <a:r>
            <a:rPr lang="en-US" altLang="zh-CN" sz="2800" kern="1200" dirty="0"/>
            <a:t>1840</a:t>
          </a:r>
          <a:r>
            <a:rPr lang="zh-CN" altLang="en-US" sz="2800" kern="1200" dirty="0"/>
            <a:t>古代史止</a:t>
          </a:r>
        </a:p>
      </dsp:txBody>
      <dsp:txXfrm>
        <a:off x="4451722" y="1144352"/>
        <a:ext cx="4746609" cy="1292696"/>
      </dsp:txXfrm>
    </dsp:sp>
  </dsp:spTree>
</dsp:drawing>
</file>

<file path=ppt/diagrams/drawing5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2FB29-B462-429B-9E31-52732753CE88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/>
            <a:t>一、政治和经济（</a:t>
          </a:r>
          <a:r>
            <a:rPr lang="en-US" altLang="zh-CN" sz="4100" b="1" kern="1200" dirty="0"/>
            <a:t>1</a:t>
          </a:r>
          <a:r>
            <a:rPr lang="zh-CN" altLang="en-US" sz="4100" b="1" kern="1200" dirty="0"/>
            <a:t>）明代加强中央集权</a:t>
          </a:r>
        </a:p>
      </dsp:txBody>
      <dsp:txXfrm>
        <a:off x="0" y="0"/>
        <a:ext cx="9601200" cy="1074420"/>
      </dsp:txXfrm>
    </dsp:sp>
    <dsp:sp modelId="{38870990-33E9-416F-8A90-BCD263B8BC9D}">
      <dsp:nvSpPr>
        <dsp:cNvPr id="0" name=""/>
        <dsp:cNvSpPr/>
      </dsp:nvSpPr>
      <dsp:spPr>
        <a:xfrm>
          <a:off x="0" y="1074420"/>
          <a:ext cx="240030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3F3E09"/>
              </a:solidFill>
            </a:rPr>
            <a:t>废丞相，设三司（布政司、按察司和都司）和六部（吏、户、礼、兵、刑、工）</a:t>
          </a:r>
        </a:p>
      </dsp:txBody>
      <dsp:txXfrm>
        <a:off x="0" y="1074420"/>
        <a:ext cx="2400300" cy="2256282"/>
      </dsp:txXfrm>
    </dsp:sp>
    <dsp:sp modelId="{9BB95CDD-DBCC-4480-912F-3E5520D79543}">
      <dsp:nvSpPr>
        <dsp:cNvPr id="0" name=""/>
        <dsp:cNvSpPr/>
      </dsp:nvSpPr>
      <dsp:spPr>
        <a:xfrm>
          <a:off x="2400300" y="1074420"/>
          <a:ext cx="240030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49480B"/>
              </a:solidFill>
            </a:rPr>
            <a:t>将大都督府分为中、左、右、前、后五军都督府，都督府有兵，但调遣权在兵部</a:t>
          </a:r>
        </a:p>
      </dsp:txBody>
      <dsp:txXfrm>
        <a:off x="2400300" y="1074420"/>
        <a:ext cx="2400300" cy="2256282"/>
      </dsp:txXfrm>
    </dsp:sp>
    <dsp:sp modelId="{E8ADE99E-C9A9-4B55-A9DA-D3CF765B9040}">
      <dsp:nvSpPr>
        <dsp:cNvPr id="0" name=""/>
        <dsp:cNvSpPr/>
      </dsp:nvSpPr>
      <dsp:spPr>
        <a:xfrm>
          <a:off x="4800600" y="1074420"/>
          <a:ext cx="240030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3F3E09"/>
              </a:solidFill>
            </a:rPr>
            <a:t>厂卫特务机构：即设锦衣卫，后又设东厂、西厂</a:t>
          </a:r>
        </a:p>
      </dsp:txBody>
      <dsp:txXfrm>
        <a:off x="4800600" y="1074420"/>
        <a:ext cx="2400300" cy="2256282"/>
      </dsp:txXfrm>
    </dsp:sp>
    <dsp:sp modelId="{14B45EF3-6E07-4182-A721-069D007CFEED}">
      <dsp:nvSpPr>
        <dsp:cNvPr id="0" name=""/>
        <dsp:cNvSpPr/>
      </dsp:nvSpPr>
      <dsp:spPr>
        <a:xfrm>
          <a:off x="7200899" y="1074420"/>
          <a:ext cx="240030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49480B"/>
              </a:solidFill>
            </a:rPr>
            <a:t>八股取士：规定考试范围和文体形式的科举制度来考试选拔人才</a:t>
          </a:r>
        </a:p>
      </dsp:txBody>
      <dsp:txXfrm>
        <a:off x="7200899" y="1074420"/>
        <a:ext cx="2400300" cy="2256282"/>
      </dsp:txXfrm>
    </dsp:sp>
    <dsp:sp modelId="{78DC4241-2C98-4641-846D-5AED8821AB60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5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2FB29-B462-429B-9E31-52732753CE88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3F3E09"/>
              </a:solidFill>
            </a:rPr>
            <a:t>一、政治和经济（</a:t>
          </a:r>
          <a:r>
            <a:rPr lang="en-US" altLang="zh-CN" sz="4300" b="1" kern="1200" dirty="0">
              <a:solidFill>
                <a:srgbClr val="3F3E09"/>
              </a:solidFill>
            </a:rPr>
            <a:t>2</a:t>
          </a:r>
          <a:r>
            <a:rPr lang="zh-CN" altLang="en-US" sz="4300" b="1" kern="1200" dirty="0">
              <a:solidFill>
                <a:srgbClr val="3F3E09"/>
              </a:solidFill>
            </a:rPr>
            <a:t>）明代</a:t>
          </a:r>
        </a:p>
      </dsp:txBody>
      <dsp:txXfrm>
        <a:off x="0" y="0"/>
        <a:ext cx="9601200" cy="1074420"/>
      </dsp:txXfrm>
    </dsp:sp>
    <dsp:sp modelId="{38870990-33E9-416F-8A90-BCD263B8BC9D}">
      <dsp:nvSpPr>
        <dsp:cNvPr id="0" name=""/>
        <dsp:cNvSpPr/>
      </dsp:nvSpPr>
      <dsp:spPr>
        <a:xfrm>
          <a:off x="4688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/>
            <a:t>明代文字狱</a:t>
          </a:r>
        </a:p>
      </dsp:txBody>
      <dsp:txXfrm>
        <a:off x="4688" y="1074420"/>
        <a:ext cx="3197274" cy="2256282"/>
      </dsp:txXfrm>
    </dsp:sp>
    <dsp:sp modelId="{9BB95CDD-DBCC-4480-912F-3E5520D79543}">
      <dsp:nvSpPr>
        <dsp:cNvPr id="0" name=""/>
        <dsp:cNvSpPr/>
      </dsp:nvSpPr>
      <dsp:spPr>
        <a:xfrm>
          <a:off x="3201962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/>
            <a:t>张居正改革</a:t>
          </a:r>
          <a:endParaRPr lang="en-US" altLang="zh-CN" sz="3600" b="1" kern="1200" dirty="0"/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rgbClr val="FFFF00"/>
              </a:solidFill>
            </a:rPr>
            <a:t>改革措施有吏治、治河等，其经济改革的重要内容为“一条鞭法”是中国封建社会赋役史上的重大变革</a:t>
          </a:r>
        </a:p>
      </dsp:txBody>
      <dsp:txXfrm>
        <a:off x="3201962" y="1074420"/>
        <a:ext cx="3197274" cy="2256282"/>
      </dsp:txXfrm>
    </dsp:sp>
    <dsp:sp modelId="{14B45EF3-6E07-4182-A721-069D007CFEED}">
      <dsp:nvSpPr>
        <dsp:cNvPr id="0" name=""/>
        <dsp:cNvSpPr/>
      </dsp:nvSpPr>
      <dsp:spPr>
        <a:xfrm>
          <a:off x="6399237" y="1074420"/>
          <a:ext cx="3197274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/>
            <a:t>大顺政权</a:t>
          </a:r>
          <a:endParaRPr lang="en-US" altLang="zh-CN" sz="3600" b="1" kern="1200" dirty="0"/>
        </a:p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FF00"/>
              </a:solidFill>
            </a:rPr>
            <a:t>明末农民起义后李自成建立的新政权</a:t>
          </a:r>
        </a:p>
      </dsp:txBody>
      <dsp:txXfrm>
        <a:off x="6399237" y="1074420"/>
        <a:ext cx="3197274" cy="2256282"/>
      </dsp:txXfrm>
    </dsp:sp>
    <dsp:sp modelId="{78DC4241-2C98-4641-846D-5AED8821AB60}">
      <dsp:nvSpPr>
        <dsp:cNvPr id="0" name=""/>
        <dsp:cNvSpPr/>
      </dsp:nvSpPr>
      <dsp:spPr>
        <a:xfrm>
          <a:off x="0" y="3330701"/>
          <a:ext cx="9601200" cy="250698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2FB29-B462-429B-9E31-52732753CE88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一、政治和经济（</a:t>
          </a:r>
          <a:r>
            <a:rPr lang="en-US" altLang="zh-CN" sz="4300" b="1" kern="1200" dirty="0">
              <a:solidFill>
                <a:srgbClr val="FFFF00"/>
              </a:solidFill>
            </a:rPr>
            <a:t>3</a:t>
          </a:r>
          <a:r>
            <a:rPr lang="zh-CN" altLang="en-US" sz="4300" b="1" kern="1200" dirty="0">
              <a:solidFill>
                <a:srgbClr val="FFFF00"/>
              </a:solidFill>
            </a:rPr>
            <a:t>）清朝</a:t>
          </a:r>
        </a:p>
      </dsp:txBody>
      <dsp:txXfrm>
        <a:off x="0" y="0"/>
        <a:ext cx="9601200" cy="1074420"/>
      </dsp:txXfrm>
    </dsp:sp>
    <dsp:sp modelId="{38870990-33E9-416F-8A90-BCD263B8BC9D}">
      <dsp:nvSpPr>
        <dsp:cNvPr id="0" name=""/>
        <dsp:cNvSpPr/>
      </dsp:nvSpPr>
      <dsp:spPr>
        <a:xfrm>
          <a:off x="666" y="1074420"/>
          <a:ext cx="2011188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/>
            <a:t>清军入关</a:t>
          </a:r>
        </a:p>
      </dsp:txBody>
      <dsp:txXfrm>
        <a:off x="666" y="1074420"/>
        <a:ext cx="2011188" cy="2256282"/>
      </dsp:txXfrm>
    </dsp:sp>
    <dsp:sp modelId="{7346E79C-8E53-41BA-BDAB-69BAE027140F}">
      <dsp:nvSpPr>
        <dsp:cNvPr id="0" name=""/>
        <dsp:cNvSpPr/>
      </dsp:nvSpPr>
      <dsp:spPr>
        <a:xfrm>
          <a:off x="2011855" y="1074420"/>
          <a:ext cx="1944095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/>
            <a:t>康乾盛世</a:t>
          </a:r>
        </a:p>
      </dsp:txBody>
      <dsp:txXfrm>
        <a:off x="2011855" y="1074420"/>
        <a:ext cx="1944095" cy="2256282"/>
      </dsp:txXfrm>
    </dsp:sp>
    <dsp:sp modelId="{800409F2-F8EA-4660-8FBB-2028EEB50929}">
      <dsp:nvSpPr>
        <dsp:cNvPr id="0" name=""/>
        <dsp:cNvSpPr/>
      </dsp:nvSpPr>
      <dsp:spPr>
        <a:xfrm>
          <a:off x="3955950" y="1074420"/>
          <a:ext cx="1913545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/>
            <a:t>明代文字狱</a:t>
          </a:r>
        </a:p>
      </dsp:txBody>
      <dsp:txXfrm>
        <a:off x="3955950" y="1074420"/>
        <a:ext cx="1913545" cy="2256282"/>
      </dsp:txXfrm>
    </dsp:sp>
    <dsp:sp modelId="{9BB95CDD-DBCC-4480-912F-3E5520D79543}">
      <dsp:nvSpPr>
        <dsp:cNvPr id="0" name=""/>
        <dsp:cNvSpPr/>
      </dsp:nvSpPr>
      <dsp:spPr>
        <a:xfrm>
          <a:off x="5869496" y="1074420"/>
          <a:ext cx="1903751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/>
            <a:t>军机处</a:t>
          </a:r>
          <a:endParaRPr lang="zh-CN" altLang="en-US" sz="2000" b="1" kern="1200" dirty="0"/>
        </a:p>
      </dsp:txBody>
      <dsp:txXfrm>
        <a:off x="5869496" y="1074420"/>
        <a:ext cx="1903751" cy="2256282"/>
      </dsp:txXfrm>
    </dsp:sp>
    <dsp:sp modelId="{14B45EF3-6E07-4182-A721-069D007CFEED}">
      <dsp:nvSpPr>
        <dsp:cNvPr id="0" name=""/>
        <dsp:cNvSpPr/>
      </dsp:nvSpPr>
      <dsp:spPr>
        <a:xfrm>
          <a:off x="7773247" y="1074420"/>
          <a:ext cx="1827285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b="1" kern="1200" dirty="0"/>
            <a:t>闭关锁国</a:t>
          </a:r>
        </a:p>
      </dsp:txBody>
      <dsp:txXfrm>
        <a:off x="7773247" y="1074420"/>
        <a:ext cx="1827285" cy="2256282"/>
      </dsp:txXfrm>
    </dsp:sp>
    <dsp:sp modelId="{78DC4241-2C98-4641-846D-5AED8821AB60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5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87DB5-B784-4715-8C3D-FFA3380F9EBC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二、加强边疆地区管辖（</a:t>
          </a:r>
          <a:r>
            <a:rPr lang="en-US" altLang="zh-CN" sz="4300" b="1" kern="1200" dirty="0">
              <a:solidFill>
                <a:srgbClr val="FFFF00"/>
              </a:solidFill>
            </a:rPr>
            <a:t>1</a:t>
          </a:r>
          <a:r>
            <a:rPr lang="zh-CN" altLang="en-US" sz="4300" b="1" kern="1200" dirty="0">
              <a:solidFill>
                <a:srgbClr val="FFFF00"/>
              </a:solidFill>
            </a:rPr>
            <a:t>）</a:t>
          </a:r>
        </a:p>
      </dsp:txBody>
      <dsp:txXfrm>
        <a:off x="0" y="0"/>
        <a:ext cx="9601200" cy="1074420"/>
      </dsp:txXfrm>
    </dsp:sp>
    <dsp:sp modelId="{B2929C78-0848-4EEA-8186-D91357A3AEF0}">
      <dsp:nvSpPr>
        <dsp:cNvPr id="0" name=""/>
        <dsp:cNvSpPr/>
      </dsp:nvSpPr>
      <dsp:spPr>
        <a:xfrm>
          <a:off x="0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/>
            <a:t>迁都北京</a:t>
          </a:r>
        </a:p>
      </dsp:txBody>
      <dsp:txXfrm>
        <a:off x="0" y="1074420"/>
        <a:ext cx="2400300" cy="2256282"/>
      </dsp:txXfrm>
    </dsp:sp>
    <dsp:sp modelId="{0975A1B6-CE3E-42D5-AB50-2E726526C344}">
      <dsp:nvSpPr>
        <dsp:cNvPr id="0" name=""/>
        <dsp:cNvSpPr/>
      </dsp:nvSpPr>
      <dsp:spPr>
        <a:xfrm>
          <a:off x="2400300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/>
            <a:t>修筑长城</a:t>
          </a:r>
        </a:p>
      </dsp:txBody>
      <dsp:txXfrm>
        <a:off x="2400300" y="1074420"/>
        <a:ext cx="2400300" cy="2256282"/>
      </dsp:txXfrm>
    </dsp:sp>
    <dsp:sp modelId="{3D4EE154-812E-4582-AF24-09DAD2F06F00}">
      <dsp:nvSpPr>
        <dsp:cNvPr id="0" name=""/>
        <dsp:cNvSpPr/>
      </dsp:nvSpPr>
      <dsp:spPr>
        <a:xfrm>
          <a:off x="4800600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/>
            <a:t>平定                准格尔</a:t>
          </a:r>
        </a:p>
      </dsp:txBody>
      <dsp:txXfrm>
        <a:off x="4800600" y="1074420"/>
        <a:ext cx="2400300" cy="2256282"/>
      </dsp:txXfrm>
    </dsp:sp>
    <dsp:sp modelId="{F46BA87D-5D08-431A-B3FE-A1ADF58D1C63}">
      <dsp:nvSpPr>
        <dsp:cNvPr id="0" name=""/>
        <dsp:cNvSpPr/>
      </dsp:nvSpPr>
      <dsp:spPr>
        <a:xfrm>
          <a:off x="7200899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/>
            <a:t>平定回部贵族叛乱</a:t>
          </a:r>
        </a:p>
      </dsp:txBody>
      <dsp:txXfrm>
        <a:off x="7200899" y="1074420"/>
        <a:ext cx="2400300" cy="2256282"/>
      </dsp:txXfrm>
    </dsp:sp>
    <dsp:sp modelId="{EFDA8289-8D9E-440D-B00D-BFA143BD7CC7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extrusionH="1700" prstMaterial="translucentPowder">
          <a:bevelT w="25400" h="6350" prst="softRound"/>
          <a:bevelB w="0" h="0" prst="convex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87DB5-B784-4715-8C3D-FFA3380F9EBC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/>
            <a:t>二、加强边疆地区管辖（</a:t>
          </a:r>
          <a:r>
            <a:rPr lang="en-US" altLang="zh-CN" sz="4300" b="1" kern="1200" dirty="0"/>
            <a:t>2</a:t>
          </a:r>
          <a:r>
            <a:rPr lang="zh-CN" altLang="en-US" sz="4300" b="1" kern="1200" dirty="0"/>
            <a:t>）</a:t>
          </a:r>
        </a:p>
      </dsp:txBody>
      <dsp:txXfrm>
        <a:off x="0" y="0"/>
        <a:ext cx="9601200" cy="1074420"/>
      </dsp:txXfrm>
    </dsp:sp>
    <dsp:sp modelId="{B2929C78-0848-4EEA-8186-D91357A3AEF0}">
      <dsp:nvSpPr>
        <dsp:cNvPr id="0" name=""/>
        <dsp:cNvSpPr/>
      </dsp:nvSpPr>
      <dsp:spPr>
        <a:xfrm>
          <a:off x="0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kern="1200" dirty="0">
              <a:solidFill>
                <a:srgbClr val="FFFF5D"/>
              </a:solidFill>
            </a:rPr>
            <a:t>土尔扈特回归</a:t>
          </a:r>
        </a:p>
      </dsp:txBody>
      <dsp:txXfrm>
        <a:off x="0" y="1074420"/>
        <a:ext cx="2400300" cy="2256282"/>
      </dsp:txXfrm>
    </dsp:sp>
    <dsp:sp modelId="{0975A1B6-CE3E-42D5-AB50-2E726526C344}">
      <dsp:nvSpPr>
        <dsp:cNvPr id="0" name=""/>
        <dsp:cNvSpPr/>
      </dsp:nvSpPr>
      <dsp:spPr>
        <a:xfrm>
          <a:off x="2400300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kern="1200" dirty="0">
              <a:solidFill>
                <a:srgbClr val="FFFF5D"/>
              </a:solidFill>
            </a:rPr>
            <a:t>加强对西藏管理</a:t>
          </a:r>
        </a:p>
      </dsp:txBody>
      <dsp:txXfrm>
        <a:off x="2400300" y="1074420"/>
        <a:ext cx="2400300" cy="2256282"/>
      </dsp:txXfrm>
    </dsp:sp>
    <dsp:sp modelId="{3D4EE154-812E-4582-AF24-09DAD2F06F00}">
      <dsp:nvSpPr>
        <dsp:cNvPr id="0" name=""/>
        <dsp:cNvSpPr/>
      </dsp:nvSpPr>
      <dsp:spPr>
        <a:xfrm>
          <a:off x="4800600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kern="1200" dirty="0">
              <a:solidFill>
                <a:srgbClr val="FFFF5D"/>
              </a:solidFill>
            </a:rPr>
            <a:t>郑成功收复台湾</a:t>
          </a:r>
        </a:p>
      </dsp:txBody>
      <dsp:txXfrm>
        <a:off x="4800600" y="1074420"/>
        <a:ext cx="2400300" cy="2256282"/>
      </dsp:txXfrm>
    </dsp:sp>
    <dsp:sp modelId="{F46BA87D-5D08-431A-B3FE-A1ADF58D1C63}">
      <dsp:nvSpPr>
        <dsp:cNvPr id="0" name=""/>
        <dsp:cNvSpPr/>
      </dsp:nvSpPr>
      <dsp:spPr>
        <a:xfrm>
          <a:off x="7200899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4780" tIns="144780" rIns="144780" bIns="144780" numCol="1" spcCol="1270" anchor="ctr" anchorCtr="0">
          <a:noAutofit/>
        </a:bodyPr>
        <a:lstStyle/>
        <a:p>
          <a:pPr marL="0" lvl="0" indent="0" algn="ctr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kern="1200" dirty="0">
              <a:solidFill>
                <a:srgbClr val="FFFF5D"/>
              </a:solidFill>
            </a:rPr>
            <a:t>设置台湾府</a:t>
          </a:r>
          <a:r>
            <a:rPr lang="zh-CN" altLang="en-US" sz="2800" kern="1200" dirty="0">
              <a:solidFill>
                <a:srgbClr val="FFFF5D"/>
              </a:solidFill>
            </a:rPr>
            <a:t>（</a:t>
          </a:r>
          <a:r>
            <a:rPr lang="en-US" altLang="zh-CN" sz="2800" kern="1200" dirty="0">
              <a:solidFill>
                <a:srgbClr val="FFFF5D"/>
              </a:solidFill>
            </a:rPr>
            <a:t>1684</a:t>
          </a:r>
          <a:r>
            <a:rPr lang="zh-CN" altLang="en-US" sz="2800" kern="1200" dirty="0">
              <a:solidFill>
                <a:srgbClr val="FFFF5D"/>
              </a:solidFill>
            </a:rPr>
            <a:t>）</a:t>
          </a:r>
        </a:p>
      </dsp:txBody>
      <dsp:txXfrm>
        <a:off x="7200899" y="1074420"/>
        <a:ext cx="2400300" cy="2256282"/>
      </dsp:txXfrm>
    </dsp:sp>
    <dsp:sp modelId="{EFDA8289-8D9E-440D-B00D-BFA143BD7CC7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2700" prstMaterial="flat">
          <a:bevelT w="100800" h="154000"/>
          <a:bevelB w="1524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87DB5-B784-4715-8C3D-FFA3380F9EBC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/>
            <a:t>三、进步思想家（</a:t>
          </a:r>
          <a:r>
            <a:rPr lang="en-US" altLang="zh-CN" sz="4300" b="1" kern="1200" dirty="0"/>
            <a:t>1</a:t>
          </a:r>
          <a:r>
            <a:rPr lang="zh-CN" altLang="en-US" sz="4300" b="1" kern="1200" dirty="0"/>
            <a:t>）</a:t>
          </a:r>
        </a:p>
      </dsp:txBody>
      <dsp:txXfrm>
        <a:off x="0" y="0"/>
        <a:ext cx="9601200" cy="1074420"/>
      </dsp:txXfrm>
    </dsp:sp>
    <dsp:sp modelId="{B2929C78-0848-4EEA-8186-D91357A3AEF0}">
      <dsp:nvSpPr>
        <dsp:cNvPr id="0" name=""/>
        <dsp:cNvSpPr/>
      </dsp:nvSpPr>
      <dsp:spPr>
        <a:xfrm>
          <a:off x="0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/>
            <a:t>王守仁</a:t>
          </a:r>
          <a:endParaRPr lang="en-US" altLang="zh-CN" sz="4400" kern="1200" dirty="0"/>
        </a:p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FFFF00"/>
              </a:solidFill>
            </a:rPr>
            <a:t>心学集大成者知行合一</a:t>
          </a:r>
        </a:p>
      </dsp:txBody>
      <dsp:txXfrm>
        <a:off x="0" y="1074420"/>
        <a:ext cx="2400300" cy="2256282"/>
      </dsp:txXfrm>
    </dsp:sp>
    <dsp:sp modelId="{0975A1B6-CE3E-42D5-AB50-2E726526C344}">
      <dsp:nvSpPr>
        <dsp:cNvPr id="0" name=""/>
        <dsp:cNvSpPr/>
      </dsp:nvSpPr>
      <dsp:spPr>
        <a:xfrm>
          <a:off x="2400300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/>
            <a:t>李贽</a:t>
          </a:r>
          <a:endParaRPr lang="en-US" altLang="zh-CN" sz="4400" kern="1200" dirty="0"/>
        </a:p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FFFF00"/>
              </a:solidFill>
            </a:rPr>
            <a:t>至道无为</a:t>
          </a:r>
          <a:r>
            <a:rPr lang="en-US" altLang="zh-CN" sz="2400" kern="1200" dirty="0">
              <a:solidFill>
                <a:srgbClr val="FFFF00"/>
              </a:solidFill>
            </a:rPr>
            <a:t>/</a:t>
          </a:r>
          <a:r>
            <a:rPr lang="zh-CN" altLang="en-US" sz="2400" kern="1200" dirty="0">
              <a:solidFill>
                <a:srgbClr val="FFFF00"/>
              </a:solidFill>
            </a:rPr>
            <a:t>至治无声</a:t>
          </a:r>
          <a:r>
            <a:rPr lang="en-US" altLang="zh-CN" sz="2400" kern="1200" dirty="0">
              <a:solidFill>
                <a:srgbClr val="FFFF00"/>
              </a:solidFill>
            </a:rPr>
            <a:t>/</a:t>
          </a:r>
          <a:r>
            <a:rPr lang="zh-CN" altLang="en-US" sz="2400" kern="1200" dirty="0">
              <a:solidFill>
                <a:srgbClr val="FFFF00"/>
              </a:solidFill>
            </a:rPr>
            <a:t>至教无言</a:t>
          </a:r>
        </a:p>
      </dsp:txBody>
      <dsp:txXfrm>
        <a:off x="2400300" y="1074420"/>
        <a:ext cx="2400300" cy="2256282"/>
      </dsp:txXfrm>
    </dsp:sp>
    <dsp:sp modelId="{3D4EE154-812E-4582-AF24-09DAD2F06F00}">
      <dsp:nvSpPr>
        <dsp:cNvPr id="0" name=""/>
        <dsp:cNvSpPr/>
      </dsp:nvSpPr>
      <dsp:spPr>
        <a:xfrm>
          <a:off x="4800600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/>
            <a:t>顾炎武</a:t>
          </a:r>
          <a:endParaRPr lang="en-US" altLang="zh-CN" sz="4400" kern="1200" dirty="0"/>
        </a:p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rgbClr val="FFFF00"/>
              </a:solidFill>
            </a:rPr>
            <a:t>    天下兴亡匹夫有责</a:t>
          </a:r>
        </a:p>
      </dsp:txBody>
      <dsp:txXfrm>
        <a:off x="4800600" y="1074420"/>
        <a:ext cx="2400300" cy="2256282"/>
      </dsp:txXfrm>
    </dsp:sp>
    <dsp:sp modelId="{F46BA87D-5D08-431A-B3FE-A1ADF58D1C63}">
      <dsp:nvSpPr>
        <dsp:cNvPr id="0" name=""/>
        <dsp:cNvSpPr/>
      </dsp:nvSpPr>
      <dsp:spPr>
        <a:xfrm>
          <a:off x="7200899" y="1074420"/>
          <a:ext cx="2400300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/>
            <a:t>黄宗羲</a:t>
          </a:r>
          <a:endParaRPr lang="en-US" altLang="zh-CN" sz="4400" kern="1200" dirty="0"/>
        </a:p>
        <a:p>
          <a:pPr marL="0" lvl="0" indent="0" algn="l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>
              <a:solidFill>
                <a:srgbClr val="FFFF00"/>
              </a:solidFill>
            </a:rPr>
            <a:t>    天下为主君为客</a:t>
          </a:r>
        </a:p>
      </dsp:txBody>
      <dsp:txXfrm>
        <a:off x="7200899" y="1074420"/>
        <a:ext cx="2400300" cy="2256282"/>
      </dsp:txXfrm>
    </dsp:sp>
    <dsp:sp modelId="{EFDA8289-8D9E-440D-B00D-BFA143BD7CC7}">
      <dsp:nvSpPr>
        <dsp:cNvPr id="0" name=""/>
        <dsp:cNvSpPr/>
      </dsp:nvSpPr>
      <dsp:spPr>
        <a:xfrm>
          <a:off x="0" y="3330701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drawing5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5A187DB5-B784-4715-8C3D-FFA3380F9EBC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>
          <a:bevelT w="80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/>
            <a:t>三、进步思想家（</a:t>
          </a:r>
          <a:r>
            <a:rPr lang="en-US" altLang="zh-CN" sz="4300" b="1" kern="1200" dirty="0"/>
            <a:t>2</a:t>
          </a:r>
          <a:r>
            <a:rPr lang="zh-CN" altLang="en-US" sz="4300" b="1" kern="1200" dirty="0"/>
            <a:t>）</a:t>
          </a:r>
        </a:p>
      </dsp:txBody>
      <dsp:txXfrm>
        <a:off x="0" y="0"/>
        <a:ext cx="9601200" cy="1074420"/>
      </dsp:txXfrm>
    </dsp:sp>
    <dsp:sp modelId="{B2929C78-0848-4EEA-8186-D91357A3AEF0}">
      <dsp:nvSpPr>
        <dsp:cNvPr id="0" name=""/>
        <dsp:cNvSpPr/>
      </dsp:nvSpPr>
      <dsp:spPr>
        <a:xfrm>
          <a:off x="4688" y="1074420"/>
          <a:ext cx="3197274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/>
            <a:t>王夫之</a:t>
          </a:r>
          <a:endParaRPr lang="en-US" altLang="zh-CN" sz="4400" kern="1200" dirty="0"/>
        </a:p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400" kern="1200" dirty="0">
              <a:solidFill>
                <a:srgbClr val="49480B"/>
              </a:solidFill>
            </a:rPr>
            <a:t>《</a:t>
          </a:r>
          <a:r>
            <a:rPr lang="zh-CN" altLang="en-US" sz="4400" kern="1200" dirty="0">
              <a:solidFill>
                <a:srgbClr val="49480B"/>
              </a:solidFill>
            </a:rPr>
            <a:t>周易外传</a:t>
          </a:r>
          <a:r>
            <a:rPr lang="en-US" altLang="zh-CN" sz="4400" kern="1200" dirty="0">
              <a:solidFill>
                <a:srgbClr val="49480B"/>
              </a:solidFill>
            </a:rPr>
            <a:t>》</a:t>
          </a:r>
          <a:endParaRPr lang="zh-CN" altLang="en-US" sz="4400" kern="1200" dirty="0">
            <a:solidFill>
              <a:srgbClr val="49480B"/>
            </a:solidFill>
          </a:endParaRPr>
        </a:p>
      </dsp:txBody>
      <dsp:txXfrm>
        <a:off x="4688" y="1074420"/>
        <a:ext cx="3197274" cy="2256282"/>
      </dsp:txXfrm>
    </dsp:sp>
    <dsp:sp modelId="{0975A1B6-CE3E-42D5-AB50-2E726526C344}">
      <dsp:nvSpPr>
        <dsp:cNvPr id="0" name=""/>
        <dsp:cNvSpPr/>
      </dsp:nvSpPr>
      <dsp:spPr>
        <a:xfrm>
          <a:off x="3201962" y="1074420"/>
          <a:ext cx="3197274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/>
            <a:t>龚自珍</a:t>
          </a:r>
          <a:endParaRPr lang="en-US" altLang="zh-CN" sz="4400" kern="1200" dirty="0"/>
        </a:p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400" kern="1200" dirty="0">
              <a:solidFill>
                <a:srgbClr val="49480B"/>
              </a:solidFill>
            </a:rPr>
            <a:t>《</a:t>
          </a:r>
          <a:r>
            <a:rPr lang="zh-CN" altLang="en-US" sz="4400" kern="1200" dirty="0">
              <a:solidFill>
                <a:srgbClr val="49480B"/>
              </a:solidFill>
            </a:rPr>
            <a:t>乙亥杂诗</a:t>
          </a:r>
          <a:r>
            <a:rPr lang="en-US" altLang="zh-CN" sz="4400" kern="1200" dirty="0">
              <a:solidFill>
                <a:srgbClr val="49480B"/>
              </a:solidFill>
            </a:rPr>
            <a:t>》</a:t>
          </a:r>
          <a:endParaRPr lang="zh-CN" altLang="en-US" sz="4400" kern="1200" dirty="0">
            <a:solidFill>
              <a:srgbClr val="49480B"/>
            </a:solidFill>
          </a:endParaRPr>
        </a:p>
      </dsp:txBody>
      <dsp:txXfrm>
        <a:off x="3201962" y="1074420"/>
        <a:ext cx="3197274" cy="2256282"/>
      </dsp:txXfrm>
    </dsp:sp>
    <dsp:sp modelId="{3D4EE154-812E-4582-AF24-09DAD2F06F00}">
      <dsp:nvSpPr>
        <dsp:cNvPr id="0" name=""/>
        <dsp:cNvSpPr/>
      </dsp:nvSpPr>
      <dsp:spPr>
        <a:xfrm>
          <a:off x="6399237" y="1074420"/>
          <a:ext cx="3197274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7640" tIns="167640" rIns="167640" bIns="167640" numCol="1" spcCol="1270" anchor="ctr" anchorCtr="0">
          <a:noAutofit/>
        </a:bodyPr>
        <a:lstStyle/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400" kern="1200" dirty="0"/>
            <a:t>魏源</a:t>
          </a:r>
          <a:endParaRPr lang="en-US" altLang="zh-CN" sz="4400" kern="1200" dirty="0"/>
        </a:p>
        <a:p>
          <a:pPr marL="0" lvl="0" indent="0" algn="ctr" defTabSz="1955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400" kern="1200" dirty="0">
              <a:solidFill>
                <a:srgbClr val="49480B"/>
              </a:solidFill>
            </a:rPr>
            <a:t>《</a:t>
          </a:r>
          <a:r>
            <a:rPr lang="zh-CN" altLang="en-US" sz="4400" kern="1200" dirty="0">
              <a:solidFill>
                <a:srgbClr val="49480B"/>
              </a:solidFill>
            </a:rPr>
            <a:t>海国图志</a:t>
          </a:r>
          <a:r>
            <a:rPr lang="en-US" altLang="zh-CN" sz="4400" kern="1200" dirty="0">
              <a:solidFill>
                <a:srgbClr val="49480B"/>
              </a:solidFill>
            </a:rPr>
            <a:t>》</a:t>
          </a:r>
          <a:endParaRPr lang="zh-CN" altLang="en-US" sz="4400" kern="1200" dirty="0">
            <a:solidFill>
              <a:srgbClr val="49480B"/>
            </a:solidFill>
          </a:endParaRPr>
        </a:p>
      </dsp:txBody>
      <dsp:txXfrm>
        <a:off x="6399237" y="1074420"/>
        <a:ext cx="3197274" cy="2256282"/>
      </dsp:txXfrm>
    </dsp:sp>
    <dsp:sp modelId="{EFDA8289-8D9E-440D-B00D-BFA143BD7CC7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>
          <a:bevelT w="80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2FB29-B462-429B-9E31-52732753CE88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3F3E09"/>
              </a:solidFill>
            </a:rPr>
            <a:t>四、科学技术</a:t>
          </a:r>
        </a:p>
      </dsp:txBody>
      <dsp:txXfrm>
        <a:off x="0" y="0"/>
        <a:ext cx="9601200" cy="1074420"/>
      </dsp:txXfrm>
    </dsp:sp>
    <dsp:sp modelId="{38870990-33E9-416F-8A90-BCD263B8BC9D}">
      <dsp:nvSpPr>
        <dsp:cNvPr id="0" name=""/>
        <dsp:cNvSpPr/>
      </dsp:nvSpPr>
      <dsp:spPr>
        <a:xfrm>
          <a:off x="1635" y="1074420"/>
          <a:ext cx="3225403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solidFill>
                <a:srgbClr val="FFFF5D"/>
              </a:solidFill>
            </a:rPr>
            <a:t>李时珍</a:t>
          </a:r>
          <a:r>
            <a:rPr lang="zh-CN" altLang="en-US" sz="4000" b="1" kern="1200" dirty="0"/>
            <a:t>与</a:t>
          </a:r>
          <a:r>
            <a:rPr lang="en-US" altLang="zh-CN" sz="4000" b="1" kern="1200" dirty="0"/>
            <a:t>《</a:t>
          </a:r>
          <a:r>
            <a:rPr lang="zh-CN" altLang="en-US" sz="4000" b="1" kern="1200" dirty="0"/>
            <a:t>本草纲目</a:t>
          </a:r>
          <a:r>
            <a:rPr lang="en-US" altLang="zh-CN" sz="4000" b="1" kern="1200" dirty="0"/>
            <a:t>》</a:t>
          </a:r>
          <a:endParaRPr lang="zh-CN" altLang="en-US" sz="4000" b="1" kern="1200" dirty="0"/>
        </a:p>
      </dsp:txBody>
      <dsp:txXfrm>
        <a:off x="1635" y="1074420"/>
        <a:ext cx="3225403" cy="2256282"/>
      </dsp:txXfrm>
    </dsp:sp>
    <dsp:sp modelId="{9BB95CDD-DBCC-4480-912F-3E5520D79543}">
      <dsp:nvSpPr>
        <dsp:cNvPr id="0" name=""/>
        <dsp:cNvSpPr/>
      </dsp:nvSpPr>
      <dsp:spPr>
        <a:xfrm>
          <a:off x="3227038" y="1074420"/>
          <a:ext cx="3147122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solidFill>
                <a:srgbClr val="FFFF5D"/>
              </a:solidFill>
            </a:rPr>
            <a:t>宋应星</a:t>
          </a:r>
          <a:r>
            <a:rPr lang="zh-CN" altLang="en-US" sz="4000" b="1" kern="1200" dirty="0"/>
            <a:t>与</a:t>
          </a:r>
          <a:r>
            <a:rPr lang="en-US" altLang="zh-CN" sz="4000" b="1" kern="1200" dirty="0"/>
            <a:t>《</a:t>
          </a:r>
          <a:r>
            <a:rPr lang="zh-CN" altLang="en-US" sz="4000" b="1" kern="1200" dirty="0"/>
            <a:t>天工开物</a:t>
          </a:r>
          <a:r>
            <a:rPr lang="en-US" altLang="zh-CN" sz="4000" b="1" kern="1200" dirty="0"/>
            <a:t>》</a:t>
          </a:r>
          <a:endParaRPr lang="zh-CN" altLang="en-US" sz="4000" b="1" kern="1200" dirty="0">
            <a:solidFill>
              <a:srgbClr val="FFFF00"/>
            </a:solidFill>
          </a:endParaRPr>
        </a:p>
      </dsp:txBody>
      <dsp:txXfrm>
        <a:off x="3227038" y="1074420"/>
        <a:ext cx="3147122" cy="2256282"/>
      </dsp:txXfrm>
    </dsp:sp>
    <dsp:sp modelId="{14B45EF3-6E07-4182-A721-069D007CFEED}">
      <dsp:nvSpPr>
        <dsp:cNvPr id="0" name=""/>
        <dsp:cNvSpPr/>
      </dsp:nvSpPr>
      <dsp:spPr>
        <a:xfrm>
          <a:off x="6374161" y="1074420"/>
          <a:ext cx="3225403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solidFill>
                <a:srgbClr val="FFFF5D"/>
              </a:solidFill>
            </a:rPr>
            <a:t>徐光启</a:t>
          </a:r>
          <a:r>
            <a:rPr lang="zh-CN" altLang="en-US" sz="4000" b="1" kern="1200" dirty="0"/>
            <a:t>与</a:t>
          </a:r>
          <a:r>
            <a:rPr lang="en-US" altLang="zh-CN" sz="4000" b="1" kern="1200" dirty="0"/>
            <a:t>《</a:t>
          </a:r>
          <a:r>
            <a:rPr lang="zh-CN" altLang="en-US" sz="4000" b="1" kern="1200" dirty="0"/>
            <a:t>农政全书</a:t>
          </a:r>
          <a:r>
            <a:rPr lang="en-US" altLang="zh-CN" sz="4000" b="1" kern="1200" dirty="0"/>
            <a:t>》</a:t>
          </a:r>
          <a:endParaRPr lang="zh-CN" altLang="en-US" sz="4000" b="1" kern="1200" dirty="0">
            <a:solidFill>
              <a:srgbClr val="FFFF00"/>
            </a:solidFill>
          </a:endParaRPr>
        </a:p>
      </dsp:txBody>
      <dsp:txXfrm>
        <a:off x="6374161" y="1074420"/>
        <a:ext cx="3225403" cy="2256282"/>
      </dsp:txXfrm>
    </dsp:sp>
    <dsp:sp modelId="{78DC4241-2C98-4641-846D-5AED8821AB60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5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3140AC3-804F-4FC1-8AFF-8B1D3A7C2D3F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5D"/>
              </a:solidFill>
            </a:rPr>
            <a:t>五、郑和下西洋</a:t>
          </a:r>
        </a:p>
      </dsp:txBody>
      <dsp:txXfrm>
        <a:off x="0" y="0"/>
        <a:ext cx="9601200" cy="1074420"/>
      </dsp:txXfrm>
    </dsp:sp>
    <dsp:sp modelId="{FD80A5B8-1C53-496B-A5B4-5DC3C7D2B655}">
      <dsp:nvSpPr>
        <dsp:cNvPr id="0" name=""/>
        <dsp:cNvSpPr/>
      </dsp:nvSpPr>
      <dsp:spPr>
        <a:xfrm>
          <a:off x="559" y="1074420"/>
          <a:ext cx="1379477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/>
            <a:t>郑和简介</a:t>
          </a:r>
          <a:endParaRPr lang="en-US" altLang="zh-CN" sz="2000" b="1" kern="1200" dirty="0"/>
        </a:p>
      </dsp:txBody>
      <dsp:txXfrm>
        <a:off x="559" y="1074420"/>
        <a:ext cx="1379477" cy="2256282"/>
      </dsp:txXfrm>
    </dsp:sp>
    <dsp:sp modelId="{9AD5ABFA-1888-48A6-ACF0-C8E8CA8DAF04}">
      <dsp:nvSpPr>
        <dsp:cNvPr id="0" name=""/>
        <dsp:cNvSpPr/>
      </dsp:nvSpPr>
      <dsp:spPr>
        <a:xfrm>
          <a:off x="1380037" y="1074420"/>
          <a:ext cx="7045076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/>
            <a:t>七次下西洋概况（</a:t>
          </a:r>
          <a:r>
            <a:rPr lang="en-US" altLang="zh-CN" sz="3600" b="1" kern="1200" dirty="0"/>
            <a:t>1405—1433</a:t>
          </a:r>
          <a:r>
            <a:rPr lang="zh-CN" altLang="en-US" sz="3600" b="1" kern="1200" dirty="0"/>
            <a:t>）</a:t>
          </a:r>
          <a:endParaRPr lang="en-US" altLang="zh-CN" sz="3600" b="1" kern="1200" dirty="0"/>
        </a:p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rgbClr val="FFFF5D"/>
              </a:solidFill>
            </a:rPr>
            <a:t>线路：江苏太仓刘家港→西太平洋和印度洋→爪哇、苏门答腊、苏禄等</a:t>
          </a:r>
          <a:r>
            <a:rPr lang="en-US" altLang="zh-CN" sz="2000" b="1" kern="1200" dirty="0">
              <a:solidFill>
                <a:srgbClr val="FFFF5D"/>
              </a:solidFill>
            </a:rPr>
            <a:t>30</a:t>
          </a:r>
          <a:r>
            <a:rPr lang="zh-CN" altLang="en-US" sz="2000" b="1" kern="1200" dirty="0">
              <a:solidFill>
                <a:srgbClr val="FFFF5D"/>
              </a:solidFill>
            </a:rPr>
            <a:t>多个国家→非洲东部红海和伊斯兰教圣地麦加</a:t>
          </a:r>
          <a:endParaRPr lang="en-US" altLang="zh-CN" sz="2000" b="1" kern="1200" dirty="0">
            <a:solidFill>
              <a:srgbClr val="FFFF5D"/>
            </a:solidFill>
          </a:endParaRPr>
        </a:p>
      </dsp:txBody>
      <dsp:txXfrm>
        <a:off x="1380037" y="1074420"/>
        <a:ext cx="7045076" cy="2256282"/>
      </dsp:txXfrm>
    </dsp:sp>
    <dsp:sp modelId="{C96B38AB-1FF0-4F3D-A667-5972A46A54CF}">
      <dsp:nvSpPr>
        <dsp:cNvPr id="0" name=""/>
        <dsp:cNvSpPr/>
      </dsp:nvSpPr>
      <dsp:spPr>
        <a:xfrm>
          <a:off x="8425113" y="1074420"/>
          <a:ext cx="1175526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400" b="1" kern="1200" dirty="0"/>
            <a:t>意义</a:t>
          </a:r>
          <a:endParaRPr lang="en-US" altLang="zh-CN" sz="5400" b="1" kern="1200" dirty="0"/>
        </a:p>
      </dsp:txBody>
      <dsp:txXfrm>
        <a:off x="8425113" y="1074420"/>
        <a:ext cx="1175526" cy="2256282"/>
      </dsp:txXfrm>
    </dsp:sp>
    <dsp:sp modelId="{660DC729-7027-402E-B7E6-E939168A2C87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ABB7DB-86F3-439E-8B72-8353151573EB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三、东周战乱及秦国变法</a:t>
          </a:r>
        </a:p>
      </dsp:txBody>
      <dsp:txXfrm>
        <a:off x="0" y="0"/>
        <a:ext cx="9601200" cy="1074420"/>
      </dsp:txXfrm>
    </dsp:sp>
    <dsp:sp modelId="{4CDAF2D0-D966-4FD9-8523-A1A54E47D7E8}">
      <dsp:nvSpPr>
        <dsp:cNvPr id="0" name=""/>
        <dsp:cNvSpPr/>
      </dsp:nvSpPr>
      <dsp:spPr>
        <a:xfrm>
          <a:off x="4688" y="1074420"/>
          <a:ext cx="3197274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400" kern="1200" dirty="0"/>
            <a:t>春秋五霸</a:t>
          </a:r>
        </a:p>
      </dsp:txBody>
      <dsp:txXfrm>
        <a:off x="4688" y="1074420"/>
        <a:ext cx="3197274" cy="2256282"/>
      </dsp:txXfrm>
    </dsp:sp>
    <dsp:sp modelId="{9FE24172-FBE3-4D87-B54B-8B3CDD9BC8E8}">
      <dsp:nvSpPr>
        <dsp:cNvPr id="0" name=""/>
        <dsp:cNvSpPr/>
      </dsp:nvSpPr>
      <dsp:spPr>
        <a:xfrm>
          <a:off x="3201962" y="1074420"/>
          <a:ext cx="3197274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400" kern="1200" dirty="0"/>
            <a:t>战国七雄</a:t>
          </a:r>
        </a:p>
      </dsp:txBody>
      <dsp:txXfrm>
        <a:off x="3201962" y="1074420"/>
        <a:ext cx="3197274" cy="2256282"/>
      </dsp:txXfrm>
    </dsp:sp>
    <dsp:sp modelId="{5AD43DFE-2A73-4F23-A008-AE646C178DFA}">
      <dsp:nvSpPr>
        <dsp:cNvPr id="0" name=""/>
        <dsp:cNvSpPr/>
      </dsp:nvSpPr>
      <dsp:spPr>
        <a:xfrm>
          <a:off x="6399237" y="1074420"/>
          <a:ext cx="3197274" cy="225628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05740" tIns="205740" rIns="205740" bIns="205740" numCol="1" spcCol="1270" anchor="ctr" anchorCtr="0">
          <a:noAutofit/>
        </a:bodyPr>
        <a:lstStyle/>
        <a:p>
          <a:pPr marL="0" lvl="0" indent="0" algn="ctr" defTabSz="24003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5400" kern="1200" dirty="0"/>
            <a:t>商鞅变法</a:t>
          </a:r>
        </a:p>
      </dsp:txBody>
      <dsp:txXfrm>
        <a:off x="6399237" y="1074420"/>
        <a:ext cx="3197274" cy="2256282"/>
      </dsp:txXfrm>
    </dsp:sp>
    <dsp:sp modelId="{BE1D200F-3E3C-418E-AB05-8B47E970A140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187684F-3678-493E-A902-32B6775837E3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3F3E09"/>
              </a:solidFill>
            </a:rPr>
            <a:t>六、文化艺术 </a:t>
          </a:r>
          <a:r>
            <a:rPr lang="en-US" altLang="zh-CN" sz="4300" b="1" kern="1200" dirty="0">
              <a:solidFill>
                <a:srgbClr val="3F3E09"/>
              </a:solidFill>
            </a:rPr>
            <a:t>· </a:t>
          </a:r>
          <a:r>
            <a:rPr lang="zh-CN" altLang="en-US" sz="4300" b="1" kern="1200" dirty="0">
              <a:solidFill>
                <a:srgbClr val="3F3E09"/>
              </a:solidFill>
            </a:rPr>
            <a:t>图书编撰</a:t>
          </a:r>
        </a:p>
      </dsp:txBody>
      <dsp:txXfrm>
        <a:off x="0" y="0"/>
        <a:ext cx="9601200" cy="1074420"/>
      </dsp:txXfrm>
    </dsp:sp>
    <dsp:sp modelId="{4676D4FA-8A82-4E09-9D09-F20E1B57E96F}">
      <dsp:nvSpPr>
        <dsp:cNvPr id="0" name=""/>
        <dsp:cNvSpPr/>
      </dsp:nvSpPr>
      <dsp:spPr>
        <a:xfrm>
          <a:off x="0" y="1074420"/>
          <a:ext cx="9601200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200" b="1" kern="1200" dirty="0">
              <a:solidFill>
                <a:srgbClr val="FFFF00"/>
              </a:solidFill>
            </a:rPr>
            <a:t>《</a:t>
          </a:r>
          <a:r>
            <a:rPr lang="zh-CN" altLang="en-US" sz="3200" b="1" kern="1200" dirty="0">
              <a:solidFill>
                <a:srgbClr val="FFFF00"/>
              </a:solidFill>
            </a:rPr>
            <a:t>康熙字典</a:t>
          </a:r>
          <a:r>
            <a:rPr lang="en-US" altLang="zh-CN" sz="3200" b="1" kern="1200" dirty="0">
              <a:solidFill>
                <a:srgbClr val="FFFF00"/>
              </a:solidFill>
            </a:rPr>
            <a:t>》</a:t>
          </a:r>
          <a:r>
            <a:rPr lang="zh-CN" altLang="en-US" sz="3200" b="1" kern="1200" dirty="0">
              <a:solidFill>
                <a:srgbClr val="FFFF00"/>
              </a:solidFill>
            </a:rPr>
            <a:t>：</a:t>
          </a:r>
          <a:r>
            <a:rPr lang="zh-CN" altLang="en-US" sz="2400" b="1" kern="1200" dirty="0">
              <a:solidFill>
                <a:schemeClr val="bg1">
                  <a:lumMod val="95000"/>
                </a:schemeClr>
              </a:solidFill>
            </a:rPr>
            <a:t>清朝熙康年间</a:t>
          </a:r>
          <a:r>
            <a:rPr lang="zh-CN" altLang="en-US" sz="2400" b="1" kern="1200" dirty="0"/>
            <a:t>编撰（官修）的汉字辞书，由张玉书、陈廷敬主持，凌绍霄、史夔等</a:t>
          </a:r>
          <a:r>
            <a:rPr lang="en-US" altLang="zh-CN" sz="2400" b="1" kern="1200" dirty="0"/>
            <a:t>30</a:t>
          </a:r>
          <a:r>
            <a:rPr lang="zh-CN" altLang="en-US" sz="2400" b="1" kern="1200" dirty="0"/>
            <a:t>多名学者奉旨编撰，始于</a:t>
          </a:r>
          <a:r>
            <a:rPr lang="en-US" altLang="zh-CN" sz="2400" b="1" kern="1200" dirty="0"/>
            <a:t>1710</a:t>
          </a:r>
          <a:r>
            <a:rPr lang="zh-CN" altLang="en-US" sz="2400" b="1" kern="1200" dirty="0"/>
            <a:t>年，成书于</a:t>
          </a:r>
          <a:r>
            <a:rPr lang="en-US" altLang="zh-CN" sz="2400" b="1" kern="1200" dirty="0"/>
            <a:t>1716</a:t>
          </a:r>
          <a:r>
            <a:rPr lang="zh-CN" altLang="en-US" sz="2400" b="1" kern="1200" dirty="0"/>
            <a:t>年。字典采用部首分类法，按笔画排列，全书分</a:t>
          </a:r>
          <a:r>
            <a:rPr lang="en-US" altLang="zh-CN" sz="2400" b="1" kern="1200" dirty="0"/>
            <a:t>12</a:t>
          </a:r>
          <a:r>
            <a:rPr lang="zh-CN" altLang="en-US" sz="2400" b="1" kern="1200" dirty="0"/>
            <a:t>集，以十二地支标识，每集分上、中、下三卷，共收录汉字</a:t>
          </a:r>
          <a:r>
            <a:rPr lang="en-US" altLang="zh-CN" sz="2400" b="1" kern="1200" dirty="0"/>
            <a:t>47035</a:t>
          </a:r>
          <a:r>
            <a:rPr lang="zh-CN" altLang="en-US" sz="2400" b="1" kern="1200" dirty="0"/>
            <a:t>个。它是一部具有深远影响的汉字辞书，是后世汉字研究的主要参考文献之一。</a:t>
          </a:r>
        </a:p>
      </dsp:txBody>
      <dsp:txXfrm>
        <a:off x="0" y="1074420"/>
        <a:ext cx="9601200" cy="2256282"/>
      </dsp:txXfrm>
    </dsp:sp>
    <dsp:sp modelId="{68899AF6-6560-429F-A4AA-3E0794363396}">
      <dsp:nvSpPr>
        <dsp:cNvPr id="0" name=""/>
        <dsp:cNvSpPr/>
      </dsp:nvSpPr>
      <dsp:spPr>
        <a:xfrm>
          <a:off x="0" y="3330701"/>
          <a:ext cx="9601200" cy="250698"/>
        </a:xfrm>
        <a:prstGeom prst="rect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shade val="80000"/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z="-190500" extrusionH="12700" prstMaterial="plastic">
          <a:bevelT w="50800" h="50800"/>
        </a:sp3d>
      </dsp:spPr>
      <dsp:style>
        <a:lnRef idx="0">
          <a:scrgbClr r="0" g="0" b="0"/>
        </a:lnRef>
        <a:fillRef idx="2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6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2FB29-B462-429B-9E31-52732753CE88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六、文化艺术 </a:t>
          </a:r>
          <a:r>
            <a:rPr lang="en-US" altLang="zh-CN" sz="4300" b="1" kern="1200" dirty="0">
              <a:solidFill>
                <a:srgbClr val="FFFF00"/>
              </a:solidFill>
            </a:rPr>
            <a:t>· </a:t>
          </a:r>
          <a:r>
            <a:rPr lang="zh-CN" altLang="en-US" sz="4300" b="1" kern="1200" dirty="0">
              <a:solidFill>
                <a:srgbClr val="FFFF00"/>
              </a:solidFill>
            </a:rPr>
            <a:t>明清小说（</a:t>
          </a:r>
          <a:r>
            <a:rPr lang="en-US" altLang="zh-CN" sz="4300" b="1" kern="1200" dirty="0">
              <a:solidFill>
                <a:srgbClr val="FFFF00"/>
              </a:solidFill>
            </a:rPr>
            <a:t>1</a:t>
          </a:r>
          <a:r>
            <a:rPr lang="zh-CN" altLang="en-US" sz="4300" b="1" kern="1200" dirty="0">
              <a:solidFill>
                <a:srgbClr val="FFFF00"/>
              </a:solidFill>
            </a:rPr>
            <a:t>）</a:t>
          </a:r>
        </a:p>
      </dsp:txBody>
      <dsp:txXfrm>
        <a:off x="0" y="0"/>
        <a:ext cx="9601200" cy="1074420"/>
      </dsp:txXfrm>
    </dsp:sp>
    <dsp:sp modelId="{38870990-33E9-416F-8A90-BCD263B8BC9D}">
      <dsp:nvSpPr>
        <dsp:cNvPr id="0" name=""/>
        <dsp:cNvSpPr/>
      </dsp:nvSpPr>
      <dsp:spPr>
        <a:xfrm>
          <a:off x="1635" y="1074420"/>
          <a:ext cx="3225403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/>
            <a:t>罗贯中与</a:t>
          </a:r>
          <a:r>
            <a:rPr lang="en-US" altLang="zh-CN" sz="4000" b="1" kern="1200" dirty="0">
              <a:solidFill>
                <a:srgbClr val="757311"/>
              </a:solidFill>
            </a:rPr>
            <a:t>《</a:t>
          </a:r>
          <a:r>
            <a:rPr lang="zh-CN" altLang="en-US" sz="4000" b="1" kern="1200" dirty="0">
              <a:solidFill>
                <a:srgbClr val="757311"/>
              </a:solidFill>
            </a:rPr>
            <a:t>三国演义</a:t>
          </a:r>
          <a:r>
            <a:rPr lang="en-US" altLang="zh-CN" sz="4000" b="1" kern="1200" dirty="0">
              <a:solidFill>
                <a:srgbClr val="757311"/>
              </a:solidFill>
            </a:rPr>
            <a:t>》</a:t>
          </a:r>
          <a:endParaRPr lang="zh-CN" altLang="en-US" sz="4000" b="1" kern="1200" dirty="0">
            <a:solidFill>
              <a:srgbClr val="757311"/>
            </a:solidFill>
          </a:endParaRPr>
        </a:p>
      </dsp:txBody>
      <dsp:txXfrm>
        <a:off x="1635" y="1074420"/>
        <a:ext cx="3225403" cy="2256282"/>
      </dsp:txXfrm>
    </dsp:sp>
    <dsp:sp modelId="{9BB95CDD-DBCC-4480-912F-3E5520D79543}">
      <dsp:nvSpPr>
        <dsp:cNvPr id="0" name=""/>
        <dsp:cNvSpPr/>
      </dsp:nvSpPr>
      <dsp:spPr>
        <a:xfrm>
          <a:off x="3227038" y="1074420"/>
          <a:ext cx="3147122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/>
            <a:t>施耐庵与</a:t>
          </a:r>
          <a:r>
            <a:rPr lang="en-US" altLang="zh-CN" sz="4000" b="1" kern="1200" dirty="0">
              <a:solidFill>
                <a:srgbClr val="757311"/>
              </a:solidFill>
            </a:rPr>
            <a:t>《</a:t>
          </a:r>
          <a:r>
            <a:rPr lang="zh-CN" altLang="en-US" sz="4000" b="1" kern="1200" dirty="0">
              <a:solidFill>
                <a:srgbClr val="757311"/>
              </a:solidFill>
            </a:rPr>
            <a:t>水浒传</a:t>
          </a:r>
          <a:r>
            <a:rPr lang="en-US" altLang="zh-CN" sz="4000" b="1" kern="1200" dirty="0">
              <a:solidFill>
                <a:srgbClr val="757311"/>
              </a:solidFill>
            </a:rPr>
            <a:t>》</a:t>
          </a:r>
          <a:endParaRPr lang="zh-CN" altLang="en-US" sz="4000" b="1" kern="1200" dirty="0">
            <a:solidFill>
              <a:srgbClr val="757311"/>
            </a:solidFill>
          </a:endParaRPr>
        </a:p>
      </dsp:txBody>
      <dsp:txXfrm>
        <a:off x="3227038" y="1074420"/>
        <a:ext cx="3147122" cy="2256282"/>
      </dsp:txXfrm>
    </dsp:sp>
    <dsp:sp modelId="{14B45EF3-6E07-4182-A721-069D007CFEED}">
      <dsp:nvSpPr>
        <dsp:cNvPr id="0" name=""/>
        <dsp:cNvSpPr/>
      </dsp:nvSpPr>
      <dsp:spPr>
        <a:xfrm>
          <a:off x="6374161" y="1074420"/>
          <a:ext cx="3225403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/>
            <a:t>吴承恩与</a:t>
          </a:r>
          <a:r>
            <a:rPr lang="en-US" altLang="zh-CN" sz="4000" b="1" kern="1200" dirty="0">
              <a:solidFill>
                <a:srgbClr val="757311"/>
              </a:solidFill>
            </a:rPr>
            <a:t>《</a:t>
          </a:r>
          <a:r>
            <a:rPr lang="zh-CN" altLang="en-US" sz="4000" b="1" kern="1200" dirty="0">
              <a:solidFill>
                <a:srgbClr val="757311"/>
              </a:solidFill>
            </a:rPr>
            <a:t>西游记</a:t>
          </a:r>
          <a:r>
            <a:rPr lang="en-US" altLang="zh-CN" sz="4000" b="1" kern="1200" dirty="0">
              <a:solidFill>
                <a:srgbClr val="757311"/>
              </a:solidFill>
            </a:rPr>
            <a:t>》</a:t>
          </a:r>
          <a:endParaRPr lang="zh-CN" altLang="en-US" sz="4000" b="1" kern="1200" dirty="0">
            <a:solidFill>
              <a:srgbClr val="757311"/>
            </a:solidFill>
          </a:endParaRPr>
        </a:p>
      </dsp:txBody>
      <dsp:txXfrm>
        <a:off x="6374161" y="1074420"/>
        <a:ext cx="3225403" cy="2256282"/>
      </dsp:txXfrm>
    </dsp:sp>
    <dsp:sp modelId="{78DC4241-2C98-4641-846D-5AED8821AB60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/>
      </dsp:style>
    </dsp:sp>
  </dsp:spTree>
</dsp:drawing>
</file>

<file path=ppt/diagrams/drawing6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832FB29-B462-429B-9E31-52732753CE88}">
      <dsp:nvSpPr>
        <dsp:cNvPr id="0" name=""/>
        <dsp:cNvSpPr/>
      </dsp:nvSpPr>
      <dsp:spPr>
        <a:xfrm>
          <a:off x="0" y="0"/>
          <a:ext cx="9601200" cy="1074420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63830" tIns="163830" rIns="163830" bIns="163830" numCol="1" spcCol="1270" anchor="ctr" anchorCtr="0">
          <a:noAutofit/>
        </a:bodyPr>
        <a:lstStyle/>
        <a:p>
          <a:pPr marL="0" lvl="0" indent="0" algn="ctr" defTabSz="1911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300" b="1" kern="1200" dirty="0">
              <a:solidFill>
                <a:srgbClr val="FFFF00"/>
              </a:solidFill>
            </a:rPr>
            <a:t>六、文化艺术 </a:t>
          </a:r>
          <a:r>
            <a:rPr lang="en-US" altLang="zh-CN" sz="4300" b="1" kern="1200" dirty="0">
              <a:solidFill>
                <a:srgbClr val="FFFF00"/>
              </a:solidFill>
            </a:rPr>
            <a:t>· </a:t>
          </a:r>
          <a:r>
            <a:rPr lang="zh-CN" altLang="en-US" sz="4300" b="1" kern="1200" dirty="0">
              <a:solidFill>
                <a:srgbClr val="FFFF00"/>
              </a:solidFill>
            </a:rPr>
            <a:t>明清小说（</a:t>
          </a:r>
          <a:r>
            <a:rPr lang="en-US" altLang="zh-CN" sz="4300" b="1" kern="1200" dirty="0">
              <a:solidFill>
                <a:srgbClr val="FFFF00"/>
              </a:solidFill>
            </a:rPr>
            <a:t>2</a:t>
          </a:r>
          <a:r>
            <a:rPr lang="zh-CN" altLang="en-US" sz="4300" b="1" kern="1200" dirty="0">
              <a:solidFill>
                <a:srgbClr val="FFFF00"/>
              </a:solidFill>
            </a:rPr>
            <a:t>）</a:t>
          </a:r>
        </a:p>
      </dsp:txBody>
      <dsp:txXfrm>
        <a:off x="0" y="0"/>
        <a:ext cx="9601200" cy="1074420"/>
      </dsp:txXfrm>
    </dsp:sp>
    <dsp:sp modelId="{38870990-33E9-416F-8A90-BCD263B8BC9D}">
      <dsp:nvSpPr>
        <dsp:cNvPr id="0" name=""/>
        <dsp:cNvSpPr/>
      </dsp:nvSpPr>
      <dsp:spPr>
        <a:xfrm>
          <a:off x="1635" y="1074420"/>
          <a:ext cx="3225403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/>
            <a:t>曹雪芹与</a:t>
          </a:r>
          <a:r>
            <a:rPr lang="en-US" altLang="zh-CN" sz="4000" b="1" kern="1200" dirty="0">
              <a:solidFill>
                <a:srgbClr val="FFFF5D"/>
              </a:solidFill>
            </a:rPr>
            <a:t>《</a:t>
          </a:r>
          <a:r>
            <a:rPr lang="zh-CN" altLang="en-US" sz="4000" b="1" kern="1200" dirty="0">
              <a:solidFill>
                <a:srgbClr val="FFFF5D"/>
              </a:solidFill>
            </a:rPr>
            <a:t>红楼梦</a:t>
          </a:r>
          <a:r>
            <a:rPr lang="en-US" altLang="zh-CN" sz="4000" b="1" kern="1200" dirty="0">
              <a:solidFill>
                <a:srgbClr val="FFFF5D"/>
              </a:solidFill>
            </a:rPr>
            <a:t>》</a:t>
          </a:r>
          <a:endParaRPr lang="zh-CN" altLang="en-US" sz="4000" b="1" kern="1200" dirty="0">
            <a:solidFill>
              <a:srgbClr val="FFFF5D"/>
            </a:solidFill>
          </a:endParaRPr>
        </a:p>
      </dsp:txBody>
      <dsp:txXfrm>
        <a:off x="1635" y="1074420"/>
        <a:ext cx="3225403" cy="2256282"/>
      </dsp:txXfrm>
    </dsp:sp>
    <dsp:sp modelId="{9BB95CDD-DBCC-4480-912F-3E5520D79543}">
      <dsp:nvSpPr>
        <dsp:cNvPr id="0" name=""/>
        <dsp:cNvSpPr/>
      </dsp:nvSpPr>
      <dsp:spPr>
        <a:xfrm>
          <a:off x="3227038" y="1074420"/>
          <a:ext cx="3147122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/>
            <a:t>吴敬梓与</a:t>
          </a:r>
          <a:r>
            <a:rPr lang="en-US" altLang="zh-CN" sz="4000" b="1" kern="1200" dirty="0">
              <a:solidFill>
                <a:srgbClr val="FFFF5D"/>
              </a:solidFill>
            </a:rPr>
            <a:t>《</a:t>
          </a:r>
          <a:r>
            <a:rPr lang="zh-CN" altLang="en-US" sz="4000" b="1" kern="1200" dirty="0">
              <a:solidFill>
                <a:srgbClr val="FFFF5D"/>
              </a:solidFill>
            </a:rPr>
            <a:t>儒林外史</a:t>
          </a:r>
          <a:r>
            <a:rPr lang="en-US" altLang="zh-CN" sz="4000" b="1" kern="1200" dirty="0">
              <a:solidFill>
                <a:srgbClr val="FFFF5D"/>
              </a:solidFill>
            </a:rPr>
            <a:t>》</a:t>
          </a:r>
          <a:endParaRPr lang="zh-CN" altLang="en-US" sz="4000" b="1" kern="1200" dirty="0">
            <a:solidFill>
              <a:srgbClr val="FFFF5D"/>
            </a:solidFill>
          </a:endParaRPr>
        </a:p>
      </dsp:txBody>
      <dsp:txXfrm>
        <a:off x="3227038" y="1074420"/>
        <a:ext cx="3147122" cy="2256282"/>
      </dsp:txXfrm>
    </dsp:sp>
    <dsp:sp modelId="{14B45EF3-6E07-4182-A721-069D007CFEED}">
      <dsp:nvSpPr>
        <dsp:cNvPr id="0" name=""/>
        <dsp:cNvSpPr/>
      </dsp:nvSpPr>
      <dsp:spPr>
        <a:xfrm>
          <a:off x="6374161" y="1074420"/>
          <a:ext cx="3225403" cy="2256282"/>
        </a:xfrm>
        <a:prstGeom prst="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/>
            <a:t>蒲松龄与</a:t>
          </a:r>
          <a:r>
            <a:rPr lang="en-US" altLang="zh-CN" sz="4000" b="1" kern="1200" dirty="0">
              <a:solidFill>
                <a:srgbClr val="FFFF5D"/>
              </a:solidFill>
            </a:rPr>
            <a:t>《</a:t>
          </a:r>
          <a:r>
            <a:rPr lang="zh-CN" altLang="en-US" sz="4000" b="1" kern="1200" dirty="0">
              <a:solidFill>
                <a:srgbClr val="FFFF5D"/>
              </a:solidFill>
            </a:rPr>
            <a:t>聊斋志异</a:t>
          </a:r>
          <a:r>
            <a:rPr lang="en-US" altLang="zh-CN" sz="4000" b="1" kern="1200" dirty="0">
              <a:solidFill>
                <a:srgbClr val="FFFF5D"/>
              </a:solidFill>
            </a:rPr>
            <a:t>》</a:t>
          </a:r>
          <a:endParaRPr lang="zh-CN" altLang="en-US" sz="4000" b="1" kern="1200" dirty="0">
            <a:solidFill>
              <a:srgbClr val="FFFF5D"/>
            </a:solidFill>
          </a:endParaRPr>
        </a:p>
      </dsp:txBody>
      <dsp:txXfrm>
        <a:off x="6374161" y="1074420"/>
        <a:ext cx="3225403" cy="2256282"/>
      </dsp:txXfrm>
    </dsp:sp>
    <dsp:sp modelId="{78DC4241-2C98-4641-846D-5AED8821AB60}">
      <dsp:nvSpPr>
        <dsp:cNvPr id="0" name=""/>
        <dsp:cNvSpPr/>
      </dsp:nvSpPr>
      <dsp:spPr>
        <a:xfrm>
          <a:off x="0" y="3330702"/>
          <a:ext cx="9601200" cy="250698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  <a:bevelB w="88900" h="121750" prst="angle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</dsp:sp>
  </dsp:spTree>
</dsp:drawing>
</file>

<file path=ppt/diagrams/drawing6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32878B5-7033-42C2-97C1-D7C265F849BF}">
      <dsp:nvSpPr>
        <dsp:cNvPr id="0" name=""/>
        <dsp:cNvSpPr/>
      </dsp:nvSpPr>
      <dsp:spPr>
        <a:xfrm>
          <a:off x="3" y="1745"/>
          <a:ext cx="3224348" cy="80948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秦皇汉武</a:t>
          </a:r>
        </a:p>
      </dsp:txBody>
      <dsp:txXfrm>
        <a:off x="404744" y="1745"/>
        <a:ext cx="2414867" cy="809481"/>
      </dsp:txXfrm>
    </dsp:sp>
    <dsp:sp modelId="{E31971CB-1B34-4BA9-9C75-5A6465F9DCD7}">
      <dsp:nvSpPr>
        <dsp:cNvPr id="0" name=""/>
        <dsp:cNvSpPr/>
      </dsp:nvSpPr>
      <dsp:spPr>
        <a:xfrm>
          <a:off x="2961269" y="70551"/>
          <a:ext cx="3415601" cy="67186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唐宗宋祖</a:t>
          </a:r>
        </a:p>
      </dsp:txBody>
      <dsp:txXfrm>
        <a:off x="3297204" y="70551"/>
        <a:ext cx="2743732" cy="671869"/>
      </dsp:txXfrm>
    </dsp:sp>
    <dsp:sp modelId="{FB741111-659F-4246-BBC8-D780BD89513A}">
      <dsp:nvSpPr>
        <dsp:cNvPr id="0" name=""/>
        <dsp:cNvSpPr/>
      </dsp:nvSpPr>
      <dsp:spPr>
        <a:xfrm>
          <a:off x="6141716" y="70551"/>
          <a:ext cx="2916066" cy="67186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5560" tIns="17780" rIns="0" bIns="177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kern="1200" dirty="0"/>
            <a:t>成杰思汗</a:t>
          </a:r>
        </a:p>
      </dsp:txBody>
      <dsp:txXfrm>
        <a:off x="6477651" y="70551"/>
        <a:ext cx="2244197" cy="671869"/>
      </dsp:txXfrm>
    </dsp:sp>
    <dsp:sp modelId="{14DF27B3-0E70-482E-8A7A-E1D3CB0BB0D4}">
      <dsp:nvSpPr>
        <dsp:cNvPr id="0" name=""/>
        <dsp:cNvSpPr/>
      </dsp:nvSpPr>
      <dsp:spPr>
        <a:xfrm>
          <a:off x="3" y="924554"/>
          <a:ext cx="3280182" cy="80948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14605" rIns="0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kern="1200" dirty="0"/>
            <a:t>文景之治</a:t>
          </a:r>
          <a:r>
            <a:rPr lang="zh-CN" altLang="en-US" sz="2300" kern="1200" dirty="0">
              <a:solidFill>
                <a:srgbClr val="FFFF00"/>
              </a:solidFill>
            </a:rPr>
            <a:t>光武中兴</a:t>
          </a:r>
        </a:p>
      </dsp:txBody>
      <dsp:txXfrm>
        <a:off x="404744" y="924554"/>
        <a:ext cx="2470701" cy="809481"/>
      </dsp:txXfrm>
    </dsp:sp>
    <dsp:sp modelId="{E150BF94-6D26-4A37-9D2A-831337FDB411}">
      <dsp:nvSpPr>
        <dsp:cNvPr id="0" name=""/>
        <dsp:cNvSpPr/>
      </dsp:nvSpPr>
      <dsp:spPr>
        <a:xfrm>
          <a:off x="3017103" y="993360"/>
          <a:ext cx="3305314" cy="67186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/>
            <a:t>贞观之治</a:t>
          </a:r>
          <a:r>
            <a:rPr lang="zh-CN" altLang="en-US" sz="2000" kern="1200" dirty="0">
              <a:solidFill>
                <a:srgbClr val="757311"/>
              </a:solidFill>
            </a:rPr>
            <a:t>开元盛世</a:t>
          </a:r>
        </a:p>
      </dsp:txBody>
      <dsp:txXfrm>
        <a:off x="3353038" y="993360"/>
        <a:ext cx="2633445" cy="671869"/>
      </dsp:txXfrm>
    </dsp:sp>
    <dsp:sp modelId="{04D59009-7B91-4C80-8172-2C1595548CC4}">
      <dsp:nvSpPr>
        <dsp:cNvPr id="0" name=""/>
        <dsp:cNvSpPr/>
      </dsp:nvSpPr>
      <dsp:spPr>
        <a:xfrm>
          <a:off x="6087263" y="993360"/>
          <a:ext cx="2988762" cy="67186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/>
            <a:t>仁宗盛治</a:t>
          </a:r>
          <a:r>
            <a:rPr lang="zh-CN" altLang="en-US" sz="2000" kern="1200" dirty="0">
              <a:solidFill>
                <a:srgbClr val="757311"/>
              </a:solidFill>
            </a:rPr>
            <a:t>康乾盛世</a:t>
          </a:r>
        </a:p>
      </dsp:txBody>
      <dsp:txXfrm>
        <a:off x="6423198" y="993360"/>
        <a:ext cx="2316893" cy="671869"/>
      </dsp:txXfrm>
    </dsp:sp>
    <dsp:sp modelId="{B6DDD502-FAB5-4D10-A4B8-7F3FE00B4567}">
      <dsp:nvSpPr>
        <dsp:cNvPr id="0" name=""/>
        <dsp:cNvSpPr/>
      </dsp:nvSpPr>
      <dsp:spPr>
        <a:xfrm>
          <a:off x="3" y="1847363"/>
          <a:ext cx="3199355" cy="80948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29210" tIns="14605" rIns="0" bIns="14605" numCol="1" spcCol="1270" anchor="ctr" anchorCtr="0">
          <a:noAutofit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kern="1200" dirty="0">
              <a:solidFill>
                <a:srgbClr val="FFFF00"/>
              </a:solidFill>
            </a:rPr>
            <a:t>阴阳历法</a:t>
          </a:r>
          <a:r>
            <a:rPr lang="zh-CN" altLang="en-US" sz="2300" kern="1200" dirty="0"/>
            <a:t>甲骨文字</a:t>
          </a:r>
        </a:p>
      </dsp:txBody>
      <dsp:txXfrm>
        <a:off x="404744" y="1847363"/>
        <a:ext cx="2389874" cy="809481"/>
      </dsp:txXfrm>
    </dsp:sp>
    <dsp:sp modelId="{176F9837-ABA4-492D-BED4-EBD36CF3A508}">
      <dsp:nvSpPr>
        <dsp:cNvPr id="0" name=""/>
        <dsp:cNvSpPr/>
      </dsp:nvSpPr>
      <dsp:spPr>
        <a:xfrm>
          <a:off x="2936277" y="1916169"/>
          <a:ext cx="3312973" cy="67186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rgbClr val="757311"/>
              </a:solidFill>
            </a:rPr>
            <a:t>陶瓷青铜</a:t>
          </a:r>
          <a:r>
            <a:rPr lang="zh-CN" altLang="en-US" sz="2000" kern="1200" dirty="0"/>
            <a:t>四大发明</a:t>
          </a:r>
        </a:p>
      </dsp:txBody>
      <dsp:txXfrm>
        <a:off x="3272212" y="1916169"/>
        <a:ext cx="2641104" cy="671869"/>
      </dsp:txXfrm>
    </dsp:sp>
    <dsp:sp modelId="{812D01E4-BEAE-483C-9470-2D3DD8875B22}">
      <dsp:nvSpPr>
        <dsp:cNvPr id="0" name=""/>
        <dsp:cNvSpPr/>
      </dsp:nvSpPr>
      <dsp:spPr>
        <a:xfrm>
          <a:off x="6014096" y="1916169"/>
          <a:ext cx="3018576" cy="671869"/>
        </a:xfrm>
        <a:prstGeom prst="chevron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5400" tIns="12700" rIns="0" bIns="12700" numCol="1" spcCol="1270" anchor="ctr" anchorCtr="0">
          <a:noAutofit/>
        </a:bodyPr>
        <a:lstStyle/>
        <a:p>
          <a:pPr marL="0" lvl="0" indent="0" algn="ctr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kern="1200" dirty="0">
              <a:solidFill>
                <a:srgbClr val="757311"/>
              </a:solidFill>
            </a:rPr>
            <a:t>圆周</a:t>
          </a:r>
          <a:r>
            <a:rPr lang="zh-CN" altLang="en-US" sz="2000" kern="1200" dirty="0"/>
            <a:t>勾股</a:t>
          </a:r>
          <a:r>
            <a:rPr lang="zh-CN" altLang="en-US" sz="2000" kern="1200" dirty="0">
              <a:solidFill>
                <a:srgbClr val="757311"/>
              </a:solidFill>
            </a:rPr>
            <a:t>翻车</a:t>
          </a:r>
          <a:r>
            <a:rPr lang="zh-CN" altLang="en-US" sz="2000" kern="1200" dirty="0"/>
            <a:t>曲辕犁</a:t>
          </a:r>
        </a:p>
      </dsp:txBody>
      <dsp:txXfrm>
        <a:off x="6350031" y="1916169"/>
        <a:ext cx="2346707" cy="671869"/>
      </dsp:txXfrm>
    </dsp:sp>
    <dsp:sp modelId="{3D6DC59A-6A9C-4E7B-92C3-30027489D675}">
      <dsp:nvSpPr>
        <dsp:cNvPr id="0" name=""/>
        <dsp:cNvSpPr/>
      </dsp:nvSpPr>
      <dsp:spPr>
        <a:xfrm>
          <a:off x="3" y="2770172"/>
          <a:ext cx="9672214" cy="809481"/>
        </a:xfrm>
        <a:prstGeom prst="chevron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34925" cap="flat" cmpd="sng" algn="in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30480" tIns="15240" rIns="0" bIns="1524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>
              <a:solidFill>
                <a:srgbClr val="FFFF00"/>
              </a:solidFill>
            </a:rPr>
            <a:t>论语楚辞</a:t>
          </a:r>
          <a:r>
            <a:rPr lang="zh-CN" altLang="en-US" sz="2400" kern="1200" dirty="0"/>
            <a:t>兵法</a:t>
          </a:r>
          <a:r>
            <a:rPr lang="zh-CN" altLang="en-US" sz="2400" kern="1200" dirty="0">
              <a:solidFill>
                <a:srgbClr val="FFFF00"/>
              </a:solidFill>
            </a:rPr>
            <a:t>诸子百家</a:t>
          </a:r>
          <a:r>
            <a:rPr lang="zh-CN" altLang="en-US" sz="2400" kern="1200" dirty="0">
              <a:solidFill>
                <a:schemeClr val="bg1"/>
              </a:solidFill>
            </a:rPr>
            <a:t>内经本草</a:t>
          </a:r>
          <a:r>
            <a:rPr lang="zh-CN" altLang="en-US" sz="2400" kern="1200" dirty="0">
              <a:solidFill>
                <a:srgbClr val="FFFF00"/>
              </a:solidFill>
            </a:rPr>
            <a:t>改革变法</a:t>
          </a:r>
          <a:r>
            <a:rPr lang="zh-CN" altLang="en-US" sz="2400" kern="1200" dirty="0">
              <a:solidFill>
                <a:schemeClr val="bg1"/>
              </a:solidFill>
            </a:rPr>
            <a:t>丝绸之路</a:t>
          </a:r>
          <a:r>
            <a:rPr lang="zh-CN" altLang="en-US" sz="2400" kern="1200" dirty="0">
              <a:solidFill>
                <a:srgbClr val="FFFF00"/>
              </a:solidFill>
            </a:rPr>
            <a:t>史记汉书</a:t>
          </a:r>
          <a:r>
            <a:rPr lang="zh-CN" altLang="en-US" sz="2400" kern="1200" dirty="0">
              <a:solidFill>
                <a:schemeClr val="bg1"/>
              </a:solidFill>
            </a:rPr>
            <a:t>兰亭集序</a:t>
          </a:r>
          <a:r>
            <a:rPr lang="zh-CN" altLang="en-US" sz="2400" kern="1200" dirty="0">
              <a:solidFill>
                <a:srgbClr val="FFFF00"/>
              </a:solidFill>
            </a:rPr>
            <a:t>唐诗宋词</a:t>
          </a:r>
          <a:r>
            <a:rPr lang="zh-CN" altLang="en-US" sz="2400" kern="1200" dirty="0">
              <a:solidFill>
                <a:schemeClr val="bg1"/>
              </a:solidFill>
            </a:rPr>
            <a:t>理学心学</a:t>
          </a:r>
          <a:r>
            <a:rPr lang="zh-CN" altLang="en-US" sz="2400" kern="1200" dirty="0">
              <a:solidFill>
                <a:srgbClr val="FFFF00"/>
              </a:solidFill>
            </a:rPr>
            <a:t>敦煌莫高窟</a:t>
          </a:r>
          <a:r>
            <a:rPr lang="zh-CN" altLang="en-US" sz="2400" kern="1200" dirty="0">
              <a:solidFill>
                <a:schemeClr val="bg1"/>
              </a:solidFill>
            </a:rPr>
            <a:t>清明上河图</a:t>
          </a:r>
          <a:r>
            <a:rPr lang="zh-CN" altLang="en-US" sz="2400" kern="1200" dirty="0">
              <a:solidFill>
                <a:srgbClr val="FFFF00"/>
              </a:solidFill>
            </a:rPr>
            <a:t>元曲</a:t>
          </a:r>
          <a:r>
            <a:rPr lang="zh-CN" altLang="en-US" sz="2400" kern="1200" dirty="0">
              <a:solidFill>
                <a:schemeClr val="bg1"/>
              </a:solidFill>
            </a:rPr>
            <a:t>明清小说</a:t>
          </a:r>
        </a:p>
      </dsp:txBody>
      <dsp:txXfrm>
        <a:off x="404744" y="2770172"/>
        <a:ext cx="8862733" cy="809481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40547494-8A57-4CB6-B1F4-7F66227F4970}">
      <dsp:nvSpPr>
        <dsp:cNvPr id="0" name=""/>
        <dsp:cNvSpPr/>
      </dsp:nvSpPr>
      <dsp:spPr>
        <a:xfrm>
          <a:off x="1101" y="1610"/>
          <a:ext cx="95989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>
              <a:solidFill>
                <a:srgbClr val="9A5C00"/>
              </a:solidFill>
            </a:rPr>
            <a:t>四、春秋战国的科学技术</a:t>
          </a:r>
        </a:p>
      </dsp:txBody>
      <dsp:txXfrm>
        <a:off x="32856" y="33365"/>
        <a:ext cx="9535486" cy="1020702"/>
      </dsp:txXfrm>
    </dsp:sp>
    <dsp:sp modelId="{CDDC48D8-C3F6-4AB2-A840-01F2D0AD86F4}">
      <dsp:nvSpPr>
        <dsp:cNvPr id="0" name=""/>
        <dsp:cNvSpPr/>
      </dsp:nvSpPr>
      <dsp:spPr>
        <a:xfrm>
          <a:off x="3268712" y="2488312"/>
          <a:ext cx="6270361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100" b="1" kern="1200" dirty="0"/>
            <a:t>《</a:t>
          </a:r>
          <a:r>
            <a:rPr lang="zh-CN" altLang="en-US" sz="4100" b="1" kern="1200" dirty="0"/>
            <a:t>黄帝内经</a:t>
          </a:r>
          <a:r>
            <a:rPr lang="en-US" altLang="zh-CN" sz="4100" b="1" kern="1200" dirty="0"/>
            <a:t>》</a:t>
          </a:r>
          <a:r>
            <a:rPr lang="zh-CN" altLang="en-US" sz="4100" b="1" kern="1200" dirty="0"/>
            <a:t>及</a:t>
          </a:r>
          <a:r>
            <a:rPr lang="zh-CN" altLang="en-US" sz="4100" b="1" kern="1200" dirty="0">
              <a:solidFill>
                <a:srgbClr val="49480B"/>
              </a:solidFill>
            </a:rPr>
            <a:t>神医扁鹊</a:t>
          </a:r>
        </a:p>
      </dsp:txBody>
      <dsp:txXfrm>
        <a:off x="3300467" y="2520067"/>
        <a:ext cx="6206851" cy="1020702"/>
      </dsp:txXfrm>
    </dsp:sp>
    <dsp:sp modelId="{D20ACED3-4FD6-455C-9790-C78E1996948B}">
      <dsp:nvSpPr>
        <dsp:cNvPr id="0" name=""/>
        <dsp:cNvSpPr/>
      </dsp:nvSpPr>
      <dsp:spPr>
        <a:xfrm>
          <a:off x="0" y="1218439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600" b="1" kern="1200" dirty="0"/>
            <a:t>《</a:t>
          </a:r>
          <a:r>
            <a:rPr lang="zh-CN" altLang="en-US" sz="3600" b="1" kern="1200" dirty="0"/>
            <a:t>甘石星经</a:t>
          </a:r>
          <a:r>
            <a:rPr lang="en-US" altLang="zh-CN" sz="3600" b="1" kern="1200" dirty="0"/>
            <a:t>》</a:t>
          </a:r>
          <a:endParaRPr lang="zh-CN" altLang="en-US" sz="3600" b="1" kern="1200" dirty="0"/>
        </a:p>
      </dsp:txBody>
      <dsp:txXfrm>
        <a:off x="31755" y="1250194"/>
        <a:ext cx="3007186" cy="1020702"/>
      </dsp:txXfrm>
    </dsp:sp>
    <dsp:sp modelId="{3E105100-1997-4F25-9AFA-6451FD14E1D2}">
      <dsp:nvSpPr>
        <dsp:cNvPr id="0" name=""/>
        <dsp:cNvSpPr/>
      </dsp:nvSpPr>
      <dsp:spPr>
        <a:xfrm>
          <a:off x="3189037" y="1227318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>
              <a:solidFill>
                <a:srgbClr val="49480B"/>
              </a:solidFill>
            </a:rPr>
            <a:t>都江堰</a:t>
          </a:r>
        </a:p>
      </dsp:txBody>
      <dsp:txXfrm>
        <a:off x="3220792" y="1259073"/>
        <a:ext cx="3007186" cy="1020702"/>
      </dsp:txXfrm>
    </dsp:sp>
    <dsp:sp modelId="{443B12D7-7DDC-44EA-B766-64713AD8F6E3}">
      <dsp:nvSpPr>
        <dsp:cNvPr id="0" name=""/>
        <dsp:cNvSpPr/>
      </dsp:nvSpPr>
      <dsp:spPr>
        <a:xfrm>
          <a:off x="6529402" y="1248593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/>
            <a:t>鲁班</a:t>
          </a:r>
        </a:p>
      </dsp:txBody>
      <dsp:txXfrm>
        <a:off x="6561157" y="1280348"/>
        <a:ext cx="3007186" cy="1020702"/>
      </dsp:txXfrm>
    </dsp:sp>
    <dsp:sp modelId="{40ECEBFF-38B2-4B77-83CB-9C522E6BDDBA}">
      <dsp:nvSpPr>
        <dsp:cNvPr id="0" name=""/>
        <dsp:cNvSpPr/>
      </dsp:nvSpPr>
      <dsp:spPr>
        <a:xfrm>
          <a:off x="0" y="2488312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7000"/>
                <a:satMod val="105000"/>
                <a:lumMod val="110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tint val="73000"/>
                <a:satMod val="103000"/>
                <a:lumMod val="105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81000"/>
                <a:satMod val="109000"/>
                <a:lumMod val="105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>
              <a:solidFill>
                <a:srgbClr val="49480B"/>
              </a:solidFill>
            </a:rPr>
            <a:t>宫城建筑</a:t>
          </a:r>
        </a:p>
      </dsp:txBody>
      <dsp:txXfrm>
        <a:off x="31755" y="2520067"/>
        <a:ext cx="3007186" cy="1020702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FD5B24A-B8E2-4A74-91FB-8F2B957BEFE6}">
      <dsp:nvSpPr>
        <dsp:cNvPr id="0" name=""/>
        <dsp:cNvSpPr/>
      </dsp:nvSpPr>
      <dsp:spPr>
        <a:xfrm rot="5400000">
          <a:off x="2254417" y="608711"/>
          <a:ext cx="950280" cy="11460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951AE92-A3CF-47AB-B632-F5859BA5CA64}">
      <dsp:nvSpPr>
        <dsp:cNvPr id="0" name=""/>
        <dsp:cNvSpPr/>
      </dsp:nvSpPr>
      <dsp:spPr>
        <a:xfrm>
          <a:off x="2472490" y="1458"/>
          <a:ext cx="1273403" cy="764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/>
            <a:t>儒家</a:t>
          </a:r>
        </a:p>
      </dsp:txBody>
      <dsp:txXfrm>
        <a:off x="2494868" y="23836"/>
        <a:ext cx="1228647" cy="719286"/>
      </dsp:txXfrm>
    </dsp:sp>
    <dsp:sp modelId="{86753662-A5B1-40FE-8018-85B568D50975}">
      <dsp:nvSpPr>
        <dsp:cNvPr id="0" name=""/>
        <dsp:cNvSpPr/>
      </dsp:nvSpPr>
      <dsp:spPr>
        <a:xfrm rot="5400000">
          <a:off x="2254417" y="1563764"/>
          <a:ext cx="950280" cy="11460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6CA878D-6D16-4ADA-9D15-E68B462FD166}">
      <dsp:nvSpPr>
        <dsp:cNvPr id="0" name=""/>
        <dsp:cNvSpPr/>
      </dsp:nvSpPr>
      <dsp:spPr>
        <a:xfrm>
          <a:off x="2472490" y="956511"/>
          <a:ext cx="1273403" cy="764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/>
            <a:t>法家</a:t>
          </a:r>
        </a:p>
      </dsp:txBody>
      <dsp:txXfrm>
        <a:off x="2494868" y="978889"/>
        <a:ext cx="1228647" cy="719286"/>
      </dsp:txXfrm>
    </dsp:sp>
    <dsp:sp modelId="{AA3F172A-5119-4B40-AB29-2DA098F58757}">
      <dsp:nvSpPr>
        <dsp:cNvPr id="0" name=""/>
        <dsp:cNvSpPr/>
      </dsp:nvSpPr>
      <dsp:spPr>
        <a:xfrm rot="5400000">
          <a:off x="2254417" y="2518817"/>
          <a:ext cx="950280" cy="11460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9839632-2DB1-47C0-907B-BAA0722D9A07}">
      <dsp:nvSpPr>
        <dsp:cNvPr id="0" name=""/>
        <dsp:cNvSpPr/>
      </dsp:nvSpPr>
      <dsp:spPr>
        <a:xfrm>
          <a:off x="2472490" y="1911564"/>
          <a:ext cx="1273403" cy="764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/>
            <a:t>纵横家</a:t>
          </a:r>
        </a:p>
      </dsp:txBody>
      <dsp:txXfrm>
        <a:off x="2494868" y="1933942"/>
        <a:ext cx="1228647" cy="719286"/>
      </dsp:txXfrm>
    </dsp:sp>
    <dsp:sp modelId="{35D08123-6578-4EF4-A26B-379558C0AB47}">
      <dsp:nvSpPr>
        <dsp:cNvPr id="0" name=""/>
        <dsp:cNvSpPr/>
      </dsp:nvSpPr>
      <dsp:spPr>
        <a:xfrm>
          <a:off x="2731943" y="2996343"/>
          <a:ext cx="1688854" cy="11460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1BC84EA-C62C-46E9-8FC0-8F35E0DC7A0B}">
      <dsp:nvSpPr>
        <dsp:cNvPr id="0" name=""/>
        <dsp:cNvSpPr/>
      </dsp:nvSpPr>
      <dsp:spPr>
        <a:xfrm>
          <a:off x="2472490" y="2866617"/>
          <a:ext cx="1273403" cy="764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/>
            <a:t>阴阳家</a:t>
          </a:r>
        </a:p>
      </dsp:txBody>
      <dsp:txXfrm>
        <a:off x="2494868" y="2888995"/>
        <a:ext cx="1228647" cy="719286"/>
      </dsp:txXfrm>
    </dsp:sp>
    <dsp:sp modelId="{51A72822-88CE-4BE9-B1F0-23A19F67440F}">
      <dsp:nvSpPr>
        <dsp:cNvPr id="0" name=""/>
        <dsp:cNvSpPr/>
      </dsp:nvSpPr>
      <dsp:spPr>
        <a:xfrm rot="16200000">
          <a:off x="3948044" y="2518817"/>
          <a:ext cx="950280" cy="11460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04080E26-9CD1-4B7D-A517-98AE0CA85986}">
      <dsp:nvSpPr>
        <dsp:cNvPr id="0" name=""/>
        <dsp:cNvSpPr/>
      </dsp:nvSpPr>
      <dsp:spPr>
        <a:xfrm>
          <a:off x="4166117" y="2866617"/>
          <a:ext cx="1273403" cy="764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/>
            <a:t>医家</a:t>
          </a:r>
        </a:p>
      </dsp:txBody>
      <dsp:txXfrm>
        <a:off x="4188495" y="2888995"/>
        <a:ext cx="1228647" cy="719286"/>
      </dsp:txXfrm>
    </dsp:sp>
    <dsp:sp modelId="{7D93061D-4FCC-440C-9135-24B7241122AE}">
      <dsp:nvSpPr>
        <dsp:cNvPr id="0" name=""/>
        <dsp:cNvSpPr/>
      </dsp:nvSpPr>
      <dsp:spPr>
        <a:xfrm rot="16200000">
          <a:off x="3948044" y="1563764"/>
          <a:ext cx="950280" cy="11460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13B5680-4494-4831-919D-D198359C1BF0}">
      <dsp:nvSpPr>
        <dsp:cNvPr id="0" name=""/>
        <dsp:cNvSpPr/>
      </dsp:nvSpPr>
      <dsp:spPr>
        <a:xfrm>
          <a:off x="4166117" y="1911564"/>
          <a:ext cx="1273403" cy="764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/>
            <a:t>名家</a:t>
          </a:r>
        </a:p>
      </dsp:txBody>
      <dsp:txXfrm>
        <a:off x="4188495" y="1933942"/>
        <a:ext cx="1228647" cy="719286"/>
      </dsp:txXfrm>
    </dsp:sp>
    <dsp:sp modelId="{8B096BDA-282F-422B-911A-89F835D949DD}">
      <dsp:nvSpPr>
        <dsp:cNvPr id="0" name=""/>
        <dsp:cNvSpPr/>
      </dsp:nvSpPr>
      <dsp:spPr>
        <a:xfrm rot="16200000">
          <a:off x="3948044" y="608711"/>
          <a:ext cx="950280" cy="11460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054B7BA-EF65-4569-A23D-174EE43C40C6}">
      <dsp:nvSpPr>
        <dsp:cNvPr id="0" name=""/>
        <dsp:cNvSpPr/>
      </dsp:nvSpPr>
      <dsp:spPr>
        <a:xfrm>
          <a:off x="4166117" y="956511"/>
          <a:ext cx="1273403" cy="764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/>
            <a:t>杂家</a:t>
          </a:r>
        </a:p>
      </dsp:txBody>
      <dsp:txXfrm>
        <a:off x="4188495" y="978889"/>
        <a:ext cx="1228647" cy="719286"/>
      </dsp:txXfrm>
    </dsp:sp>
    <dsp:sp modelId="{98A4D11C-C9A7-4E37-BBDA-CE278AA75B9C}">
      <dsp:nvSpPr>
        <dsp:cNvPr id="0" name=""/>
        <dsp:cNvSpPr/>
      </dsp:nvSpPr>
      <dsp:spPr>
        <a:xfrm>
          <a:off x="4623521" y="176175"/>
          <a:ext cx="1688854" cy="11460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51EEB5AB-AE87-49A8-87D5-752311094E5F}">
      <dsp:nvSpPr>
        <dsp:cNvPr id="0" name=""/>
        <dsp:cNvSpPr/>
      </dsp:nvSpPr>
      <dsp:spPr>
        <a:xfrm>
          <a:off x="4166117" y="1458"/>
          <a:ext cx="1273403" cy="764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/>
            <a:t>道家</a:t>
          </a:r>
        </a:p>
      </dsp:txBody>
      <dsp:txXfrm>
        <a:off x="4188495" y="23836"/>
        <a:ext cx="1228647" cy="719286"/>
      </dsp:txXfrm>
    </dsp:sp>
    <dsp:sp modelId="{D6D3588D-D0A7-4DCD-AE6C-AFDAEE1E9D22}">
      <dsp:nvSpPr>
        <dsp:cNvPr id="0" name=""/>
        <dsp:cNvSpPr/>
      </dsp:nvSpPr>
      <dsp:spPr>
        <a:xfrm rot="5400000">
          <a:off x="5641671" y="608711"/>
          <a:ext cx="950280" cy="11460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9EC47EA3-913B-402A-8486-D06161AF1194}">
      <dsp:nvSpPr>
        <dsp:cNvPr id="0" name=""/>
        <dsp:cNvSpPr/>
      </dsp:nvSpPr>
      <dsp:spPr>
        <a:xfrm>
          <a:off x="5859744" y="1458"/>
          <a:ext cx="1273403" cy="764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/>
            <a:t>墨家</a:t>
          </a:r>
        </a:p>
      </dsp:txBody>
      <dsp:txXfrm>
        <a:off x="5882122" y="23836"/>
        <a:ext cx="1228647" cy="719286"/>
      </dsp:txXfrm>
    </dsp:sp>
    <dsp:sp modelId="{ECBCC66A-208B-4AA6-9636-8A2EC88539E4}">
      <dsp:nvSpPr>
        <dsp:cNvPr id="0" name=""/>
        <dsp:cNvSpPr/>
      </dsp:nvSpPr>
      <dsp:spPr>
        <a:xfrm rot="5400000">
          <a:off x="5641671" y="1563764"/>
          <a:ext cx="950280" cy="114606"/>
        </a:xfrm>
        <a:prstGeom prst="rect">
          <a:avLst/>
        </a:prstGeom>
        <a:solidFill>
          <a:schemeClr val="accent1">
            <a:tint val="60000"/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0DB996E-EC9F-4EB7-BE4A-E2C13D0078D4}">
      <dsp:nvSpPr>
        <dsp:cNvPr id="0" name=""/>
        <dsp:cNvSpPr/>
      </dsp:nvSpPr>
      <dsp:spPr>
        <a:xfrm>
          <a:off x="5859744" y="956511"/>
          <a:ext cx="1273403" cy="764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/>
            <a:t>兵家</a:t>
          </a:r>
        </a:p>
      </dsp:txBody>
      <dsp:txXfrm>
        <a:off x="5882122" y="978889"/>
        <a:ext cx="1228647" cy="719286"/>
      </dsp:txXfrm>
    </dsp:sp>
    <dsp:sp modelId="{2C911EBB-D66B-4A9D-B43F-046FD00BAD5A}">
      <dsp:nvSpPr>
        <dsp:cNvPr id="0" name=""/>
        <dsp:cNvSpPr/>
      </dsp:nvSpPr>
      <dsp:spPr>
        <a:xfrm>
          <a:off x="5859744" y="1911564"/>
          <a:ext cx="1273403" cy="76404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99060" tIns="99060" rIns="99060" bIns="9906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600" kern="1200" dirty="0"/>
            <a:t>农家</a:t>
          </a:r>
        </a:p>
      </dsp:txBody>
      <dsp:txXfrm>
        <a:off x="5882122" y="1933942"/>
        <a:ext cx="1228647" cy="719286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3952B04-7913-48D4-8537-82F47BE30214}">
      <dsp:nvSpPr>
        <dsp:cNvPr id="0" name=""/>
        <dsp:cNvSpPr/>
      </dsp:nvSpPr>
      <dsp:spPr>
        <a:xfrm>
          <a:off x="1101" y="1610"/>
          <a:ext cx="95989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100" b="1" kern="1200" dirty="0">
              <a:solidFill>
                <a:srgbClr val="FFFF00"/>
              </a:solidFill>
            </a:rPr>
            <a:t>六、春秋战国的文学、艺术</a:t>
          </a:r>
        </a:p>
      </dsp:txBody>
      <dsp:txXfrm>
        <a:off x="32856" y="33365"/>
        <a:ext cx="9535486" cy="1020702"/>
      </dsp:txXfrm>
    </dsp:sp>
    <dsp:sp modelId="{11B9E354-310B-4B3B-AABD-CECE79473319}">
      <dsp:nvSpPr>
        <dsp:cNvPr id="0" name=""/>
        <dsp:cNvSpPr/>
      </dsp:nvSpPr>
      <dsp:spPr>
        <a:xfrm>
          <a:off x="1101" y="1248593"/>
          <a:ext cx="6270361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FFFF00"/>
              </a:solidFill>
            </a:rPr>
            <a:t>散文：</a:t>
          </a:r>
          <a:r>
            <a:rPr lang="zh-CN" altLang="en-US" sz="2800" b="1" kern="1200" dirty="0"/>
            <a:t>尚书</a:t>
          </a:r>
          <a:r>
            <a:rPr lang="en-US" altLang="zh-CN" sz="2800" b="1" kern="1200" dirty="0"/>
            <a:t>/</a:t>
          </a:r>
          <a:r>
            <a:rPr lang="zh-CN" altLang="en-US" sz="2800" b="1" kern="1200" dirty="0"/>
            <a:t>春秋</a:t>
          </a:r>
          <a:r>
            <a:rPr lang="en-US" altLang="zh-CN" sz="2800" b="1" kern="1200" dirty="0"/>
            <a:t>/</a:t>
          </a:r>
          <a:r>
            <a:rPr lang="zh-CN" altLang="en-US" sz="2800" b="1" kern="1200" dirty="0"/>
            <a:t>论语</a:t>
          </a:r>
          <a:r>
            <a:rPr lang="en-US" altLang="zh-CN" sz="2800" b="1" kern="1200" dirty="0"/>
            <a:t>/</a:t>
          </a:r>
          <a:r>
            <a:rPr lang="zh-CN" altLang="en-US" sz="2800" b="1" kern="1200" dirty="0"/>
            <a:t>左传</a:t>
          </a:r>
          <a:r>
            <a:rPr lang="en-US" altLang="zh-CN" sz="2800" b="1" kern="1200" dirty="0"/>
            <a:t>/</a:t>
          </a:r>
          <a:r>
            <a:rPr lang="zh-CN" altLang="en-US" sz="2800" b="1" kern="1200" dirty="0"/>
            <a:t>左氏春秋</a:t>
          </a:r>
        </a:p>
      </dsp:txBody>
      <dsp:txXfrm>
        <a:off x="32856" y="1280348"/>
        <a:ext cx="6206851" cy="1020702"/>
      </dsp:txXfrm>
    </dsp:sp>
    <dsp:sp modelId="{AA3CE0A4-E15C-4118-B821-AD1245B58F89}">
      <dsp:nvSpPr>
        <dsp:cNvPr id="0" name=""/>
        <dsp:cNvSpPr/>
      </dsp:nvSpPr>
      <dsp:spPr>
        <a:xfrm>
          <a:off x="1101" y="2495576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FFFF00"/>
              </a:solidFill>
            </a:rPr>
            <a:t>诗歌：</a:t>
          </a:r>
          <a:r>
            <a:rPr lang="en-US" altLang="zh-CN" sz="2800" b="1" kern="1200" dirty="0"/>
            <a:t>《</a:t>
          </a:r>
          <a:r>
            <a:rPr lang="zh-CN" altLang="en-US" sz="2800" b="1" kern="1200" dirty="0"/>
            <a:t>诗经</a:t>
          </a:r>
          <a:r>
            <a:rPr lang="en-US" altLang="zh-CN" sz="2800" b="1" kern="1200" dirty="0"/>
            <a:t>》</a:t>
          </a:r>
          <a:endParaRPr lang="zh-CN" altLang="en-US" sz="2800" b="1" kern="1200" dirty="0"/>
        </a:p>
      </dsp:txBody>
      <dsp:txXfrm>
        <a:off x="32856" y="2527331"/>
        <a:ext cx="3007186" cy="1020702"/>
      </dsp:txXfrm>
    </dsp:sp>
    <dsp:sp modelId="{76193ACD-503B-4A20-AF77-014E1FEA16B1}">
      <dsp:nvSpPr>
        <dsp:cNvPr id="0" name=""/>
        <dsp:cNvSpPr/>
      </dsp:nvSpPr>
      <dsp:spPr>
        <a:xfrm>
          <a:off x="3200767" y="2495576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/>
            <a:t>屈原与楚辞</a:t>
          </a:r>
        </a:p>
      </dsp:txBody>
      <dsp:txXfrm>
        <a:off x="3232522" y="2527331"/>
        <a:ext cx="3007186" cy="1020702"/>
      </dsp:txXfrm>
    </dsp:sp>
    <dsp:sp modelId="{366A3EA7-EA34-4483-9B42-684EADEEFF09}">
      <dsp:nvSpPr>
        <dsp:cNvPr id="0" name=""/>
        <dsp:cNvSpPr/>
      </dsp:nvSpPr>
      <dsp:spPr>
        <a:xfrm>
          <a:off x="6529402" y="1248593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FFFF00"/>
              </a:solidFill>
            </a:rPr>
            <a:t>青铜艺术</a:t>
          </a:r>
        </a:p>
      </dsp:txBody>
      <dsp:txXfrm>
        <a:off x="6561157" y="1280348"/>
        <a:ext cx="3007186" cy="1020702"/>
      </dsp:txXfrm>
    </dsp:sp>
    <dsp:sp modelId="{B545367A-A2D3-4147-AB4E-5ACC83A5E0E5}">
      <dsp:nvSpPr>
        <dsp:cNvPr id="0" name=""/>
        <dsp:cNvSpPr/>
      </dsp:nvSpPr>
      <dsp:spPr>
        <a:xfrm>
          <a:off x="6529402" y="2495576"/>
          <a:ext cx="3070696" cy="1084212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94000"/>
                <a:satMod val="103000"/>
                <a:lumMod val="102000"/>
              </a:schemeClr>
            </a:gs>
            <a:gs pos="50000">
              <a:schemeClr val="accent1">
                <a:hueOff val="0"/>
                <a:satOff val="0"/>
                <a:lumOff val="0"/>
                <a:alphaOff val="0"/>
                <a:shade val="100000"/>
                <a:satMod val="110000"/>
                <a:lumMod val="10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shade val="78000"/>
                <a:satMod val="120000"/>
                <a:lumMod val="99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plastic">
          <a:bevelT w="120900" h="88900"/>
          <a:bevelB w="88900" h="31750" prst="angle"/>
        </a:sp3d>
      </dsp:spPr>
      <dsp:style>
        <a:lnRef idx="0">
          <a:scrgbClr r="0" g="0" b="0"/>
        </a:lnRef>
        <a:fillRef idx="3">
          <a:scrgbClr r="0" g="0" b="0"/>
        </a:fillRef>
        <a:effectRef idx="1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FFFF00"/>
              </a:solidFill>
            </a:rPr>
            <a:t>音乐及编钟</a:t>
          </a:r>
        </a:p>
      </dsp:txBody>
      <dsp:txXfrm>
        <a:off x="6561157" y="2527331"/>
        <a:ext cx="3007186" cy="1020702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matrix1#1">
  <dgm:title val=""/>
  <dgm:desc val=""/>
  <dgm:catLst>
    <dgm:cat type="matrix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3" destOrd="0"/>
      </dgm:cxnLst>
      <dgm:bg/>
      <dgm:whole/>
    </dgm:dataModel>
  </dgm:clrData>
  <dgm:layoutNode name="diagram">
    <dgm:varLst>
      <dgm:chMax val="1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ctrX" for="ch" forName="matrix" refType="w" fact="0.5"/>
      <dgm:constr type="ctrY" for="ch" forName="matrix" refType="h" fact="0.5"/>
      <dgm:constr type="w" for="ch" forName="matrix" refType="w"/>
      <dgm:constr type="h" for="ch" forName="matrix" refType="h"/>
      <dgm:constr type="ctrX" for="ch" forName="centerTile" refType="w" fact="0.5"/>
      <dgm:constr type="ctrY" for="ch" forName="centerTile" refType="h" fact="0.5"/>
      <dgm:constr type="w" for="ch" forName="centerTile" refType="w" fact="0.3"/>
      <dgm:constr type="h" for="ch" forName="centerTile" refType="h" fact="0.25"/>
      <dgm:constr type="primFontSz" for="des" ptType="node" op="equ" val="65"/>
    </dgm:constrLst>
    <dgm:ruleLst/>
    <dgm:choose name="Name0">
      <dgm:if name="Name1" axis="ch" ptType="node" func="cnt" op="gte" val="1">
        <dgm:layoutNode name="matrix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l" for="ch" forName="tile1"/>
            <dgm:constr type="t" for="ch" forName="tile1"/>
            <dgm:constr type="r" for="ch" forName="tile1" refType="w" fact="0.5"/>
            <dgm:constr type="b" for="ch" forName="tile1" refType="h" fact="0.5"/>
            <dgm:constr type="l" for="ch" forName="tile1text" refType="l" refFor="ch" refForName="tile1"/>
            <dgm:constr type="t" for="ch" forName="tile1text" refType="t" refFor="ch" refForName="tile1"/>
            <dgm:constr type="w" for="ch" forName="tile1text" refType="w" refFor="ch" refForName="tile1"/>
            <dgm:constr type="h" for="ch" forName="tile1text" refType="h" refFor="ch" refForName="tile1" fact="0.75"/>
            <dgm:constr type="r" for="ch" forName="tile2" refType="w"/>
            <dgm:constr type="t" for="ch" forName="tile2"/>
            <dgm:constr type="l" for="ch" forName="tile2" refType="w" fact="0.5"/>
            <dgm:constr type="b" for="ch" forName="tile2" refType="h" fact="0.5"/>
            <dgm:constr type="r" for="ch" forName="tile2text" refType="r" refFor="ch" refForName="tile2"/>
            <dgm:constr type="t" for="ch" forName="tile2text" refType="t" refFor="ch" refForName="tile2"/>
            <dgm:constr type="w" for="ch" forName="tile2text" refType="w" refFor="ch" refForName="tile2"/>
            <dgm:constr type="h" for="ch" forName="tile2text" refType="h" refFor="ch" refForName="tile2" fact="0.75"/>
            <dgm:constr type="l" for="ch" forName="tile3"/>
            <dgm:constr type="b" for="ch" forName="tile3" refType="h"/>
            <dgm:constr type="r" for="ch" forName="tile3" refType="w" fact="0.5"/>
            <dgm:constr type="t" for="ch" forName="tile3" refType="h" fact="0.5"/>
            <dgm:constr type="l" for="ch" forName="tile3text" refType="l" refFor="ch" refForName="tile3"/>
            <dgm:constr type="b" for="ch" forName="tile3text" refType="b" refFor="ch" refForName="tile3"/>
            <dgm:constr type="w" for="ch" forName="tile3text" refType="w" refFor="ch" refForName="tile3"/>
            <dgm:constr type="h" for="ch" forName="tile3text" refType="h" refFor="ch" refForName="tile3" fact="0.75"/>
            <dgm:constr type="r" for="ch" forName="tile4" refType="w"/>
            <dgm:constr type="b" for="ch" forName="tile4" refType="h"/>
            <dgm:constr type="l" for="ch" forName="tile4" refType="w" fact="0.5"/>
            <dgm:constr type="t" for="ch" forName="tile4" refType="h" fact="0.5"/>
            <dgm:constr type="r" for="ch" forName="tile4text" refType="r" refFor="ch" refForName="tile4"/>
            <dgm:constr type="b" for="ch" forName="tile4text" refType="b" refFor="ch" refForName="tile4"/>
            <dgm:constr type="w" for="ch" forName="tile4text" refType="w" refFor="ch" refForName="tile4"/>
            <dgm:constr type="h" for="ch" forName="tile4text" refType="h" refFor="ch" refForName="tile4" fact="0.75"/>
          </dgm:constrLst>
          <dgm:ruleLst/>
          <dgm:layoutNode name="tile1" styleLbl="node1">
            <dgm:alg type="sp"/>
            <dgm:shape xmlns:r="http://schemas.openxmlformats.org/officeDocument/2006/relationships" rot="270" type="round1Rect" r:blip="">
              <dgm:adjLst/>
            </dgm:shape>
            <dgm:choose name="Name2">
              <dgm:if name="Name3" func="var" arg="dir" op="equ" val="norm">
                <dgm:presOf axis="ch ch desOrSelf" ptType="node node node" st="1 1 1" cnt="1 1 0"/>
              </dgm:if>
              <dgm:else name="Name4">
                <dgm:presOf axis="ch ch desOrSelf" ptType="node node node" st="1 2 1" cnt="1 1 0"/>
              </dgm:else>
            </dgm:choose>
            <dgm:constrLst/>
            <dgm:ruleLst/>
          </dgm:layoutNode>
          <dgm:layoutNode name="tile1text" styleLbl="node1">
            <dgm:varLst>
              <dgm:chMax val="0"/>
              <dgm:chPref val="0"/>
              <dgm:bulletEnabled val="1"/>
            </dgm:varLst>
            <dgm:choose name="Name5">
              <dgm:if name="Name6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7">
                <dgm:alg type="tx"/>
              </dgm:else>
            </dgm:choose>
            <dgm:shape xmlns:r="http://schemas.openxmlformats.org/officeDocument/2006/relationships" rot="270" type="rect" r:blip="" hideGeom="1">
              <dgm:adjLst>
                <dgm:adj idx="1" val="0.2"/>
              </dgm:adjLst>
            </dgm:shape>
            <dgm:choose name="Name8">
              <dgm:if name="Name9" func="var" arg="dir" op="equ" val="norm">
                <dgm:presOf axis="ch ch desOrSelf" ptType="node node node" st="1 1 1" cnt="1 1 0"/>
              </dgm:if>
              <dgm:else name="Name10">
                <dgm:presOf axis="ch ch desOrSelf" ptType="node node node" st="1 2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2" styleLbl="node1">
            <dgm:alg type="sp"/>
            <dgm:shape xmlns:r="http://schemas.openxmlformats.org/officeDocument/2006/relationships" type="round1Rect" r:blip="">
              <dgm:adjLst/>
            </dgm:shape>
            <dgm:choose name="Name11">
              <dgm:if name="Name12" func="var" arg="dir" op="equ" val="norm">
                <dgm:presOf axis="ch ch desOrSelf" ptType="node node node" st="1 2 1" cnt="1 1 0"/>
              </dgm:if>
              <dgm:else name="Name13">
                <dgm:presOf axis="ch ch desOrSelf" ptType="node node node" st="1 1 1" cnt="1 1 0"/>
              </dgm:else>
            </dgm:choose>
            <dgm:constrLst/>
            <dgm:ruleLst/>
          </dgm:layoutNode>
          <dgm:layoutNode name="tile2text" styleLbl="node1">
            <dgm:varLst>
              <dgm:chMax val="0"/>
              <dgm:chPref val="0"/>
              <dgm:bulletEnabled val="1"/>
            </dgm:varLst>
            <dgm:choose name="Name14">
              <dgm:if name="Name15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16">
                <dgm:alg type="tx"/>
              </dgm:else>
            </dgm:choose>
            <dgm:shape xmlns:r="http://schemas.openxmlformats.org/officeDocument/2006/relationships" type="rect" r:blip="" hideGeom="1">
              <dgm:adjLst/>
            </dgm:shape>
            <dgm:choose name="Name17">
              <dgm:if name="Name18" func="var" arg="dir" op="equ" val="norm">
                <dgm:presOf axis="ch ch desOrSelf" ptType="node node node" st="1 2 1" cnt="1 1 0"/>
              </dgm:if>
              <dgm:else name="Name19">
                <dgm:presOf axis="ch ch desOrSelf" ptType="node node node" st="1 1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3" styleLbl="node1">
            <dgm:alg type="sp"/>
            <dgm:shape xmlns:r="http://schemas.openxmlformats.org/officeDocument/2006/relationships" rot="180" type="round1Rect" r:blip="">
              <dgm:adjLst/>
            </dgm:shape>
            <dgm:choose name="Name20">
              <dgm:if name="Name21" func="var" arg="dir" op="equ" val="norm">
                <dgm:presOf axis="ch ch desOrSelf" ptType="node node node" st="1 3 1" cnt="1 1 0"/>
              </dgm:if>
              <dgm:else name="Name22">
                <dgm:presOf axis="ch ch desOrSelf" ptType="node node node" st="1 4 1" cnt="1 1 0"/>
              </dgm:else>
            </dgm:choose>
            <dgm:constrLst/>
            <dgm:ruleLst/>
          </dgm:layoutNode>
          <dgm:layoutNode name="tile3text" styleLbl="node1">
            <dgm:varLst>
              <dgm:chMax val="0"/>
              <dgm:chPref val="0"/>
              <dgm:bulletEnabled val="1"/>
            </dgm:varLst>
            <dgm:choose name="Name23">
              <dgm:if name="Name24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25">
                <dgm:alg type="tx"/>
              </dgm:else>
            </dgm:choose>
            <dgm:shape xmlns:r="http://schemas.openxmlformats.org/officeDocument/2006/relationships" rot="180" type="rect" r:blip="" hideGeom="1">
              <dgm:adjLst/>
            </dgm:shape>
            <dgm:choose name="Name26">
              <dgm:if name="Name27" func="var" arg="dir" op="equ" val="norm">
                <dgm:presOf axis="ch ch desOrSelf" ptType="node node node" st="1 3 1" cnt="1 1 0"/>
              </dgm:if>
              <dgm:else name="Name28">
                <dgm:presOf axis="ch ch desOrSelf" ptType="node node node" st="1 4 1" cnt="1 1 0"/>
              </dgm:else>
            </dgm:choose>
            <dgm:constrLst/>
            <dgm:ruleLst>
              <dgm:rule type="primFontSz" val="5" fact="NaN" max="NaN"/>
            </dgm:ruleLst>
          </dgm:layoutNode>
          <dgm:layoutNode name="tile4" styleLbl="node1">
            <dgm:alg type="sp"/>
            <dgm:shape xmlns:r="http://schemas.openxmlformats.org/officeDocument/2006/relationships" rot="90" type="round1Rect" r:blip="">
              <dgm:adjLst/>
            </dgm:shape>
            <dgm:choose name="Name29">
              <dgm:if name="Name30" func="var" arg="dir" op="equ" val="norm">
                <dgm:presOf axis="ch ch desOrSelf" ptType="node node node" st="1 4 1" cnt="1 1 0"/>
              </dgm:if>
              <dgm:else name="Name31">
                <dgm:presOf axis="ch ch desOrSelf" ptType="node node node" st="1 3 1" cnt="1 1 0"/>
              </dgm:else>
            </dgm:choose>
            <dgm:constrLst/>
            <dgm:ruleLst/>
          </dgm:layoutNode>
          <dgm:layoutNode name="tile4text" styleLbl="node1">
            <dgm:varLst>
              <dgm:chMax val="0"/>
              <dgm:chPref val="0"/>
              <dgm:bulletEnabled val="1"/>
            </dgm:varLst>
            <dgm:choose name="Name32">
              <dgm:if name="Name33" axis="root des" func="maxDepth" op="gte" val="3">
                <dgm:alg type="tx">
                  <dgm:param type="parTxLTRAlign" val="l"/>
                  <dgm:param type="parTxRTLAlign" val="r"/>
                  <dgm:param type="txAnchorVert" val="t"/>
                </dgm:alg>
              </dgm:if>
              <dgm:else name="Name34">
                <dgm:alg type="tx"/>
              </dgm:else>
            </dgm:choose>
            <dgm:shape xmlns:r="http://schemas.openxmlformats.org/officeDocument/2006/relationships" rot="90" type="rect" r:blip="" hideGeom="1">
              <dgm:adjLst/>
            </dgm:shape>
            <dgm:choose name="Name35">
              <dgm:if name="Name36" func="var" arg="dir" op="equ" val="norm">
                <dgm:presOf axis="ch ch desOrSelf" ptType="node node node" st="1 4 1" cnt="1 1 0"/>
              </dgm:if>
              <dgm:else name="Name37">
                <dgm:presOf axis="ch ch desOrSelf" ptType="node node node" st="1 3 1" cnt="1 1 0"/>
              </dgm:else>
            </dgm:choose>
            <dgm:constrLst/>
            <dgm:ruleLst>
              <dgm:rule type="primFontSz" val="5" fact="NaN" max="NaN"/>
            </dgm:ruleLst>
          </dgm:layoutNode>
        </dgm:layoutNode>
        <dgm:layoutNode name="centerTile" styleLbl="fgShp">
          <dgm:varLst>
            <dgm:chMax val="0"/>
            <dgm:chPref val="0"/>
          </dgm:varLst>
          <dgm:alg type="tx"/>
          <dgm:shape xmlns:r="http://schemas.openxmlformats.org/officeDocument/2006/relationships" type="roundRect" r:blip="">
            <dgm:adjLst/>
          </dgm:shape>
          <dgm:presOf axis="ch" ptType="node" cnt="1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if>
      <dgm:else name="Name38"/>
    </dgm:choose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radial5">
  <dgm:title val=""/>
  <dgm:desc val=""/>
  <dgm:catLst>
    <dgm:cat type="relationship" pri="23000"/>
    <dgm:cat type="cycle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13">
          <dgm:prSet phldr="1"/>
        </dgm:pt>
        <dgm:pt modelId="14">
          <dgm:prSet phldr="1"/>
        </dgm:pt>
      </dgm:ptLst>
      <dgm:cxnLst>
        <dgm:cxn modelId="2" srcId="0" destId="1" srcOrd="0" destOrd="0"/>
        <dgm:cxn modelId="3" srcId="1" destId="11" srcOrd="0" destOrd="0"/>
        <dgm:cxn modelId="4" srcId="1" destId="12" srcOrd="1" destOrd="0"/>
        <dgm:cxn modelId="5" srcId="1" destId="13" srcOrd="2" destOrd="0"/>
        <dgm:cxn modelId="6" srcId="1" destId="14" srcOrd="3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  <dgm:pt modelId="13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15"/>
        <dgm:pt modelId="16"/>
      </dgm:ptLst>
      <dgm:cxnLst>
        <dgm:cxn modelId="2" srcId="0" destId="1" srcOrd="0" destOrd="0"/>
        <dgm:cxn modelId="16" srcId="1" destId="11" srcOrd="0" destOrd="0"/>
        <dgm:cxn modelId="17" srcId="1" destId="12" srcOrd="1" destOrd="0"/>
        <dgm:cxn modelId="18" srcId="1" destId="13" srcOrd="2" destOrd="0"/>
        <dgm:cxn modelId="19" srcId="1" destId="14" srcOrd="3" destOrd="0"/>
        <dgm:cxn modelId="20" srcId="1" destId="15" srcOrd="4" destOrd="0"/>
        <dgm:cxn modelId="21" srcId="1" destId="16" srcOrd="5" destOrd="0"/>
      </dgm:cxnLst>
      <dgm:bg/>
      <dgm:whole/>
    </dgm:dataModel>
  </dgm:clrData>
  <dgm:layoutNode name="Name0">
    <dgm:varLst>
      <dgm:chMax val="1"/>
      <dgm:dir/>
      <dgm:animLvl val="ctr"/>
      <dgm:resizeHandles val="exact"/>
    </dgm:varLst>
    <dgm:choose name="Name1">
      <dgm:if name="Name2" func="var" arg="dir" op="equ" val="norm">
        <dgm:alg type="cycle">
          <dgm:param type="stAng" val="0"/>
          <dgm:param type="spanAng" val="360"/>
          <dgm:param type="ctrShpMap" val="fNode"/>
        </dgm:alg>
      </dgm:if>
      <dgm:else name="Name3">
        <dgm:alg type="cycle">
          <dgm:param type="stAng" val="0"/>
          <dgm:param type="spanAng" val="-360"/>
          <dgm:param type="ctrShpMap" val="fNode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enterShape" refType="w"/>
      <dgm:constr type="w" for="ch" forName="parTrans" refType="w" refFor="ch" refForName="centerShape" fact="0.4"/>
      <dgm:constr type="w" for="ch" forName="node" refType="w" refFor="ch" refForName="centerShape" op="equ" fact="1.25"/>
      <dgm:constr type="sp" refType="w" refFor="ch" refForName="centerShape" op="equ" fact="0.4"/>
      <dgm:constr type="sibSp" refType="w" refFor="ch" refForName="node" fact="0.3"/>
      <dgm:constr type="primFontSz" for="ch" forName="centerShape" val="65"/>
      <dgm:constr type="primFontSz" for="des" forName="node" op="equ" val="65"/>
      <dgm:constr type="primFontSz" for="des" forName="node" refType="primFontSz" refFor="ch" refForName="centerShape" op="lte"/>
      <dgm:constr type="primFontSz" for="des" forName="connectorText" op="equ" val="55"/>
      <dgm:constr type="primFontSz" for="des" forName="connectorText" refType="primFontSz" refFor="ch" refForName="centerShape" op="lte" fact="0.8"/>
      <dgm:constr type="primFontSz" for="des" forName="connectorText" refType="primFontSz" refFor="des" refForName="node" op="lte"/>
    </dgm:constrLst>
    <dgm:choose name="Name4">
      <dgm:if name="Name5" axis="ch ch" ptType="node node" st="1 1" cnt="1 0" func="cnt" op="lte" val="6">
        <dgm:ruleLst>
          <dgm:rule type="w" for="ch" forName="node" val="NaN" fact="1" max="NaN"/>
        </dgm:ruleLst>
      </dgm:if>
      <dgm:if name="Name6" axis="ch ch" ptType="node node" st="1 1" cnt="1 0" func="cnt" op="lte" val="8">
        <dgm:ruleLst>
          <dgm:rule type="w" for="ch" forName="node" val="NaN" fact="0.9" max="NaN"/>
        </dgm:ruleLst>
      </dgm:if>
      <dgm:if name="Name7" axis="ch ch" ptType="node node" st="1 1" cnt="1 0" func="cnt" op="lte" val="10">
        <dgm:ruleLst>
          <dgm:rule type="w" for="ch" forName="node" val="NaN" fact="0.8" max="NaN"/>
        </dgm:ruleLst>
      </dgm:if>
      <dgm:if name="Name8" axis="ch ch" ptType="node node" st="1 1" cnt="1 0" func="cnt" op="lte" val="12">
        <dgm:ruleLst>
          <dgm:rule type="w" for="ch" forName="node" val="NaN" fact="0.7" max="NaN"/>
        </dgm:ruleLst>
      </dgm:if>
      <dgm:if name="Name9" axis="ch ch" ptType="node node" st="1 1" cnt="1 0" func="cnt" op="lte" val="14">
        <dgm:ruleLst>
          <dgm:rule type="w" for="ch" forName="node" val="NaN" fact="0.6" max="NaN"/>
        </dgm:ruleLst>
      </dgm:if>
      <dgm:else name="Name10">
        <dgm:ruleLst>
          <dgm:rule type="w" for="ch" forName="node" val="NaN" fact="0.5" max="NaN"/>
        </dgm:ruleLst>
      </dgm:else>
    </dgm:choose>
    <dgm:forEach name="Name11" axis="ch" ptType="node" cnt="1">
      <dgm:layoutNode name="centerShape" styleLbl="node0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h" refType="w"/>
          <dgm:constr type="tMarg" refType="primFontSz" fact="0.1"/>
          <dgm:constr type="bMarg" refType="primFontSz" fact="0.1"/>
          <dgm:constr type="lMarg" refType="primFontSz" fact="0.1"/>
          <dgm:constr type="rMarg" refType="primFontSz" fact="0.1"/>
        </dgm:constrLst>
        <dgm:ruleLst>
          <dgm:rule type="primFontSz" val="5" fact="NaN" max="NaN"/>
        </dgm:ruleLst>
      </dgm:layoutNode>
      <dgm:forEach name="Name12" axis="ch">
        <dgm:forEach name="Name13" axis="self" ptType="parTrans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h" refType="w" fact="0.85"/>
            </dgm:constrLst>
            <dgm:ruleLst/>
            <dgm:layoutNode name="connectorText">
              <dgm:alg type="tx">
                <dgm:param type="autoTxRot" val="grav"/>
              </dgm:alg>
              <dgm:shape xmlns:r="http://schemas.openxmlformats.org/officeDocument/2006/relationships" type="conn" r:blip="" hideGeom="1">
                <dgm:adjLst/>
              </dgm:shape>
              <dgm:presOf axis="self"/>
              <dgm:constrLst>
                <dgm:constr type="lMarg"/>
                <dgm:constr type="rMarg"/>
                <dgm:constr type="tMarg"/>
                <dgm:constr type="bMarg"/>
              </dgm:constrLst>
              <dgm:ruleLst>
                <dgm:rule type="primFontSz" val="5" fact="NaN" max="NaN"/>
              </dgm:ruleLst>
            </dgm:layoutNode>
          </dgm:layoutNode>
        </dgm:forEach>
        <dgm:forEach name="Name14" axis="self" ptType="node">
          <dgm:layoutNode name="node" styleLbl="node1">
            <dgm:varLst>
              <dgm:bulletEnabled val="1"/>
            </dgm:varLst>
            <dgm:alg type="tx">
              <dgm:param type="txAnchorVertCh" val="mid"/>
            </dgm:alg>
            <dgm:shape xmlns:r="http://schemas.openxmlformats.org/officeDocument/2006/relationships" type="ellipse" r:blip="">
              <dgm:adjLst/>
            </dgm:shape>
            <dgm:presOf axis="desOrSelf" ptType="node"/>
            <dgm:constrLst>
              <dgm:constr type="h" refType="w"/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w" val="INF" fact="NaN" max="NaN"/>
              <dgm:rule type="primFontSz" val="5" fact="NaN" max="NaN"/>
            </dgm:ruleLst>
          </dgm:layoutNode>
        </dgm:forEach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lProcess1#1">
  <dgm:title val=""/>
  <dgm:desc val=""/>
  <dgm:catLst>
    <dgm:cat type="process" pri="15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0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1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2"/>
      </dgm:ptLst>
      <dgm:cxnLst>
        <dgm:cxn modelId="3" srcId="0" destId="1" srcOrd="0" destOrd="0"/>
        <dgm:cxn modelId="4" srcId="0" destId="2" srcOrd="0" destOrd="0"/>
        <dgm:cxn modelId="5" srcId="1" destId="11" srcOrd="0" destOrd="0"/>
        <dgm:cxn modelId="6" srcId="2" destId="2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L"/>
          <dgm:param type="nodeVertAlign" val="t"/>
          <dgm:param type="vertAlign" val="mid"/>
          <dgm:param type="nodeHorzAlign" val="l"/>
          <dgm:param type="fallback" val="2D"/>
        </dgm:alg>
      </dgm:if>
      <dgm:else name="Name3">
        <dgm:alg type="lin">
          <dgm:param type="linDir" val="fromR"/>
          <dgm:param type="nodeVertAlign" val="t"/>
          <dgm:param type="vertAlign" val="mid"/>
          <dgm:param type="nodeHorzAlign" val="r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h" for="des" forName="header" refType="h"/>
      <dgm:constr type="w" for="des" forName="header" refType="h" refFor="des" refForName="header" op="equ" fact="4"/>
      <dgm:constr type="h" for="des" forName="child" refType="h" refFor="des" refForName="header" op="equ"/>
      <dgm:constr type="w" for="des" forName="child" refType="w" refFor="des" refForName="header" op="equ"/>
      <dgm:constr type="w" for="ch" forName="hSp" refType="w" refFor="des" refForName="header" op="equ" fact="0.14"/>
      <dgm:constr type="h" for="des" forName="parTrans" refType="h" refFor="des" refForName="header" op="equ" fact="0.35"/>
      <dgm:constr type="h" for="des" forName="sibTrans" refType="h" refFor="des" refForName="parTrans" op="equ"/>
      <dgm:constr type="primFontSz" for="des" forName="child" op="equ" val="65"/>
      <dgm:constr type="primFontSz" for="des" forName="header" op="equ" val="65"/>
    </dgm:constrLst>
    <dgm:ruleLst/>
    <dgm:forEach name="Name4" axis="ch" ptType="node">
      <dgm:layoutNode name="vertFlow">
        <dgm:choose name="Name5">
          <dgm:if name="Name6" func="var" arg="dir" op="equ" val="norm">
            <dgm:alg type="lin">
              <dgm:param type="linDir" val="fromT"/>
              <dgm:param type="nodeVertAlign" val="t"/>
              <dgm:param type="nodeHorzAlign" val="ctr"/>
              <dgm:param type="fallback" val="2D"/>
            </dgm:alg>
          </dgm:if>
          <dgm:else name="Name7">
            <dgm:alg type="lin">
              <dgm:param type="linDir" val="fromT"/>
              <dgm:param type="nodeVertAlign" val="t"/>
              <dgm:param type="nodeHorzAlign" val="ctr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header" styleLbl="node1"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</dgm:constrLst>
          <dgm:ruleLst>
            <dgm:rule type="primFontSz" val="5" fact="NaN" max="NaN"/>
          </dgm:ruleLst>
        </dgm:layoutNode>
        <dgm:forEach name="Name8" axis="ch" ptType="parTrans" cnt="1">
          <dgm:layoutNode name="parTrans" styleLbl="sibTrans2D1">
            <dgm:alg type="conn">
              <dgm:param type="begPts" val="auto"/>
              <dgm:param type="endPts" val="auto"/>
            </dgm:alg>
            <dgm:shape xmlns:r="http://schemas.openxmlformats.org/officeDocument/2006/relationships" type="conn" r:blip="">
              <dgm:adjLst/>
            </dgm:shape>
            <dgm:presOf axis="self"/>
            <dgm:constrLst>
              <dgm:constr type="w" refType="h"/>
              <dgm:constr type="connDist"/>
              <dgm:constr type="wArH" refType="h" fact="0.25"/>
              <dgm:constr type="hArH" refType="wArH" fact="2"/>
              <dgm:constr type="stemThick" refType="hArH" fact="0.667"/>
              <dgm:constr type="begPad" refType="connDist" fact="0.25"/>
              <dgm:constr type="endPad" refType="connDist" fact="0.25"/>
            </dgm:constrLst>
            <dgm:ruleLst/>
          </dgm:layoutNode>
        </dgm:forEach>
        <dgm:forEach name="Name9" axis="ch" ptType="node">
          <dgm:layoutNode name="child" styleLbl="alignAccFollowNode1">
            <dgm:varLst>
              <dgm:chMax val="0"/>
              <dgm:bulletEnabled val="1"/>
            </dgm:varLst>
            <dgm:alg type="tx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>
              <dgm:constr type="tMarg" refType="primFontSz" fact="0.1"/>
              <dgm:constr type="bMarg" refType="primFontSz" fact="0.1"/>
              <dgm:constr type="lMarg" refType="primFontSz" fact="0.1"/>
              <dgm:constr type="rMarg" refType="primFontSz" fact="0.1"/>
            </dgm:constrLst>
            <dgm:ruleLst>
              <dgm:rule type="primFontSz" val="5" fact="NaN" max="NaN"/>
            </dgm:ruleLst>
          </dgm:layoutNode>
          <dgm:forEach name="Name10" axis="followSib" ptType="sibTrans" cnt="1">
            <dgm:layoutNode name="sibTrans" styleLbl="sibTrans2D1">
              <dgm:alg type="conn">
                <dgm:param type="begPts" val="auto"/>
                <dgm:param type="endPts" val="auto"/>
              </dgm:alg>
              <dgm:shape xmlns:r="http://schemas.openxmlformats.org/officeDocument/2006/relationships" type="conn" r:blip="">
                <dgm:adjLst/>
              </dgm:shape>
              <dgm:presOf axis="self"/>
              <dgm:constrLst>
                <dgm:constr type="w" refType="h"/>
                <dgm:constr type="connDist"/>
                <dgm:constr type="wArH" refType="h" fact="0.25"/>
                <dgm:constr type="hArH" refType="wArH" fact="2"/>
                <dgm:constr type="stemThick" refType="hArH" fact="0.667"/>
                <dgm:constr type="begPad" refType="w" fact="0.25"/>
                <dgm:constr type="endPad" refType="w" fact="0.25"/>
              </dgm:constrLst>
              <dgm:ruleLst/>
            </dgm:layoutNode>
          </dgm:forEach>
        </dgm:forEach>
      </dgm:layoutNode>
      <dgm:choose name="Name11">
        <dgm:if name="Name12" axis="self" ptType="node" func="revPos" op="gte" val="2">
          <dgm:layoutNode name="h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3"/>
      </dgm:choose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2#1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lnSpAfChP" val="20"/>
              <dgm:param type="stBulletLvl" val="1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2.xml><?xml version="1.0" encoding="utf-8"?>
<dgm:layoutDef xmlns:dgm="http://schemas.openxmlformats.org/drawingml/2006/diagram" xmlns:a="http://schemas.openxmlformats.org/drawingml/2006/main" uniqueId="urn:microsoft.com/office/officeart/2005/8/layout/hierarchy1#1">
  <dgm:title val=""/>
  <dgm:desc val=""/>
  <dgm:catLst>
    <dgm:cat type="hierarchy" pri="2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hierChild1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ptType="node" op="equ" val="65"/>
      <dgm:constr type="w" for="des" forName="composite" refType="w"/>
      <dgm:constr type="h" for="des" forName="composite" refType="w" refFor="des" refForName="composite" fact="0.667"/>
      <dgm:constr type="w" for="des" forName="composite2" refType="w" refFor="des" refForName="composite"/>
      <dgm:constr type="h" for="des" forName="composite2" refType="h" refFor="des" refForName="composite"/>
      <dgm:constr type="w" for="des" forName="composite3" refType="w" refFor="des" refForName="composite"/>
      <dgm:constr type="h" for="des" forName="composite3" refType="h" refFor="des" refForName="composite"/>
      <dgm:constr type="w" for="des" forName="composite4" refType="w" refFor="des" refForName="composite"/>
      <dgm:constr type="h" for="des" forName="composite4" refType="h" refFor="des" refForName="composite"/>
      <dgm:constr type="w" for="des" forName="composite5" refType="w" refFor="des" refForName="composite"/>
      <dgm:constr type="h" for="des" forName="composite5" refType="h" refFor="des" refForName="composite"/>
      <dgm:constr type="sibSp" refType="w" refFor="des" refForName="composite" fact="0.1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p" for="des" forName="hierRoot1" refType="h" refFor="des" refForName="composite" fact="0.25"/>
      <dgm:constr type="sp" for="des" forName="hierRoot2" refType="sp" refFor="des" refForName="hierRoot1"/>
      <dgm:constr type="sp" for="des" forName="hierRoot3" refType="sp" refFor="des" refForName="hierRoot1"/>
      <dgm:constr type="sp" for="des" forName="hierRoot4" refType="sp" refFor="des" refForName="hierRoot1"/>
      <dgm:constr type="sp" for="des" forName="hierRoot5" refType="sp" refFor="des" refForName="hierRoot1"/>
    </dgm:constrLst>
    <dgm:ruleLst/>
    <dgm:forEach name="Name3" axis="ch">
      <dgm:forEach name="Name4" axis="self" ptType="node">
        <dgm:layoutNode name="hierRoot1">
          <dgm:alg type="hierRoot"/>
          <dgm:shape xmlns:r="http://schemas.openxmlformats.org/officeDocument/2006/relationships" r:blip="">
            <dgm:adjLst/>
          </dgm:shape>
          <dgm:presOf/>
          <dgm:constrLst>
            <dgm:constr type="bendDist" for="des" ptType="parTrans" refType="sp" fact="0.5"/>
          </dgm:constrLst>
          <dgm:ruleLst/>
          <dgm:layoutNode name="composite">
            <dgm:alg type="composite"/>
            <dgm:shape xmlns:r="http://schemas.openxmlformats.org/officeDocument/2006/relationships" r:blip="">
              <dgm:adjLst/>
            </dgm:shape>
            <dgm:presOf/>
            <dgm:constrLst>
              <dgm:constr type="w" for="ch" forName="background" refType="w" fact="0.9"/>
              <dgm:constr type="h" for="ch" forName="background" refType="w" refFor="ch" refForName="background" fact="0.635"/>
              <dgm:constr type="t" for="ch" forName="background"/>
              <dgm:constr type="l" for="ch" forName="background"/>
              <dgm:constr type="w" for="ch" forName="text" refType="w" fact="0.9"/>
              <dgm:constr type="h" for="ch" forName="text" refType="w" refFor="ch" refForName="text" fact="0.635"/>
              <dgm:constr type="t" for="ch" forName="text" refType="w" fact="0.095"/>
              <dgm:constr type="l" for="ch" forName="text" refType="w" fact="0.1"/>
            </dgm:constrLst>
            <dgm:ruleLst/>
            <dgm:layoutNode name="background" styleLbl="node0" moveWith="text"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/>
              <dgm:constrLst/>
              <dgm:ruleLst/>
            </dgm:layoutNode>
            <dgm:layoutNode name="text" styleLbl="fgAcc0">
              <dgm:varLst>
                <dgm:chPref val="3"/>
              </dgm:varLst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/>
              <dgm:constrLst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</dgm:layoutNode>
          <dgm:layoutNode name="hierChild2">
            <dgm:choose name="Name5">
              <dgm:if name="Name6" func="var" arg="dir" op="equ" val="norm">
                <dgm:alg type="hierChild">
                  <dgm:param type="linDir" val="fromL"/>
                </dgm:alg>
              </dgm:if>
              <dgm:else name="Name7">
                <dgm:alg type="hierChild">
                  <dgm:param type="linDir" val="fromR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8" axis="ch">
              <dgm:forEach name="Name9" axis="self" ptType="parTrans" cnt="1">
                <dgm:layoutNode name="Name10">
                  <dgm:alg type="conn">
                    <dgm:param type="srcNode" val="background"/>
                    <dgm:param type="dstNode" val="background2"/>
                    <dgm:param type="dim" val="1D"/>
                    <dgm:param type="endSty" val="noArr"/>
                    <dgm:param type="connRout" val="bend"/>
                    <dgm:param type="begPts" val="bCtr"/>
                    <dgm:param type="endPts" val="tCtr"/>
                    <dgm:param type="bendPt" val="end"/>
                  </dgm:alg>
                  <dgm:shape xmlns:r="http://schemas.openxmlformats.org/officeDocument/2006/relationships" type="conn" r:blip="" zOrderOff="-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1" axis="self" ptType="node">
                <dgm:layoutNode name="hierRoot2">
                  <dgm:alg type="hierRoot"/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bendDist" for="des" ptType="parTrans" refType="sp" fact="0.5"/>
                  </dgm:constrLst>
                  <dgm:ruleLst/>
                  <dgm:layoutNode name="composite2">
                    <dgm:alg type="composite"/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background2" refType="w" fact="0.9"/>
                      <dgm:constr type="h" for="ch" forName="background2" refType="w" refFor="ch" refForName="background2" fact="0.635"/>
                      <dgm:constr type="t" for="ch" forName="background2"/>
                      <dgm:constr type="l" for="ch" forName="background2"/>
                      <dgm:constr type="w" for="ch" forName="text2" refType="w" fact="0.9"/>
                      <dgm:constr type="h" for="ch" forName="text2" refType="w" refFor="ch" refForName="text2" fact="0.635"/>
                      <dgm:constr type="t" for="ch" forName="text2" refType="w" fact="0.095"/>
                      <dgm:constr type="l" for="ch" forName="text2" refType="w" fact="0.1"/>
                    </dgm:constrLst>
                    <dgm:ruleLst/>
                    <dgm:layoutNode name="background2" moveWith="text2"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/>
                      <dgm:constrLst/>
                      <dgm:ruleLst/>
                    </dgm:layoutNode>
                    <dgm:layoutNode name="text2" styleLbl="fgAcc2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layoutNode>
                  <dgm:layoutNode name="hierChild3">
                    <dgm:choose name="Name12">
                      <dgm:if name="Name13" func="var" arg="dir" op="equ" val="norm">
                        <dgm:alg type="hierChild">
                          <dgm:param type="linDir" val="fromL"/>
                        </dgm:alg>
                      </dgm:if>
                      <dgm:else name="Name14">
                        <dgm:alg type="hierChild">
                          <dgm:param type="linDir" val="fromR"/>
                        </dgm:alg>
                      </dgm:else>
                    </dgm:choose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  <dgm:forEach name="Name15" axis="ch">
                      <dgm:forEach name="Name16" axis="self" ptType="parTrans" cnt="1">
                        <dgm:layoutNode name="Name17">
                          <dgm:alg type="conn">
                            <dgm:param type="srcNode" val="background2"/>
                            <dgm:param type="dstNode" val="background3"/>
                            <dgm:param type="dim" val="1D"/>
                            <dgm:param type="endSty" val="noArr"/>
                            <dgm:param type="connRout" val="bend"/>
                            <dgm:param type="begPts" val="bCtr"/>
                            <dgm:param type="endPts" val="tCtr"/>
                            <dgm:param type="bendPt" val="end"/>
                          </dgm:alg>
                          <dgm:shape xmlns:r="http://schemas.openxmlformats.org/officeDocument/2006/relationships" type="conn" r:blip="" zOrderOff="-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forEach>
                      <dgm:forEach name="Name18" axis="self" ptType="node">
                        <dgm:layoutNode name="hierRoot3">
                          <dgm:alg type="hierRoot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bendDist" for="des" ptType="parTrans" refType="sp" fact="0.5"/>
                          </dgm:constrLst>
                          <dgm:ruleLst/>
                          <dgm:layoutNode name="composite3">
                            <dgm:alg type="composite"/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>
                              <dgm:constr type="w" for="ch" forName="background3" refType="w" fact="0.9"/>
                              <dgm:constr type="h" for="ch" forName="background3" refType="w" refFor="ch" refForName="background3" fact="0.635"/>
                              <dgm:constr type="t" for="ch" forName="background3"/>
                              <dgm:constr type="l" for="ch" forName="background3"/>
                              <dgm:constr type="w" for="ch" forName="text3" refType="w" fact="0.9"/>
                              <dgm:constr type="h" for="ch" forName="text3" refType="w" refFor="ch" refForName="text3" fact="0.635"/>
                              <dgm:constr type="t" for="ch" forName="text3" refType="w" fact="0.095"/>
                              <dgm:constr type="l" for="ch" forName="text3" refType="w" fact="0.1"/>
                            </dgm:constrLst>
                            <dgm:ruleLst/>
                            <dgm:layoutNode name="background3" moveWith="text3">
                              <dgm:alg type="sp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/>
                              <dgm:constrLst/>
                              <dgm:ruleLst/>
                            </dgm:layoutNode>
                            <dgm:layoutNode name="text3" styleLbl="fgAcc3">
                              <dgm:varLst>
                                <dgm:chPref val="3"/>
                              </dgm:varLst>
                              <dgm:alg type="tx"/>
                              <dgm:shape xmlns:r="http://schemas.openxmlformats.org/officeDocument/2006/relationships" type="roundRect" r:blip="">
                                <dgm:adjLst>
                                  <dgm:adj idx="1" val="0.1"/>
                                </dgm:adjLst>
                              </dgm:shape>
                              <dgm:presOf axis="self"/>
                              <dgm:constrLst>
                                <dgm:constr type="tMarg" refType="primFontSz" fact="0.3"/>
                                <dgm:constr type="bMarg" refType="primFontSz" fact="0.3"/>
                                <dgm:constr type="lMarg" refType="primFontSz" fact="0.3"/>
                                <dgm:constr type="rMarg" refType="primFontSz" fact="0.3"/>
                              </dgm:constrLst>
                              <dgm:ruleLst>
                                <dgm:rule type="primFontSz" val="5" fact="NaN" max="NaN"/>
                              </dgm:ruleLst>
                            </dgm:layoutNode>
                          </dgm:layoutNode>
                          <dgm:layoutNode name="hierChild4">
                            <dgm:choose name="Name19">
                              <dgm:if name="Name20" func="var" arg="dir" op="equ" val="norm">
                                <dgm:alg type="hierChild">
                                  <dgm:param type="linDir" val="fromL"/>
                                </dgm:alg>
                              </dgm:if>
                              <dgm:else name="Name21">
                                <dgm:alg type="hierChild">
                                  <dgm:param type="linDir" val="fromR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/>
                            <dgm:forEach name="repeat" axis="ch">
                              <dgm:forEach name="Name22" axis="self" ptType="parTrans" cnt="1">
                                <dgm:layoutNode name="Name23">
                                  <dgm:choose name="Name24">
                                    <dgm:if name="Name25" axis="self" func="depth" op="lte" val="4">
                                      <dgm:alg type="conn">
                                        <dgm:param type="srcNode" val="background3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if>
                                    <dgm:else name="Name26">
                                      <dgm:alg type="conn">
                                        <dgm:param type="srcNode" val="background4"/>
                                        <dgm:param type="dstNode" val="background4"/>
                                        <dgm:param type="dim" val="1D"/>
                                        <dgm:param type="endSty" val="noArr"/>
                                        <dgm:param type="connRout" val="bend"/>
                                        <dgm:param type="begPts" val="bCtr"/>
                                        <dgm:param type="endPts" val="tCtr"/>
                                        <dgm:param type="bendPt" val="end"/>
                                      </dgm:alg>
                                    </dgm:else>
                                  </dgm:choose>
                                  <dgm:shape xmlns:r="http://schemas.openxmlformats.org/officeDocument/2006/relationships" type="conn" r:blip="" zOrderOff="-999">
                                    <dgm:adjLst/>
                                  </dgm:shape>
                                  <dgm:presOf axis="self"/>
                                  <dgm:constrLst>
                                    <dgm:constr type="begPad"/>
                                    <dgm:constr type="endPad"/>
                                  </dgm:constrLst>
                                  <dgm:ruleLst/>
                                </dgm:layoutNode>
                              </dgm:forEach>
                              <dgm:forEach name="Name27" axis="self" ptType="node">
                                <dgm:layoutNode name="hierRoot4">
                                  <dgm:alg type="hierRoot"/>
                                  <dgm:shape xmlns:r="http://schemas.openxmlformats.org/officeDocument/2006/relationships" r:blip="">
                                    <dgm:adjLst/>
                                  </dgm:shape>
                                  <dgm:presOf/>
                                  <dgm:constrLst>
                                    <dgm:constr type="bendDist" for="des" ptType="parTrans" refType="sp" fact="0.5"/>
                                  </dgm:constrLst>
                                  <dgm:ruleLst/>
                                  <dgm:layoutNode name="composite4">
                                    <dgm:alg type="composite"/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>
                                      <dgm:constr type="w" for="ch" forName="background4" refType="w" fact="0.9"/>
                                      <dgm:constr type="h" for="ch" forName="background4" refType="w" refFor="ch" refForName="background4" fact="0.635"/>
                                      <dgm:constr type="t" for="ch" forName="background4"/>
                                      <dgm:constr type="l" for="ch" forName="background4"/>
                                      <dgm:constr type="w" for="ch" forName="text4" refType="w" fact="0.9"/>
                                      <dgm:constr type="h" for="ch" forName="text4" refType="w" refFor="ch" refForName="text4" fact="0.635"/>
                                      <dgm:constr type="t" for="ch" forName="text4" refType="w" fact="0.095"/>
                                      <dgm:constr type="l" for="ch" forName="text4" refType="w" fact="0.1"/>
                                    </dgm:constrLst>
                                    <dgm:ruleLst/>
                                    <dgm:layoutNode name="background4" moveWith="text4">
                                      <dgm:alg type="sp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/>
                                      <dgm:constrLst/>
                                      <dgm:ruleLst/>
                                    </dgm:layoutNode>
                                    <dgm:layoutNode name="text4" styleLbl="fgAcc4">
                                      <dgm:varLst>
                                        <dgm:chPref val="3"/>
                                      </dgm:varLst>
                                      <dgm:alg type="tx"/>
                                      <dgm:shape xmlns:r="http://schemas.openxmlformats.org/officeDocument/2006/relationships" type="roundRect" r:blip="">
                                        <dgm:adjLst>
                                          <dgm:adj idx="1" val="0.1"/>
                                        </dgm:adjLst>
                                      </dgm:shape>
                                      <dgm:presOf axis="self"/>
                                      <dgm:constrLst>
                                        <dgm:constr type="tMarg" refType="primFontSz" fact="0.3"/>
                                        <dgm:constr type="bMarg" refType="primFontSz" fact="0.3"/>
                                        <dgm:constr type="lMarg" refType="primFontSz" fact="0.3"/>
                                        <dgm:constr type="rMarg" refType="primFontSz" fact="0.3"/>
                                      </dgm:constrLst>
                                      <dgm:ruleLst>
                                        <dgm:rule type="primFontSz" val="5" fact="NaN" max="NaN"/>
                                      </dgm:ruleLst>
                                    </dgm:layoutNode>
                                  </dgm:layoutNode>
                                  <dgm:layoutNode name="hierChild5">
                                    <dgm:choose name="Name28">
                                      <dgm:if name="Name29" func="var" arg="dir" op="equ" val="norm">
                                        <dgm:alg type="hierChild">
                                          <dgm:param type="linDir" val="fromL"/>
                                        </dgm:alg>
                                      </dgm:if>
                                      <dgm:else name="Name30">
                                        <dgm:alg type="hierChild">
                                          <dgm:param type="linDir" val="fromR"/>
                                        </dgm:alg>
                                      </dgm:else>
                                    </dgm:choose>
                                    <dgm:shape xmlns:r="http://schemas.openxmlformats.org/officeDocument/2006/relationships" r:blip="">
                                      <dgm:adjLst/>
                                    </dgm:shape>
                                    <dgm:presOf/>
                                    <dgm:constrLst/>
                                    <dgm:ruleLst/>
                                    <dgm:forEach name="Name31" ref="repeat"/>
                                  </dgm:layoutNode>
                                </dgm:layoutNode>
                              </dgm:forEach>
                            </dgm:forEach>
                          </dgm:layoutNode>
                        </dgm:layoutNode>
                      </dgm:forEach>
                    </dgm:forEach>
                  </dgm:layoutNode>
                </dgm:layoutNode>
              </dgm:forEach>
            </dgm:forEach>
          </dgm:layoutNode>
        </dgm:layoutNode>
      </dgm:forEach>
    </dgm:forEach>
  </dgm:layoutNode>
</dgm:layoutDef>
</file>

<file path=ppt/diagrams/layout2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4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2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2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1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2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6.xml><?xml version="1.0" encoding="utf-8"?>
<dgm:layoutDef xmlns:dgm="http://schemas.openxmlformats.org/drawingml/2006/diagram" xmlns:a="http://schemas.openxmlformats.org/drawingml/2006/main" uniqueId="urn:microsoft.com/office/officeart/2005/8/layout/hierarchy3#1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linDir" val="fromT"/>
              <dgm:param type="chAlign" val="l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37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3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39.xml><?xml version="1.0" encoding="utf-8"?>
<dgm:layoutDef xmlns:dgm="http://schemas.openxmlformats.org/drawingml/2006/diagram" xmlns:a="http://schemas.openxmlformats.org/drawingml/2006/main" uniqueId="urn:microsoft.com/office/officeart/2005/8/layout/vList6">
  <dgm:title val=""/>
  <dgm:desc val=""/>
  <dgm:catLst>
    <dgm:cat type="process" pri="22000"/>
    <dgm:cat type="list" pri="1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/>
    </dgm:varLst>
    <dgm:alg type="lin">
      <dgm:param type="linDir" val="fromT"/>
    </dgm:alg>
    <dgm:shape xmlns:r="http://schemas.openxmlformats.org/officeDocument/2006/relationships" r:blip="">
      <dgm:adjLst/>
    </dgm:shape>
    <dgm:presOf/>
    <dgm:constrLst>
      <dgm:constr type="w" for="ch" forName="linNode" refType="w"/>
      <dgm:constr type="h" for="ch" forName="linNode" refType="h"/>
      <dgm:constr type="h" for="ch" forName="spacing" refType="h" refFor="ch" refForName="linNode" fact="0.1"/>
      <dgm:constr type="primFontSz" for="des" forName="parentShp" op="equ" val="65"/>
      <dgm:constr type="primFontSz" for="des" forName="childShp" op="equ" val="65"/>
    </dgm:constrLst>
    <dgm:ruleLst/>
    <dgm:forEach name="Name1" axis="ch" ptType="node">
      <dgm:layoutNode name="linNode">
        <dgm:choose name="Name2">
          <dgm:if name="Name3" func="var" arg="dir" op="equ" val="norm">
            <dgm:alg type="lin">
              <dgm:param type="linDir" val="fromL"/>
            </dgm:alg>
          </dgm:if>
          <dgm:else name="Name4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hoose name="Name5">
          <dgm:if name="Name6" func="var" arg="dir" op="equ" val="norm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if>
          <dgm:else name="Name7">
            <dgm:constrLst>
              <dgm:constr type="w" for="ch" forName="parentShp" refType="w" fact="0.4"/>
              <dgm:constr type="h" for="ch" forName="parentShp" refType="h"/>
              <dgm:constr type="w" for="ch" forName="childShp" refType="w" fact="0.6"/>
              <dgm:constr type="h" for="ch" forName="childShp" refType="h" refFor="ch" refForName="parentShp"/>
            </dgm:constrLst>
          </dgm:else>
        </dgm:choose>
        <dgm:ruleLst/>
        <dgm:layoutNode name="parentShp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layoutNode name="childShp" styleLbl="bgAccFollowNode1">
          <dgm:varLst>
            <dgm:bulletEnabled val="1"/>
          </dgm:varLst>
          <dgm:alg type="tx">
            <dgm:param type="stBulletLvl" val="1"/>
          </dgm:alg>
          <dgm:choose name="Name8">
            <dgm:if name="Name9" func="var" arg="dir" op="equ" val="norm">
              <dgm:shape xmlns:r="http://schemas.openxmlformats.org/officeDocument/2006/relationships" type="rightArrow" r:blip="" zOrderOff="-2">
                <dgm:adjLst>
                  <dgm:adj idx="1" val="0.75"/>
                </dgm:adjLst>
              </dgm:shape>
            </dgm:if>
            <dgm:else name="Name10">
              <dgm:shape xmlns:r="http://schemas.openxmlformats.org/officeDocument/2006/relationships" rot="180" type="rightArrow" r:blip="" zOrderOff="-2">
                <dgm:adjLst>
                  <dgm:adj idx="1" val="0.75"/>
                </dgm:adjLst>
              </dgm:shape>
            </dgm:else>
          </dgm:choose>
          <dgm:presOf axis="des" ptType="node"/>
          <dgm:constrLst>
            <dgm:constr type="secFontSz" refType="primFontSz"/>
            <dgm:constr type="tMarg" refType="primFontSz" fact="0.05"/>
            <dgm:constr type="bMarg" refType="primFontSz" fact="0.05"/>
            <dgm:constr type="lMarg" refType="primFontSz" fact="0.05"/>
            <dgm:constr type="rMarg" refType="primFontSz" fact="0.05"/>
          </dgm:constrLst>
          <dgm:ruleLst>
            <dgm:rule type="primFontSz" val="5" fact="NaN" max="NaN"/>
          </dgm:ruleLst>
        </dgm:layoutNode>
      </dgm:layoutNode>
      <dgm:forEach name="Name11" axis="followSib" ptType="sibTrans" cnt="1">
        <dgm:layoutNode name="spacing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1.xml><?xml version="1.0" encoding="utf-8"?>
<dgm:layoutDef xmlns:dgm="http://schemas.openxmlformats.org/drawingml/2006/diagram" xmlns:a="http://schemas.openxmlformats.org/drawingml/2006/main" uniqueId="urn:microsoft.com/office/officeart/2005/8/layout/hierarchy3#2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linDir" val="fromT"/>
              <dgm:param type="chAlign" val="l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4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4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4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4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0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5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3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4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5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7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8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5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0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1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2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layout63.xml><?xml version="1.0" encoding="utf-8"?>
<dgm:layoutDef xmlns:dgm="http://schemas.openxmlformats.org/drawingml/2006/diagram" xmlns:a="http://schemas.openxmlformats.org/drawingml/2006/main" uniqueId="urn:microsoft.com/office/officeart/2005/8/layout/lProcess3">
  <dgm:title val=""/>
  <dgm:desc val=""/>
  <dgm:catLst>
    <dgm:cat type="process" pri="11000"/>
    <dgm:cat type="convert" pri="1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41" srcId="1" destId="11" srcOrd="0" destOrd="0"/>
        <dgm:cxn modelId="42" srcId="1" destId="12" srcOrd="1" destOrd="0"/>
        <dgm:cxn modelId="51" srcId="2" destId="21" srcOrd="0" destOrd="0"/>
        <dgm:cxn modelId="52" srcId="2" destId="22" srcOrd="1" destOrd="0"/>
        <dgm:cxn modelId="61" srcId="3" destId="31" srcOrd="0" destOrd="0"/>
        <dgm:cxn modelId="62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51" srcId="1" destId="11" srcOrd="0" destOrd="0"/>
        <dgm:cxn modelId="61" srcId="2" destId="21" srcOrd="0" destOrd="0"/>
        <dgm:cxn modelId="71" srcId="3" destId="31" srcOrd="0" destOrd="0"/>
        <dgm:cxn modelId="81" srcId="4" destId="41" srcOrd="0" destOrd="0"/>
      </dgm:cxnLst>
      <dgm:bg/>
      <dgm:whole/>
    </dgm:dataModel>
  </dgm:clrData>
  <dgm:layoutNode name="Name0">
    <dgm:varLst>
      <dgm:chPref val="3"/>
      <dgm:dir/>
      <dgm:animLvl val="lvl"/>
      <dgm:resizeHandles/>
    </dgm:varLst>
    <dgm:choose name="Name1">
      <dgm:if name="Name2" func="var" arg="dir" op="equ" val="norm">
        <dgm:alg type="lin">
          <dgm:param type="linDir" val="fromT"/>
          <dgm:param type="vertAlign" val="mid"/>
          <dgm:param type="nodeHorzAlign" val="l"/>
          <dgm:param type="nodeVertAlign" val="t"/>
          <dgm:param type="fallback" val="2D"/>
        </dgm:alg>
      </dgm:if>
      <dgm:else name="Name3">
        <dgm:alg type="lin">
          <dgm:param type="linDir" val="fromT"/>
          <dgm:param type="vertAlign" val="mid"/>
          <dgm:param type="nodeHorzAlign" val="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bigChev" refType="w"/>
      <dgm:constr type="h" for="des" forName="bigChev" refType="w" refFor="des" refForName="bigChev" op="equ" fact="0.4"/>
      <dgm:constr type="w" for="des" forName="node" refType="w" refFor="des" refForName="bigChev" fact="0.83"/>
      <dgm:constr type="h" for="des" forName="node" refType="w" refFor="des" refForName="node" op="equ" fact="0.4"/>
      <dgm:constr type="w" for="des" forName="parTrans" refType="w" refFor="des" refForName="bigChev" op="equ" fact="-0.13"/>
      <dgm:constr type="w" for="des" forName="sibTrans" refType="w" refFor="des" refForName="node" op="equ" fact="-0.14"/>
      <dgm:constr type="h" for="ch" forName="vSp" refType="h" refFor="des" refForName="bigChev" op="equ" fact="0.14"/>
      <dgm:constr type="primFontSz" for="des" forName="node" op="equ"/>
      <dgm:constr type="primFontSz" for="des" forName="bigChev" op="equ"/>
    </dgm:constrLst>
    <dgm:ruleLst/>
    <dgm:forEach name="Name4" axis="ch" ptType="node">
      <dgm:layoutNode name="horFlow">
        <dgm:choose name="Name5">
          <dgm:if name="Name6" func="var" arg="dir" op="equ" val="norm">
            <dgm:alg type="lin">
              <dgm:param type="linDir" val="fromL"/>
              <dgm:param type="nodeHorzAlign" val="l"/>
              <dgm:param type="nodeVertAlign" val="mid"/>
              <dgm:param type="fallback" val="2D"/>
            </dgm:alg>
          </dgm:if>
          <dgm:else name="Name7">
            <dgm:alg type="lin">
              <dgm:param type="linDir" val="fromR"/>
              <dgm:param type="nodeHorzAlign" val="r"/>
              <dgm:param type="nodeVertAlign" val="mid"/>
              <dgm:param type="fallback" val="2D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bigChev" styleLbl="node1">
          <dgm:alg type="tx"/>
          <dgm:choose name="Name8">
            <dgm:if name="Name9" func="var" arg="dir" op="equ" val="norm">
              <dgm:shape xmlns:r="http://schemas.openxmlformats.org/officeDocument/2006/relationships" type="chevron" r:blip="">
                <dgm:adjLst/>
              </dgm:shape>
              <dgm:presOf axis="self"/>
              <dgm:constrLst>
                <dgm:constr type="primFontSz" val="65"/>
                <dgm:constr type="rMarg"/>
                <dgm:constr type="lMarg" refType="primFontSz" fact="0.1"/>
                <dgm:constr type="tMarg" refType="primFontSz" fact="0.05"/>
                <dgm:constr type="bMarg" refType="primFontSz" fact="0.05"/>
              </dgm:constrLst>
            </dgm:if>
            <dgm:else name="Name10">
              <dgm:shape xmlns:r="http://schemas.openxmlformats.org/officeDocument/2006/relationships" rot="180" type="chevron" r:blip="">
                <dgm:adjLst/>
              </dgm:shape>
              <dgm:presOf axis="self"/>
              <dgm:constrLst>
                <dgm:constr type="primFontSz" val="65"/>
                <dgm:constr type="lMarg"/>
                <dgm:constr type="rMarg" refType="primFontSz" fact="0.1"/>
                <dgm:constr type="tMarg" refType="primFontSz" fact="0.05"/>
                <dgm:constr type="bMarg" refType="primFontSz" fact="0.05"/>
              </dgm:constrLst>
            </dgm:else>
          </dgm:choose>
          <dgm:ruleLst>
            <dgm:rule type="primFontSz" val="5" fact="NaN" max="NaN"/>
          </dgm:ruleLst>
        </dgm:layoutNode>
        <dgm:forEach name="parTransForEach" axis="ch" ptType="parTrans" cnt="1">
          <dgm:layoutNode name="par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  <dgm:forEach name="Name11" axis="ch" ptType="node">
          <dgm:layoutNode name="node" styleLbl="alignAccFollowNode1">
            <dgm:varLst>
              <dgm:bulletEnabled val="1"/>
            </dgm:varLst>
            <dgm:alg type="tx"/>
            <dgm:choose name="Name12">
              <dgm:if name="Name13" func="var" arg="dir" op="equ" val="norm">
                <dgm:shape xmlns:r="http://schemas.openxmlformats.org/officeDocument/2006/relationships" type="chevron" r:blip="">
                  <dgm:adjLst/>
                </dgm:shape>
                <dgm:presOf axis="desOrSelf" ptType="node"/>
                <dgm:constrLst>
                  <dgm:constr type="primFontSz" val="65"/>
                  <dgm:constr type="rMarg"/>
                  <dgm:constr type="lMarg" refType="primFontSz" fact="0.1"/>
                  <dgm:constr type="tMarg" refType="primFontSz" fact="0.05"/>
                  <dgm:constr type="bMarg" refType="primFontSz" fact="0.05"/>
                </dgm:constrLst>
              </dgm:if>
              <dgm:else name="Name14">
                <dgm:shape xmlns:r="http://schemas.openxmlformats.org/officeDocument/2006/relationships" rot="180" type="chevron" r:blip="">
                  <dgm:adjLst/>
                </dgm:shape>
                <dgm:presOf axis="desOrSelf" ptType="node"/>
                <dgm:constrLst>
                  <dgm:constr type="primFontSz" val="65"/>
                  <dgm:constr type="lMarg"/>
                  <dgm:constr type="rMarg" refType="primFontSz" fact="0.1"/>
                  <dgm:constr type="tMarg" refType="primFontSz" fact="0.05"/>
                  <dgm:constr type="bMarg" refType="primFontSz" fact="0.05"/>
                </dgm:constrLst>
              </dgm:else>
            </dgm:choose>
            <dgm:ruleLst>
              <dgm:rule type="primFontSz" val="5" fact="NaN" max="NaN"/>
            </dgm:ruleLst>
          </dgm:layoutNode>
          <dgm:forEach name="sibTransForEach" axis="followSib" ptType="sibTrans" cnt="1">
            <dgm:layoutNode name="sibTrans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forEach>
      </dgm:layoutNode>
      <dgm:choose name="Name15">
        <dgm:if name="Name16" axis="self" ptType="node" func="revPos" op="gte" val="2">
          <dgm:layoutNode name="vSp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if>
        <dgm:else name="Name17"/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bProcess4#1">
  <dgm:title val=""/>
  <dgm:desc val=""/>
  <dgm:catLst>
    <dgm:cat type="process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  <dgm:pt modelId="6">
          <dgm:prSet phldr="1"/>
        </dgm:pt>
        <dgm:pt modelId="7">
          <dgm:prSet phldr="1"/>
        </dgm:pt>
        <dgm:pt modelId="8">
          <dgm:prSet phldr="1"/>
        </dgm:pt>
        <dgm:pt modelId="9">
          <dgm:prSet phldr="1"/>
        </dgm:pt>
      </dgm:ptLst>
      <dgm:cxnLst>
        <dgm:cxn modelId="10" srcId="0" destId="1" srcOrd="0" destOrd="0"/>
        <dgm:cxn modelId="11" srcId="0" destId="2" srcOrd="1" destOrd="0"/>
        <dgm:cxn modelId="12" srcId="0" destId="3" srcOrd="2" destOrd="0"/>
        <dgm:cxn modelId="13" srcId="0" destId="4" srcOrd="3" destOrd="0"/>
        <dgm:cxn modelId="14" srcId="0" destId="5" srcOrd="4" destOrd="0"/>
        <dgm:cxn modelId="15" srcId="0" destId="6" srcOrd="5" destOrd="0"/>
        <dgm:cxn modelId="16" srcId="0" destId="7" srcOrd="6" destOrd="0"/>
        <dgm:cxn modelId="17" srcId="0" destId="8" srcOrd="7" destOrd="0"/>
        <dgm:cxn modelId="18" srcId="0" destId="9" srcOrd="8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Name0">
    <dgm:varLst>
      <dgm:dir/>
      <dgm:resizeHandles/>
    </dgm:varLst>
    <dgm:choose name="Name1">
      <dgm:if name="Name2" func="var" arg="dir" op="equ" val="norm">
        <dgm:alg type="snake">
          <dgm:param type="bkpt" val="bal"/>
          <dgm:param type="contDir" val="revDir"/>
          <dgm:param type="grDir" val="tL"/>
          <dgm:param type="flowDir" val="col"/>
        </dgm:alg>
      </dgm:if>
      <dgm:else name="Name3">
        <dgm:alg type="snake">
          <dgm:param type="bkpt" val="bal"/>
          <dgm:param type="contDir" val="revDir"/>
          <dgm:param type="grDir" val="tR"/>
          <dgm:param type="flowDir" val="col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w" fact="0.6"/>
      <dgm:constr type="h" for="ch" forName="sibTrans" refType="h" refFor="ch" refForName="compNode" op="equ" fact="0.25"/>
      <dgm:constr type="sp" refType="w" fact="0.33"/>
      <dgm:constr type="primFontSz" for="des" forName="node" op="equ" val="65"/>
    </dgm:constrLst>
    <dgm:ruleLst/>
    <dgm:forEach name="nodes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hoose name="Name4">
          <dgm:if name="Name5" axis="self" func="var" arg="dir" op="equ" val="norm">
            <dgm:constrLst>
              <dgm:constr type="l" for="ch" forName="dummyConnPt" refType="w" fact="0.2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if>
          <dgm:else name="Name6">
            <dgm:constrLst>
              <dgm:constr type="l" for="ch" forName="dummyConnPt" refType="w" fact="0.8"/>
              <dgm:constr type="t" for="ch" forName="dummyConnPt" refType="w" fact="0.145"/>
              <dgm:constr type="l" for="ch" forName="node"/>
              <dgm:constr type="t" for="ch" forName="node"/>
              <dgm:constr type="h" for="ch" forName="node" refType="h"/>
              <dgm:constr type="w" for="ch" forName="node" refType="w"/>
            </dgm:constrLst>
          </dgm:else>
        </dgm:choose>
        <dgm:ruleLst/>
        <dgm:layoutNode name="dummyConnPt" styleLbl="node1" moveWith="node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node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  <dgm:constr type="primFontSz" val="65"/>
          </dgm:constrLst>
          <dgm:ruleLst>
            <dgm:rule type="primFontSz" val="5" fact="NaN" max="NaN"/>
          </dgm:ruleLst>
        </dgm:layoutNode>
      </dgm:layoutNode>
      <dgm:forEach name="sibTransForEach" axis="followSib" cnt="1">
        <dgm:layoutNode name="sibTrans" styleLbl="bgSibTrans2D1">
          <dgm:choose name="Name7">
            <dgm:if name="Name8" axis="self" func="var" arg="dir" op="equ" val="norm">
              <dgm:alg type="conn">
                <dgm:param type="srcNode" val="dummyConnPt"/>
                <dgm:param type="dstNode" val="dummyConnPt"/>
                <dgm:param type="begSty" val="noArr"/>
                <dgm:param type="endSty" val="noArr"/>
                <dgm:param type="begPts" val="auto auto tCtr"/>
                <dgm:param type="endPts" val="auto auto bCtr"/>
              </dgm:alg>
            </dgm:if>
            <dgm:else name="Name9">
              <dgm:alg type="conn">
                <dgm:param type="srcNode" val="dummyConnPt"/>
                <dgm:param type="dstNode" val="dummyConnPt"/>
                <dgm:param type="begSty" val="noArr"/>
                <dgm:param type="endSty" val="noArr"/>
                <dgm:param type="begPts" val="auto auto tCtr"/>
                <dgm:param type="endPts" val="auto auto bCtr"/>
              </dgm:alg>
            </dgm:else>
          </dgm:choose>
          <dgm:shape xmlns:r="http://schemas.openxmlformats.org/officeDocument/2006/relationships" type="conn" r:blip="" zOrderOff="-2">
            <dgm:adjLst/>
          </dgm:shape>
          <dgm:presOf axis="self"/>
          <dgm:constrLst>
            <dgm:constr type="begPad"/>
            <dgm:constr type="endPad"/>
          </dgm:constrLst>
          <dgm:ruleLst/>
        </dgm:layoutNode>
      </dgm:forEach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ierarchy4">
  <dgm:title val=""/>
  <dgm:desc val=""/>
  <dgm:catLst>
    <dgm:cat type="hierarchy" pri="4000"/>
    <dgm:cat type="list" pri="24000"/>
    <dgm:cat type="relationship" pri="10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" destId="22" srcOrd="1" destOrd="0"/>
        <dgm:cxn modelId="33" srcId="3" destId="31" srcOrd="0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12"/>
      </dgm:ptLst>
      <dgm:cxnLst>
        <dgm:cxn modelId="2" srcId="0" destId="1" srcOrd="0" destOrd="0"/>
        <dgm:cxn modelId="13" srcId="1" destId="11" srcOrd="0" destOrd="0"/>
        <dgm:cxn modelId="14" srcId="1" destId="1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21"/>
        <dgm:pt modelId="211"/>
        <dgm:pt modelId="3"/>
        <dgm:pt modelId="31"/>
        <dgm:pt modelId="311"/>
      </dgm:ptLst>
      <dgm:cxnLst>
        <dgm:cxn modelId="4" srcId="0" destId="1" srcOrd="0" destOrd="0"/>
        <dgm:cxn modelId="5" srcId="1" destId="2" srcOrd="0" destOrd="0"/>
        <dgm:cxn modelId="6" srcId="1" destId="3" srcOrd="1" destOrd="0"/>
        <dgm:cxn modelId="23" srcId="2" destId="21" srcOrd="0" destOrd="0"/>
        <dgm:cxn modelId="24" srcId="21" destId="211" srcOrd="0" destOrd="0"/>
        <dgm:cxn modelId="33" srcId="3" destId="31" srcOrd="0" destOrd="0"/>
        <dgm:cxn modelId="34" srcId="31" destId="311" srcOrd="0" destOrd="0"/>
      </dgm:cxnLst>
      <dgm:bg/>
      <dgm:whole/>
    </dgm:dataModel>
  </dgm:clrData>
  <dgm:layoutNode name="Name0">
    <dgm:varLst>
      <dgm:chPref val="1"/>
      <dgm:dir/>
      <dgm:animOne val="branch"/>
      <dgm:animLvl val="lvl"/>
      <dgm:resizeHandles/>
    </dgm:varLst>
    <dgm:choose name="Name1">
      <dgm:if name="Name2" func="var" arg="dir" op="equ" val="norm">
        <dgm:alg type="lin">
          <dgm:param type="linDir" val="fromL"/>
          <dgm:param type="nodeVertAlign" val="t"/>
        </dgm:alg>
      </dgm:if>
      <dgm:else name="Name3">
        <dgm:alg type="lin">
          <dgm:param type="linDir" val="fromR"/>
          <dgm:param type="nodeVertAlign" val="t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vertOne" refType="w"/>
      <dgm:constr type="w" for="des" forName="horzOne" refType="w"/>
      <dgm:constr type="w" for="des" forName="txOne" refType="w"/>
      <dgm:constr type="w" for="des" forName="vertTwo" refType="w"/>
      <dgm:constr type="w" for="des" forName="horzTwo" refType="w"/>
      <dgm:constr type="w" for="des" forName="txTwo" refType="w"/>
      <dgm:constr type="w" for="des" forName="vertThree" refType="w"/>
      <dgm:constr type="w" for="des" forName="horzThree" refType="w"/>
      <dgm:constr type="w" for="des" forName="txThree" refType="w"/>
      <dgm:constr type="w" for="des" forName="vertFour" refType="w"/>
      <dgm:constr type="w" for="des" forName="horzFour" refType="w"/>
      <dgm:constr type="w" for="des" forName="txFour" refType="w"/>
      <dgm:constr type="h" for="des" ptType="node" op="equ"/>
      <dgm:constr type="h" for="des" forName="txOne" refType="h"/>
      <dgm:constr type="userH" for="des" ptType="node" refType="h" refFor="des" refForName="txOne"/>
      <dgm:constr type="primFontSz" for="des" forName="txOne" val="65"/>
      <dgm:constr type="primFontSz" for="des" forName="txTwo" val="65"/>
      <dgm:constr type="primFontSz" for="des" forName="txTwo" refType="primFontSz" refFor="des" refForName="txOne" op="lte"/>
      <dgm:constr type="primFontSz" for="des" forName="txThree" val="65"/>
      <dgm:constr type="primFontSz" for="des" forName="txThree" refType="primFontSz" refFor="des" refForName="txOne" op="lte"/>
      <dgm:constr type="primFontSz" for="des" forName="txThree" refType="primFontSz" refFor="des" refForName="txTwo" op="lte"/>
      <dgm:constr type="primFontSz" for="des" forName="txFour" val="65"/>
      <dgm:constr type="primFontSz" for="des" forName="txFour" refType="primFontSz" refFor="des" refForName="txOne" op="lte"/>
      <dgm:constr type="primFontSz" for="des" forName="txFour" refType="primFontSz" refFor="des" refForName="txTwo" op="lte"/>
      <dgm:constr type="primFontSz" for="des" forName="txFour" refType="primFontSz" refFor="des" refForName="txThree" op="lte"/>
      <dgm:constr type="w" for="des" forName="sibSpaceOne" refType="w" fact="0.168"/>
      <dgm:constr type="w" for="des" forName="sibSpaceTwo" refType="w" refFor="des" refForName="sibSpaceOne" op="equ" fact="0.5"/>
      <dgm:constr type="w" for="des" forName="sibSpaceThree" refType="w" refFor="des" refForName="sibSpaceTwo" op="equ" fact="0.5"/>
      <dgm:constr type="w" for="des" forName="sibSpaceFour" refType="w" refFor="des" refForName="sibSpaceThree" op="equ" fact="0.5"/>
      <dgm:constr type="h" for="des" forName="parTransOne" refType="w" fact="0.056"/>
      <dgm:constr type="h" for="des" forName="parTransTwo" refType="h" refFor="des" refForName="parTransOne" op="equ"/>
      <dgm:constr type="h" for="des" forName="parTransThree" refType="h" refFor="des" refForName="parTransTwo" op="equ"/>
      <dgm:constr type="h" for="des" forName="parTransFour" refType="h" refFor="des" refForName="parTransThree" op="equ"/>
    </dgm:constrLst>
    <dgm:ruleLst/>
    <dgm:forEach name="Name4" axis="ch" ptType="node">
      <dgm:layoutNode name="vertOne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txOne" refType="w" refFor="ch" refForName="horzOne" op="gte"/>
        </dgm:constrLst>
        <dgm:ruleLst/>
        <dgm:layoutNode name="txOne" styleLbl="node0">
          <dgm:varLst>
            <dgm:chPref val="3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5">
          <dgm:if name="Name6" axis="des" ptType="node" func="cnt" op="gt" val="0">
            <dgm:layoutNode name="parTrans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if>
          <dgm:else name="Name7"/>
        </dgm:choose>
        <dgm:layoutNode name="horzOne">
          <dgm:choose name="Name8">
            <dgm:if name="Name9" func="var" arg="dir" op="equ" val="norm">
              <dgm:alg type="lin">
                <dgm:param type="linDir" val="fromL"/>
                <dgm:param type="nodeVertAlign" val="t"/>
              </dgm:alg>
            </dgm:if>
            <dgm:else name="Name10">
              <dgm:alg type="lin">
                <dgm:param type="linDir" val="fromR"/>
                <dgm:param type="nodeVertAlign" val="t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/>
          <dgm:ruleLst>
            <dgm:rule type="w" val="INF" fact="NaN" max="NaN"/>
          </dgm:ruleLst>
          <dgm:forEach name="Name11" axis="ch" ptType="node">
            <dgm:layoutNode name="vertTwo">
              <dgm:alg type="lin">
                <dgm:param type="linDir" val="fromT"/>
              </dgm:alg>
              <dgm:shape xmlns:r="http://schemas.openxmlformats.org/officeDocument/2006/relationships" r:blip="">
                <dgm:adjLst/>
              </dgm:shape>
              <dgm:presOf/>
              <dgm:constrLst>
                <dgm:constr type="w" for="ch" forName="txTwo" refType="w" refFor="ch" refForName="horzTwo" op="gte"/>
              </dgm:constrLst>
              <dgm:ruleLst/>
              <dgm:layoutNode name="txTwo">
                <dgm:varLst>
                  <dgm:chPref val="3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self"/>
                <dgm:constrLst>
                  <dgm:constr type="userH"/>
                  <dgm:constr type="h" refType="userH"/>
                  <dgm:constr type="tMarg" refType="primFontSz" fact="0.3"/>
                  <dgm:constr type="bMarg" refType="primFontSz" fact="0.3"/>
                  <dgm:constr type="lMarg" refType="primFontSz" fact="0.3"/>
                  <dgm:constr type="rMarg" refType="primFontSz" fact="0.3"/>
                </dgm:constrLst>
                <dgm:ruleLst>
                  <dgm:rule type="primFontSz" val="5" fact="NaN" max="NaN"/>
                </dgm:ruleLst>
              </dgm:layoutNode>
              <dgm:choose name="Name12">
                <dgm:if name="Name13" axis="des" ptType="node" func="cnt" op="gt" val="0">
                  <dgm:layoutNode name="parTrans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if>
                <dgm:else name="Name14"/>
              </dgm:choose>
              <dgm:layoutNode name="horzTwo">
                <dgm:choose name="Name15">
                  <dgm:if name="Name16" func="var" arg="dir" op="equ" val="norm">
                    <dgm:alg type="lin">
                      <dgm:param type="linDir" val="fromL"/>
                      <dgm:param type="nodeVertAlign" val="t"/>
                    </dgm:alg>
                  </dgm:if>
                  <dgm:else name="Name17">
                    <dgm:alg type="lin">
                      <dgm:param type="linDir" val="fromR"/>
                      <dgm:param type="nodeVertAlign" val="t"/>
                    </dgm:alg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constrLst/>
                <dgm:ruleLst>
                  <dgm:rule type="w" val="INF" fact="NaN" max="NaN"/>
                </dgm:ruleLst>
                <dgm:forEach name="Name18" axis="ch" ptType="node">
                  <dgm:layoutNode name="vertThree">
                    <dgm:alg type="lin">
                      <dgm:param type="linDir" val="fromT"/>
                    </dgm:alg>
                    <dgm:shape xmlns:r="http://schemas.openxmlformats.org/officeDocument/2006/relationships" r:blip="">
                      <dgm:adjLst/>
                    </dgm:shape>
                    <dgm:presOf/>
                    <dgm:constrLst>
                      <dgm:constr type="w" for="ch" forName="txThree" refType="w" refFor="ch" refForName="horzThree" op="gte"/>
                    </dgm:constrLst>
                    <dgm:ruleLst/>
                    <dgm:layoutNode name="txThree">
                      <dgm:varLst>
                        <dgm:chPref val="3"/>
                      </dgm:varLst>
                      <dgm:alg type="tx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self"/>
                      <dgm:constrLst>
                        <dgm:constr type="userH"/>
                        <dgm:constr type="h" refType="userH"/>
                        <dgm:constr type="tMarg" refType="primFontSz" fact="0.3"/>
                        <dgm:constr type="bMarg" refType="primFontSz" fact="0.3"/>
                        <dgm:constr type="lMarg" refType="primFontSz" fact="0.3"/>
                        <dgm:constr type="r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choose name="Name19">
                      <dgm:if name="Name20" axis="des" ptType="node" func="cnt" op="gt" val="0">
                        <dgm:layoutNode name="parTrans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if>
                      <dgm:else name="Name21"/>
                    </dgm:choose>
                    <dgm:layoutNode name="horzThree">
                      <dgm:choose name="Name22">
                        <dgm:if name="Name23" func="var" arg="dir" op="equ" val="norm">
                          <dgm:alg type="lin">
                            <dgm:param type="linDir" val="fromL"/>
                            <dgm:param type="nodeVertAlign" val="t"/>
                          </dgm:alg>
                        </dgm:if>
                        <dgm:else name="Name24">
                          <dgm:alg type="lin">
                            <dgm:param type="linDir" val="fromR"/>
                            <dgm:param type="nodeVertAlign" val="t"/>
                          </dgm:alg>
                        </dgm:else>
                      </dgm:choose>
                      <dgm:shape xmlns:r="http://schemas.openxmlformats.org/officeDocument/2006/relationships" r:blip="">
                        <dgm:adjLst/>
                      </dgm:shape>
                      <dgm:presOf/>
                      <dgm:constrLst/>
                      <dgm:ruleLst>
                        <dgm:rule type="w" val="INF" fact="NaN" max="NaN"/>
                      </dgm:ruleLst>
                      <dgm:forEach name="repeat" axis="ch" ptType="node">
                        <dgm:layoutNode name="vertFour">
                          <dgm:varLst>
                            <dgm:chPref val="3"/>
                          </dgm:varLst>
                          <dgm:alg type="lin">
                            <dgm:param type="linDir" val="fromT"/>
                          </dgm:alg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>
                            <dgm:constr type="w" for="ch" forName="txFour" refType="w" refFor="ch" refForName="horzFour" op="gte"/>
                          </dgm:constrLst>
                          <dgm:ruleLst/>
                          <dgm:layoutNode name="txFour">
                            <dgm:varLst>
                              <dgm:chPref val="3"/>
                            </dgm:varLst>
                            <dgm:alg type="tx"/>
                            <dgm:shape xmlns:r="http://schemas.openxmlformats.org/officeDocument/2006/relationships" type="roundRect" r:blip="">
                              <dgm:adjLst>
                                <dgm:adj idx="1" val="0.1"/>
                              </dgm:adjLst>
                            </dgm:shape>
                            <dgm:presOf axis="self"/>
                            <dgm:constrLst>
                              <dgm:constr type="userH"/>
                              <dgm:constr type="h" refType="userH"/>
                              <dgm:constr type="tMarg" refType="primFontSz" fact="0.3"/>
                              <dgm:constr type="bMarg" refType="primFontSz" fact="0.3"/>
                              <dgm:constr type="lMarg" refType="primFontSz" fact="0.3"/>
                              <dgm:constr type="rMarg" refType="primFontSz" fact="0.3"/>
                            </dgm:constrLst>
                            <dgm:ruleLst>
                              <dgm:rule type="primFontSz" val="5" fact="NaN" max="NaN"/>
                            </dgm:ruleLst>
                          </dgm:layoutNode>
                          <dgm:choose name="Name25">
                            <dgm:if name="Name26" axis="des" ptType="node" func="cnt" op="gt" val="0">
                              <dgm:layoutNode name="parTrans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if>
                            <dgm:else name="Name27"/>
                          </dgm:choose>
                          <dgm:layoutNode name="horzFour">
                            <dgm:choose name="Name28">
                              <dgm:if name="Name29" func="var" arg="dir" op="equ" val="norm">
                                <dgm:alg type="lin">
                                  <dgm:param type="linDir" val="fromL"/>
                                  <dgm:param type="nodeVertAlign" val="t"/>
                                </dgm:alg>
                              </dgm:if>
                              <dgm:else name="Name30">
                                <dgm:alg type="lin">
                                  <dgm:param type="linDir" val="fromR"/>
                                  <dgm:param type="nodeVertAlign" val="t"/>
                                </dgm:alg>
                              </dgm:else>
                            </dgm:choose>
                            <dgm:shape xmlns:r="http://schemas.openxmlformats.org/officeDocument/2006/relationships" r:blip="">
                              <dgm:adjLst/>
                            </dgm:shape>
                            <dgm:presOf/>
                            <dgm:constrLst/>
                            <dgm:ruleLst>
                              <dgm:rule type="w" val="INF" fact="NaN" max="NaN"/>
                            </dgm:ruleLst>
                            <dgm:forEach name="Name31" ref="repeat"/>
                          </dgm:layoutNode>
                        </dgm:layoutNode>
                        <dgm:choose name="Name32">
                          <dgm:if name="Name33" axis="self" ptType="node" func="revPos" op="gte" val="2">
                            <dgm:forEach name="Name34" axis="followSib" ptType="sibTrans" cnt="1">
                              <dgm:layoutNode name="sibSpaceFour">
                                <dgm:alg type="sp"/>
                                <dgm:shape xmlns:r="http://schemas.openxmlformats.org/officeDocument/2006/relationships" r:blip="">
                                  <dgm:adjLst/>
                                </dgm:shape>
                                <dgm:presOf/>
                                <dgm:constrLst/>
                                <dgm:ruleLst/>
                              </dgm:layoutNode>
                            </dgm:forEach>
                          </dgm:if>
                          <dgm:else name="Name35"/>
                        </dgm:choose>
                      </dgm:forEach>
                    </dgm:layoutNode>
                  </dgm:layoutNode>
                  <dgm:choose name="Name36">
                    <dgm:if name="Name37" axis="self" ptType="node" func="revPos" op="gte" val="2">
                      <dgm:forEach name="Name38" axis="followSib" ptType="sibTrans" cnt="1">
                        <dgm:layoutNode name="sibSpaceThree">
                          <dgm:alg type="sp"/>
                          <dgm:shape xmlns:r="http://schemas.openxmlformats.org/officeDocument/2006/relationships" r:blip="">
                            <dgm:adjLst/>
                          </dgm:shape>
                          <dgm:presOf/>
                          <dgm:constrLst/>
                          <dgm:ruleLst/>
                        </dgm:layoutNode>
                      </dgm:forEach>
                    </dgm:if>
                    <dgm:else name="Name39"/>
                  </dgm:choose>
                </dgm:forEach>
              </dgm:layoutNode>
            </dgm:layoutNode>
            <dgm:choose name="Name40">
              <dgm:if name="Name41" axis="self" ptType="node" func="revPos" op="gte" val="2">
                <dgm:forEach name="Name42" axis="followSib" ptType="sibTrans" cnt="1">
                  <dgm:layoutNode name="sibSpaceTwo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forEach>
              </dgm:if>
              <dgm:else name="Name43"/>
            </dgm:choose>
          </dgm:forEach>
        </dgm:layoutNode>
      </dgm:layoutNode>
      <dgm:choose name="Name44">
        <dgm:if name="Name45" axis="self" ptType="node" func="revPos" op="gte" val="2">
          <dgm:forEach name="Name46" axis="followSib" ptType="sibTrans" cnt="1">
            <dgm:layoutNode name="sibSpaceOn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if>
        <dgm:else name="Name47"/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#1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simple3#4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3d6#1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7#1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4#1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simple3#5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simple2#1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simple1#4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simple3#6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9#1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21.xml><?xml version="1.0" encoding="utf-8"?>
<dgm:styleDef xmlns:dgm="http://schemas.openxmlformats.org/drawingml/2006/diagram" xmlns:a="http://schemas.openxmlformats.org/drawingml/2006/main" uniqueId="urn:microsoft.com/office/officeart/2005/8/quickstyle/3d7#2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2.xml><?xml version="1.0" encoding="utf-8"?>
<dgm:styleDef xmlns:dgm="http://schemas.openxmlformats.org/drawingml/2006/diagram" xmlns:a="http://schemas.openxmlformats.org/drawingml/2006/main" uniqueId="urn:microsoft.com/office/officeart/2005/8/quickstyle/simple1#5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4.xml><?xml version="1.0" encoding="utf-8"?>
<dgm:styleDef xmlns:dgm="http://schemas.openxmlformats.org/drawingml/2006/diagram" xmlns:a="http://schemas.openxmlformats.org/drawingml/2006/main" uniqueId="urn:microsoft.com/office/officeart/2005/8/quickstyle/3d1#3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iagrams/quickStyle25.xml><?xml version="1.0" encoding="utf-8"?>
<dgm:styleDef xmlns:dgm="http://schemas.openxmlformats.org/drawingml/2006/diagram" xmlns:a="http://schemas.openxmlformats.org/drawingml/2006/main" uniqueId="urn:microsoft.com/office/officeart/2005/8/quickstyle/simple3#7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6.xml><?xml version="1.0" encoding="utf-8"?>
<dgm:styleDef xmlns:dgm="http://schemas.openxmlformats.org/drawingml/2006/diagram" xmlns:a="http://schemas.openxmlformats.org/drawingml/2006/main" uniqueId="urn:microsoft.com/office/officeart/2005/8/quickstyle/3d1#4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iagrams/quickStyle27.xml><?xml version="1.0" encoding="utf-8"?>
<dgm:styleDef xmlns:dgm="http://schemas.openxmlformats.org/drawingml/2006/diagram" xmlns:a="http://schemas.openxmlformats.org/drawingml/2006/main" uniqueId="urn:microsoft.com/office/officeart/2005/8/quickstyle/simple2#2">
  <dgm:title val=""/>
  <dgm:desc val=""/>
  <dgm:catLst>
    <dgm:cat type="simple" pri="102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8.xml><?xml version="1.0" encoding="utf-8"?>
<dgm:styleDef xmlns:dgm="http://schemas.openxmlformats.org/drawingml/2006/diagram" xmlns:a="http://schemas.openxmlformats.org/drawingml/2006/main" uniqueId="urn:microsoft.com/office/officeart/2005/8/quickstyle/3d7#3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29.xml><?xml version="1.0" encoding="utf-8"?>
<dgm:styleDef xmlns:dgm="http://schemas.openxmlformats.org/drawingml/2006/diagram" xmlns:a="http://schemas.openxmlformats.org/drawingml/2006/main" uniqueId="urn:microsoft.com/office/officeart/2005/8/quickstyle/3d4#2">
  <dgm:title val=""/>
  <dgm:desc val=""/>
  <dgm:catLst>
    <dgm:cat type="3D" pri="11400"/>
  </dgm:catLst>
  <dgm:scene3d>
    <a:camera prst="orthographicFront"/>
    <a:lightRig rig="threePt" dir="t"/>
  </dgm:scene3d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0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2.xml><?xml version="1.0" encoding="utf-8"?>
<dgm:styleDef xmlns:dgm="http://schemas.openxmlformats.org/drawingml/2006/diagram" xmlns:a="http://schemas.openxmlformats.org/drawingml/2006/main" uniqueId="urn:microsoft.com/office/officeart/2005/8/quickstyle/simple3#8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3.xml><?xml version="1.0" encoding="utf-8"?>
<dgm:styleDef xmlns:dgm="http://schemas.openxmlformats.org/drawingml/2006/diagram" xmlns:a="http://schemas.openxmlformats.org/drawingml/2006/main" uniqueId="urn:microsoft.com/office/officeart/2005/8/quickstyle/3d1#5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iagrams/quickStyle34.xml><?xml version="1.0" encoding="utf-8"?>
<dgm:styleDef xmlns:dgm="http://schemas.openxmlformats.org/drawingml/2006/diagram" xmlns:a="http://schemas.openxmlformats.org/drawingml/2006/main" uniqueId="urn:microsoft.com/office/officeart/2005/8/quickstyle/3d3#2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5.xml><?xml version="1.0" encoding="utf-8"?>
<dgm:styleDef xmlns:dgm="http://schemas.openxmlformats.org/drawingml/2006/diagram" xmlns:a="http://schemas.openxmlformats.org/drawingml/2006/main" uniqueId="urn:microsoft.com/office/officeart/2005/8/quickstyle/simple3#9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6.xml><?xml version="1.0" encoding="utf-8"?>
<dgm:styleDef xmlns:dgm="http://schemas.openxmlformats.org/drawingml/2006/diagram" xmlns:a="http://schemas.openxmlformats.org/drawingml/2006/main" uniqueId="urn:microsoft.com/office/officeart/2005/8/quickstyle/simple1#6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7.xml><?xml version="1.0" encoding="utf-8"?>
<dgm:styleDef xmlns:dgm="http://schemas.openxmlformats.org/drawingml/2006/diagram" xmlns:a="http://schemas.openxmlformats.org/drawingml/2006/main" uniqueId="urn:microsoft.com/office/officeart/2005/8/quickstyle/3d7#4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8.xml><?xml version="1.0" encoding="utf-8"?>
<dgm:styleDef xmlns:dgm="http://schemas.openxmlformats.org/drawingml/2006/diagram" xmlns:a="http://schemas.openxmlformats.org/drawingml/2006/main" uniqueId="urn:microsoft.com/office/officeart/2005/8/quickstyle/3d2#1">
  <dgm:title val=""/>
  <dgm:desc val=""/>
  <dgm:catLst>
    <dgm:cat type="3D" pri="11200"/>
  </dgm:catLst>
  <dgm:scene3d>
    <a:camera prst="orthographicFront"/>
    <a:lightRig rig="threePt" dir="t"/>
  </dgm:scene3d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39.xml><?xml version="1.0" encoding="utf-8"?>
<dgm:styleDef xmlns:dgm="http://schemas.openxmlformats.org/drawingml/2006/diagram" xmlns:a="http://schemas.openxmlformats.org/drawingml/2006/main" uniqueId="urn:microsoft.com/office/officeart/2005/8/quickstyle/simple1#7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1#1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iagrams/quickStyle40.xml><?xml version="1.0" encoding="utf-8"?>
<dgm:styleDef xmlns:dgm="http://schemas.openxmlformats.org/drawingml/2006/diagram" xmlns:a="http://schemas.openxmlformats.org/drawingml/2006/main" uniqueId="urn:microsoft.com/office/officeart/2005/8/quickstyle/3d1#6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diagrams/quickStyle41.xml><?xml version="1.0" encoding="utf-8"?>
<dgm:styleDef xmlns:dgm="http://schemas.openxmlformats.org/drawingml/2006/diagram" xmlns:a="http://schemas.openxmlformats.org/drawingml/2006/main" uniqueId="urn:microsoft.com/office/officeart/2005/8/quickstyle/3d9#2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4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3.xml><?xml version="1.0" encoding="utf-8"?>
<dgm:styleDef xmlns:dgm="http://schemas.openxmlformats.org/drawingml/2006/diagram" xmlns:a="http://schemas.openxmlformats.org/drawingml/2006/main" uniqueId="urn:microsoft.com/office/officeart/2005/8/quickstyle/simple1#8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4.xml><?xml version="1.0" encoding="utf-8"?>
<dgm:styleDef xmlns:dgm="http://schemas.openxmlformats.org/drawingml/2006/diagram" xmlns:a="http://schemas.openxmlformats.org/drawingml/2006/main" uniqueId="urn:microsoft.com/office/officeart/2005/8/quickstyle/simple1#9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5.xml><?xml version="1.0" encoding="utf-8"?>
<dgm:styleDef xmlns:dgm="http://schemas.openxmlformats.org/drawingml/2006/diagram" xmlns:a="http://schemas.openxmlformats.org/drawingml/2006/main" uniqueId="urn:microsoft.com/office/officeart/2005/8/quickstyle/simple3#10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46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7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9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#2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50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2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5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6.xml><?xml version="1.0" encoding="utf-8"?>
<dgm:styleDef xmlns:dgm="http://schemas.openxmlformats.org/drawingml/2006/diagram" xmlns:a="http://schemas.openxmlformats.org/drawingml/2006/main" uniqueId="urn:microsoft.com/office/officeart/2005/8/quickstyle/3d5">
  <dgm:title val=""/>
  <dgm:desc val=""/>
  <dgm:catLst>
    <dgm:cat type="3D" pri="11500"/>
  </dgm:catLst>
  <dgm:scene3d>
    <a:camera prst="isometricOffAxis2Left" zoom="95000"/>
    <a:lightRig rig="flat" dir="t"/>
  </dgm:scene3d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7.xml><?xml version="1.0" encoding="utf-8"?>
<dgm:styleDef xmlns:dgm="http://schemas.openxmlformats.org/drawingml/2006/diagram" xmlns:a="http://schemas.openxmlformats.org/drawingml/2006/main" uniqueId="urn:microsoft.com/office/officeart/2005/8/quickstyle/3d7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8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9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60.xml><?xml version="1.0" encoding="utf-8"?>
<dgm:styleDef xmlns:dgm="http://schemas.openxmlformats.org/drawingml/2006/diagram" xmlns:a="http://schemas.openxmlformats.org/drawingml/2006/main" uniqueId="urn:microsoft.com/office/officeart/2005/8/quickstyle/3d1">
  <dgm:title val=""/>
  <dgm:desc val=""/>
  <dgm:catLst>
    <dgm:cat type="3D" pri="111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3#3">
  <dgm:title val=""/>
  <dgm:desc val=""/>
  <dgm:catLst>
    <dgm:cat type="simple" pri="103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3d3#1">
  <dgm:title val=""/>
  <dgm:desc val=""/>
  <dgm:catLst>
    <dgm:cat type="3D" pri="11300"/>
  </dgm:catLst>
  <dgm:scene3d>
    <a:camera prst="orthographicFront"/>
    <a:lightRig rig="threePt" dir="t"/>
  </dgm:scene3d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1#2">
  <dgm:title val=""/>
  <dgm:desc val=""/>
  <dgm:catLst>
    <dgm:cat type="3D" pri="11100"/>
  </dgm:catLst>
  <dgm:scene3d>
    <a:camera prst="orthographicFront"/>
    <a:lightRig rig="threePt" dir="t"/>
  </dgm:scene3d>
  <dgm:styleLbl name="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flat" dir="t"/>
    </dgm:scene3d>
    <dgm:sp3d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flat" dir="t"/>
    </dgm:scene3d>
    <dgm:sp3d z="-1905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flat" dir="t"/>
    </dgm:scene3d>
    <dgm:sp3d z="-1905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flat" dir="t"/>
    </dgm:scene3d>
    <dgm:sp3d z="127000" prstMaterial="plastic">
      <a:bevelT w="88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z="190500"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3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flat" dir="t"/>
    </dgm:scene3d>
    <dgm:sp3d z="127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flat" dir="t"/>
    </dgm:scene3d>
    <dgm:sp3d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flat" dir="t"/>
    </dgm:scene3d>
    <dgm:sp3d z="-10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flat" dir="t"/>
    </dgm:scene3d>
    <dgm:sp3d z="-60000" prstMaterial="plastic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fla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flat" dir="t"/>
    </dgm:scene3d>
    <dgm:sp3d z="-80000" prstMaterial="plastic">
      <a:bevelT w="50800" h="50800"/>
      <a:bevelB w="25400" h="25400" prst="angle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flat" dir="t"/>
    </dgm:scene3d>
    <dgm:sp3d z="-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flat" dir="t"/>
    </dgm:scene3d>
    <dgm:sp3d z="190500"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flat" dir="t"/>
    </dgm:scene3d>
    <dgm:sp3d extrusionH="12700" prstMaterial="plastic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flat" dir="t"/>
    </dgm:scene3d>
    <dgm:sp3d z="-190500" extrusionH="127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flat" dir="t"/>
    </dgm:scene3d>
    <dgm:sp3d prstMaterial="plastic">
      <a:bevelT w="120900" h="88900"/>
      <a:bevelB w="88900" h="31750" prst="angle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915128" y="1788454"/>
            <a:ext cx="8361229" cy="2098226"/>
          </a:xfrm>
        </p:spPr>
        <p:txBody>
          <a:bodyPr anchor="b">
            <a:noAutofit/>
          </a:bodyPr>
          <a:lstStyle>
            <a:lvl1pPr algn="ct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679906" y="3956279"/>
            <a:ext cx="6831673" cy="1086237"/>
          </a:xfrm>
        </p:spPr>
        <p:txBody>
          <a:bodyPr>
            <a:normAutofit/>
          </a:bodyPr>
          <a:lstStyle>
            <a:lvl1pPr marL="0" indent="0" algn="ct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3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52858" y="6453386"/>
            <a:ext cx="1607944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t>9/1/2019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054" y="6453386"/>
            <a:ext cx="7023377" cy="404614"/>
          </a:xfrm>
        </p:spPr>
        <p:txBody>
          <a:bodyPr/>
          <a:lstStyle>
            <a:lvl1pPr algn="ctr">
              <a:defRPr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  <p:grpSp>
        <p:nvGrpSpPr>
          <p:cNvPr id="7" name="Group 6"/>
          <p:cNvGrpSpPr/>
          <p:nvPr/>
        </p:nvGrpSpPr>
        <p:grpSpPr>
          <a:xfrm>
            <a:off x="752858" y="744469"/>
            <a:ext cx="10674117" cy="5349671"/>
            <a:chOff x="752858" y="744469"/>
            <a:chExt cx="10674117" cy="5349671"/>
          </a:xfrm>
        </p:grpSpPr>
        <p:sp>
          <p:nvSpPr>
            <p:cNvPr id="11" name="Freeform 6"/>
            <p:cNvSpPr/>
            <p:nvPr/>
          </p:nvSpPr>
          <p:spPr bwMode="auto">
            <a:xfrm>
              <a:off x="8151962" y="1685652"/>
              <a:ext cx="3275013" cy="4408488"/>
            </a:xfrm>
            <a:custGeom>
              <a:avLst/>
              <a:gdLst/>
              <a:ahLst/>
              <a:cxnLst/>
              <a:rect l="l" t="t" r="r" b="b"/>
              <a:pathLst>
                <a:path w="10000" h="10000">
                  <a:moveTo>
                    <a:pt x="8761" y="0"/>
                  </a:moveTo>
                  <a:lnTo>
                    <a:pt x="10000" y="0"/>
                  </a:lnTo>
                  <a:lnTo>
                    <a:pt x="10000" y="10000"/>
                  </a:lnTo>
                  <a:lnTo>
                    <a:pt x="0" y="10000"/>
                  </a:lnTo>
                  <a:lnTo>
                    <a:pt x="0" y="9126"/>
                  </a:lnTo>
                  <a:lnTo>
                    <a:pt x="8761" y="9127"/>
                  </a:lnTo>
                  <a:lnTo>
                    <a:pt x="8761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</p:sp>
        <p:sp>
          <p:nvSpPr>
            <p:cNvPr id="14" name="Freeform 6"/>
            <p:cNvSpPr/>
            <p:nvPr/>
          </p:nvSpPr>
          <p:spPr bwMode="auto">
            <a:xfrm flipH="1" flipV="1">
              <a:off x="752858" y="744469"/>
              <a:ext cx="3275668" cy="4408488"/>
            </a:xfrm>
            <a:custGeom>
              <a:avLst/>
              <a:gdLst/>
              <a:ahLst/>
              <a:cxnLst/>
              <a:rect l="l" t="t" r="r" b="b"/>
              <a:pathLst>
                <a:path w="10002" h="10000">
                  <a:moveTo>
                    <a:pt x="8763" y="0"/>
                  </a:moveTo>
                  <a:lnTo>
                    <a:pt x="10002" y="0"/>
                  </a:lnTo>
                  <a:lnTo>
                    <a:pt x="10002" y="10000"/>
                  </a:lnTo>
                  <a:lnTo>
                    <a:pt x="2" y="10000"/>
                  </a:lnTo>
                  <a:cubicBezTo>
                    <a:pt x="-2" y="9698"/>
                    <a:pt x="4" y="9427"/>
                    <a:pt x="0" y="9125"/>
                  </a:cubicBezTo>
                  <a:lnTo>
                    <a:pt x="8763" y="9128"/>
                  </a:lnTo>
                  <a:lnTo>
                    <a:pt x="8763" y="0"/>
                  </a:lnTo>
                  <a:close/>
                </a:path>
              </a:pathLst>
            </a:custGeom>
            <a:solidFill>
              <a:schemeClr val="tx2"/>
            </a:solidFill>
            <a:ln w="0">
              <a:noFill/>
              <a:prstDash val="solid"/>
              <a:round/>
            </a:ln>
          </p:spPr>
        </p:sp>
      </p:grp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2295525"/>
            <a:ext cx="9601200" cy="3571875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596561" y="624156"/>
            <a:ext cx="1565766" cy="5243244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371600" y="624156"/>
            <a:ext cx="8179641" cy="5243244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5025" y="1301360"/>
            <a:ext cx="9612971" cy="2852737"/>
          </a:xfrm>
        </p:spPr>
        <p:txBody>
          <a:bodyPr anchor="b">
            <a:normAutofit/>
          </a:bodyPr>
          <a:lstStyle>
            <a:lvl1pPr algn="r">
              <a:defRPr sz="7200" cap="all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5025" y="4216328"/>
            <a:ext cx="9612971" cy="1143324"/>
          </a:xfrm>
        </p:spPr>
        <p:txBody>
          <a:bodyPr/>
          <a:lstStyle>
            <a:lvl1pPr marL="0" indent="0" algn="r">
              <a:lnSpc>
                <a:spcPct val="112000"/>
              </a:lnSpc>
              <a:spcBef>
                <a:spcPts val="0"/>
              </a:spcBef>
              <a:spcAft>
                <a:spcPts val="0"/>
              </a:spcAft>
              <a:buNone/>
              <a:defRPr sz="2400">
                <a:solidFill>
                  <a:schemeClr val="tx2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738908" y="6453386"/>
            <a:ext cx="1622409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t>9/1/2019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2584312" y="6453386"/>
            <a:ext cx="7023377" cy="404614"/>
          </a:xfrm>
        </p:spPr>
        <p:txBody>
          <a:bodyPr/>
          <a:lstStyle>
            <a:lvl1pPr algn="ctr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9830683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  <p:sp>
        <p:nvSpPr>
          <p:cNvPr id="7" name="Freeform 6" title="Crop Mark"/>
          <p:cNvSpPr/>
          <p:nvPr/>
        </p:nvSpPr>
        <p:spPr bwMode="auto">
          <a:xfrm>
            <a:off x="8151962" y="1685652"/>
            <a:ext cx="3275013" cy="4408488"/>
          </a:xfrm>
          <a:custGeom>
            <a:avLst/>
            <a:gdLst/>
            <a:ahLst/>
            <a:cxnLst/>
            <a:rect l="0" t="0" r="r" b="b"/>
            <a:pathLst>
              <a:path w="4125" h="5554">
                <a:moveTo>
                  <a:pt x="3614" y="0"/>
                </a:moveTo>
                <a:lnTo>
                  <a:pt x="4125" y="0"/>
                </a:lnTo>
                <a:lnTo>
                  <a:pt x="4125" y="5554"/>
                </a:lnTo>
                <a:lnTo>
                  <a:pt x="0" y="5554"/>
                </a:lnTo>
                <a:lnTo>
                  <a:pt x="0" y="5074"/>
                </a:lnTo>
                <a:lnTo>
                  <a:pt x="3614" y="5074"/>
                </a:lnTo>
                <a:lnTo>
                  <a:pt x="3614" y="0"/>
                </a:lnTo>
                <a:close/>
              </a:path>
            </a:pathLst>
          </a:custGeom>
          <a:solidFill>
            <a:schemeClr val="tx2"/>
          </a:solidFill>
          <a:ln w="0">
            <a:noFill/>
            <a:prstDash val="solid"/>
            <a:round/>
          </a:ln>
        </p:spPr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371600" y="2285999"/>
            <a:ext cx="4447786" cy="3581401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25403" y="2285999"/>
            <a:ext cx="4447786" cy="3581401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lvl2pPr>
              <a:defRPr>
                <a:solidFill>
                  <a:schemeClr val="tx2"/>
                </a:solidFill>
              </a:defRPr>
            </a:lvl2pPr>
            <a:lvl3pPr>
              <a:defRPr>
                <a:solidFill>
                  <a:schemeClr val="tx2"/>
                </a:solidFill>
              </a:defRPr>
            </a:lvl3pPr>
            <a:lvl4pPr>
              <a:defRPr>
                <a:solidFill>
                  <a:schemeClr val="tx2"/>
                </a:solidFill>
              </a:defRPr>
            </a:lvl4pPr>
            <a:lvl5pPr>
              <a:defRPr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371600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25014" y="2340864"/>
            <a:ext cx="4443984" cy="823912"/>
          </a:xfrm>
        </p:spPr>
        <p:txBody>
          <a:bodyPr anchor="b">
            <a:noAutofit/>
          </a:bodyPr>
          <a:lstStyle>
            <a:lvl1pPr marL="0" indent="0">
              <a:lnSpc>
                <a:spcPct val="84000"/>
              </a:lnSpc>
              <a:spcBef>
                <a:spcPts val="0"/>
              </a:spcBef>
              <a:spcAft>
                <a:spcPts val="0"/>
              </a:spcAft>
              <a:buNone/>
              <a:defRPr sz="3000" b="0" baseline="0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25014" y="3305207"/>
            <a:ext cx="4443984" cy="2562193"/>
          </a:xfrm>
        </p:spPr>
        <p:txBody>
          <a:bodyPr/>
          <a:lstStyle>
            <a:lvl1pPr>
              <a:defRPr baseline="0">
                <a:solidFill>
                  <a:schemeClr val="tx2"/>
                </a:solidFill>
              </a:defRPr>
            </a:lvl1pPr>
            <a:lvl2pPr>
              <a:defRPr baseline="0">
                <a:solidFill>
                  <a:schemeClr val="tx2"/>
                </a:solidFill>
              </a:defRPr>
            </a:lvl2pPr>
            <a:lvl3pPr>
              <a:defRPr baseline="0">
                <a:solidFill>
                  <a:schemeClr val="tx2"/>
                </a:solidFill>
              </a:defRPr>
            </a:lvl3pPr>
            <a:lvl4pPr>
              <a:defRPr baseline="0">
                <a:solidFill>
                  <a:schemeClr val="tx2"/>
                </a:solidFill>
              </a:defRPr>
            </a:lvl4pPr>
            <a:lvl5pPr>
              <a:defRPr baseline="0">
                <a:solidFill>
                  <a:schemeClr val="tx2"/>
                </a:solidFill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9/1/2019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9/1/2019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7DE6118-2437-4B30-8E3C-4D2BE6020583}" type="datetimeFigureOut">
              <a:rPr lang="en-US" dirty="0"/>
              <a:t>9/1/2019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Autofit/>
          </a:bodyPr>
          <a:lstStyle>
            <a:lvl1pPr>
              <a:lnSpc>
                <a:spcPct val="84000"/>
              </a:lnSpc>
              <a:defRPr sz="4800" baseline="0">
                <a:solidFill>
                  <a:schemeClr val="tx2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6256020" y="685801"/>
            <a:ext cx="5212080" cy="5175250"/>
          </a:xfrm>
        </p:spPr>
        <p:txBody>
          <a:bodyPr/>
          <a:lstStyle>
            <a:lvl1pPr>
              <a:defRPr sz="20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6344"/>
            <a:ext cx="3855720" cy="3011056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t>9/1/2019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 title="Background Shape"/>
          <p:cNvSpPr/>
          <p:nvPr/>
        </p:nvSpPr>
        <p:spPr>
          <a:xfrm>
            <a:off x="0" y="376"/>
            <a:ext cx="5303520" cy="6857624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3900" y="685800"/>
            <a:ext cx="3855720" cy="2157884"/>
          </a:xfrm>
        </p:spPr>
        <p:txBody>
          <a:bodyPr anchor="t">
            <a:normAutofit/>
          </a:bodyPr>
          <a:lstStyle>
            <a:lvl1pPr>
              <a:lnSpc>
                <a:spcPct val="84000"/>
              </a:lnSpc>
              <a:defRPr sz="4800" baseline="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532120" y="0"/>
            <a:ext cx="6659880" cy="6857999"/>
          </a:xfrm>
        </p:spPr>
        <p:txBody>
          <a:bodyPr anchor="t"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2000"/>
            </a:lvl2pPr>
            <a:lvl3pPr marL="914400" indent="0">
              <a:buNone/>
              <a:defRPr sz="20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23900" y="2855968"/>
            <a:ext cx="3855720" cy="3011432"/>
          </a:xfrm>
        </p:spPr>
        <p:txBody>
          <a:bodyPr/>
          <a:lstStyle>
            <a:lvl1pPr marL="0" indent="0">
              <a:lnSpc>
                <a:spcPct val="113000"/>
              </a:lnSpc>
              <a:spcBef>
                <a:spcPts val="0"/>
              </a:spcBef>
              <a:spcAft>
                <a:spcPts val="1500"/>
              </a:spcAft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723900" y="6453386"/>
            <a:ext cx="120457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t>9/1/2019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2205945" y="6453386"/>
            <a:ext cx="2373675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9883140" y="6453386"/>
            <a:ext cx="1596292" cy="4046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Rectangle 8" title="Divider Bar"/>
          <p:cNvSpPr/>
          <p:nvPr/>
        </p:nvSpPr>
        <p:spPr>
          <a:xfrm>
            <a:off x="5303520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371600" y="685800"/>
            <a:ext cx="9601200" cy="14859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71600" y="2286000"/>
            <a:ext cx="9601200" cy="3581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1390650" y="6453386"/>
            <a:ext cx="120457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fld id="{87DE6118-2437-4B30-8E3C-4D2BE6020583}" type="datetimeFigureOut">
              <a:rPr lang="en-US" dirty="0"/>
              <a:t>9/1/2019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893564" y="6453386"/>
            <a:ext cx="6280830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aseline="0"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472736" y="6453386"/>
            <a:ext cx="1596292" cy="40461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aseline="0">
                <a:solidFill>
                  <a:schemeClr val="tx2"/>
                </a:solidFill>
              </a:defRPr>
            </a:lvl1pPr>
          </a:lstStyle>
          <a:p>
            <a:fld id="{69E57DC2-970A-4B3E-BB1C-7A09969E49DF}" type="slidenum">
              <a:rPr lang="en-US" dirty="0"/>
              <a:t>‹#›</a:t>
            </a:fld>
            <a:endParaRPr lang="en-US" dirty="0"/>
          </a:p>
        </p:txBody>
      </p:sp>
      <p:sp>
        <p:nvSpPr>
          <p:cNvPr id="9" name="Rectangle 8" title="Side bar"/>
          <p:cNvSpPr/>
          <p:nvPr/>
        </p:nvSpPr>
        <p:spPr>
          <a:xfrm>
            <a:off x="478095" y="376"/>
            <a:ext cx="2286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89000"/>
        </a:lnSpc>
        <a:spcBef>
          <a:spcPct val="0"/>
        </a:spcBef>
        <a:buNone/>
        <a:defRPr sz="4400" kern="1200" baseline="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84175" indent="-384175" algn="l" defTabSz="914400" rtl="0" eaLnBrk="1" latinLnBrk="0" hangingPunct="1">
        <a:lnSpc>
          <a:spcPct val="94000"/>
        </a:lnSpc>
        <a:spcBef>
          <a:spcPts val="1000"/>
        </a:spcBef>
        <a:spcAft>
          <a:spcPts val="200"/>
        </a:spcAft>
        <a:buFont typeface="Franklin Gothic Book" panose="020B0503020102020204" pitchFamily="34" charset="0"/>
        <a:buChar char="■"/>
        <a:defRPr sz="2000" kern="1200" baseline="0">
          <a:solidFill>
            <a:schemeClr val="tx2"/>
          </a:solidFill>
          <a:latin typeface="+mn-lt"/>
          <a:ea typeface="+mn-ea"/>
          <a:cs typeface="+mn-cs"/>
        </a:defRPr>
      </a:lvl1pPr>
      <a:lvl2pPr marL="9144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2000" i="1" kern="1200" baseline="0">
          <a:solidFill>
            <a:schemeClr val="tx2"/>
          </a:solidFill>
          <a:latin typeface="+mn-lt"/>
          <a:ea typeface="+mn-ea"/>
          <a:cs typeface="+mn-cs"/>
        </a:defRPr>
      </a:lvl2pPr>
      <a:lvl3pPr marL="13716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3pPr>
      <a:lvl4pPr marL="18288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800" i="1" kern="1200" baseline="0">
          <a:solidFill>
            <a:schemeClr val="tx2"/>
          </a:solidFill>
          <a:latin typeface="+mn-lt"/>
          <a:ea typeface="+mn-ea"/>
          <a:cs typeface="+mn-cs"/>
        </a:defRPr>
      </a:lvl4pPr>
      <a:lvl5pPr marL="22860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6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27432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600" i="1" kern="1200" baseline="0">
          <a:solidFill>
            <a:schemeClr val="tx2"/>
          </a:solidFill>
          <a:latin typeface="+mn-lt"/>
          <a:ea typeface="+mn-ea"/>
          <a:cs typeface="+mn-cs"/>
        </a:defRPr>
      </a:lvl6pPr>
      <a:lvl7pPr marL="32004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7pPr>
      <a:lvl8pPr marL="36576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–"/>
        <a:defRPr sz="1400" i="1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4114800" indent="-384175" algn="l" defTabSz="914400" rtl="0" eaLnBrk="1" latinLnBrk="0" hangingPunct="1">
        <a:lnSpc>
          <a:spcPct val="94000"/>
        </a:lnSpc>
        <a:spcBef>
          <a:spcPts val="500"/>
        </a:spcBef>
        <a:spcAft>
          <a:spcPts val="200"/>
        </a:spcAft>
        <a:buFont typeface="Franklin Gothic Book" panose="020B0503020102020204" pitchFamily="34" charset="0"/>
        <a:buChar char="■"/>
        <a:defRPr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1.xml"/><Relationship Id="rId2" Type="http://schemas.openxmlformats.org/officeDocument/2006/relationships/diagramData" Target="../diagrams/data2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1.xml"/><Relationship Id="rId5" Type="http://schemas.openxmlformats.org/officeDocument/2006/relationships/diagramColors" Target="../diagrams/colors21.xml"/><Relationship Id="rId4" Type="http://schemas.openxmlformats.org/officeDocument/2006/relationships/diagramQuickStyle" Target="../diagrams/quickStyle21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2.xml"/><Relationship Id="rId2" Type="http://schemas.openxmlformats.org/officeDocument/2006/relationships/diagramData" Target="../diagrams/data2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2.xml"/><Relationship Id="rId5" Type="http://schemas.openxmlformats.org/officeDocument/2006/relationships/diagramColors" Target="../diagrams/colors22.xml"/><Relationship Id="rId4" Type="http://schemas.openxmlformats.org/officeDocument/2006/relationships/diagramQuickStyle" Target="../diagrams/quickStyle2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3.xml"/><Relationship Id="rId2" Type="http://schemas.openxmlformats.org/officeDocument/2006/relationships/diagramData" Target="../diagrams/data2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3.xml"/><Relationship Id="rId5" Type="http://schemas.openxmlformats.org/officeDocument/2006/relationships/diagramColors" Target="../diagrams/colors23.xml"/><Relationship Id="rId4" Type="http://schemas.openxmlformats.org/officeDocument/2006/relationships/diagramQuickStyle" Target="../diagrams/quickStyle2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4.xml"/><Relationship Id="rId2" Type="http://schemas.openxmlformats.org/officeDocument/2006/relationships/diagramData" Target="../diagrams/data2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4.xml"/><Relationship Id="rId5" Type="http://schemas.openxmlformats.org/officeDocument/2006/relationships/diagramColors" Target="../diagrams/colors24.xml"/><Relationship Id="rId4" Type="http://schemas.openxmlformats.org/officeDocument/2006/relationships/diagramQuickStyle" Target="../diagrams/quickStyle2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5.xml"/><Relationship Id="rId2" Type="http://schemas.openxmlformats.org/officeDocument/2006/relationships/diagramData" Target="../diagrams/data2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5.xml"/><Relationship Id="rId5" Type="http://schemas.openxmlformats.org/officeDocument/2006/relationships/diagramColors" Target="../diagrams/colors25.xml"/><Relationship Id="rId4" Type="http://schemas.openxmlformats.org/officeDocument/2006/relationships/diagramQuickStyle" Target="../diagrams/quickStyle25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6.xml"/><Relationship Id="rId2" Type="http://schemas.openxmlformats.org/officeDocument/2006/relationships/diagramData" Target="../diagrams/data2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6.xml"/><Relationship Id="rId5" Type="http://schemas.openxmlformats.org/officeDocument/2006/relationships/diagramColors" Target="../diagrams/colors26.xml"/><Relationship Id="rId4" Type="http://schemas.openxmlformats.org/officeDocument/2006/relationships/diagramQuickStyle" Target="../diagrams/quickStyle26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7.xml"/><Relationship Id="rId2" Type="http://schemas.openxmlformats.org/officeDocument/2006/relationships/diagramData" Target="../diagrams/data2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7.xml"/><Relationship Id="rId5" Type="http://schemas.openxmlformats.org/officeDocument/2006/relationships/diagramColors" Target="../diagrams/colors27.xml"/><Relationship Id="rId4" Type="http://schemas.openxmlformats.org/officeDocument/2006/relationships/diagramQuickStyle" Target="../diagrams/quickStyle27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8.xml"/><Relationship Id="rId2" Type="http://schemas.openxmlformats.org/officeDocument/2006/relationships/diagramData" Target="../diagrams/data2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8.xml"/><Relationship Id="rId5" Type="http://schemas.openxmlformats.org/officeDocument/2006/relationships/diagramColors" Target="../diagrams/colors28.xml"/><Relationship Id="rId4" Type="http://schemas.openxmlformats.org/officeDocument/2006/relationships/diagramQuickStyle" Target="../diagrams/quickStyle2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9.xml"/><Relationship Id="rId2" Type="http://schemas.openxmlformats.org/officeDocument/2006/relationships/diagramData" Target="../diagrams/data2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9.xml"/><Relationship Id="rId5" Type="http://schemas.openxmlformats.org/officeDocument/2006/relationships/diagramColors" Target="../diagrams/colors29.xml"/><Relationship Id="rId4" Type="http://schemas.openxmlformats.org/officeDocument/2006/relationships/diagramQuickStyle" Target="../diagrams/quickStyle29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0.xml"/><Relationship Id="rId2" Type="http://schemas.openxmlformats.org/officeDocument/2006/relationships/diagramData" Target="../diagrams/data3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0.xml"/><Relationship Id="rId5" Type="http://schemas.openxmlformats.org/officeDocument/2006/relationships/diagramColors" Target="../diagrams/colors30.xml"/><Relationship Id="rId4" Type="http://schemas.openxmlformats.org/officeDocument/2006/relationships/diagramQuickStyle" Target="../diagrams/quickStyle30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1.xml"/><Relationship Id="rId2" Type="http://schemas.openxmlformats.org/officeDocument/2006/relationships/diagramData" Target="../diagrams/data3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1.xml"/><Relationship Id="rId5" Type="http://schemas.openxmlformats.org/officeDocument/2006/relationships/diagramColors" Target="../diagrams/colors31.xml"/><Relationship Id="rId4" Type="http://schemas.openxmlformats.org/officeDocument/2006/relationships/diagramQuickStyle" Target="../diagrams/quickStyle31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2.xml"/><Relationship Id="rId2" Type="http://schemas.openxmlformats.org/officeDocument/2006/relationships/diagramData" Target="../diagrams/data3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2.xml"/><Relationship Id="rId5" Type="http://schemas.openxmlformats.org/officeDocument/2006/relationships/diagramColors" Target="../diagrams/colors32.xml"/><Relationship Id="rId4" Type="http://schemas.openxmlformats.org/officeDocument/2006/relationships/diagramQuickStyle" Target="../diagrams/quickStyle32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3.xml"/><Relationship Id="rId2" Type="http://schemas.openxmlformats.org/officeDocument/2006/relationships/diagramData" Target="../diagrams/data3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3.xml"/><Relationship Id="rId5" Type="http://schemas.openxmlformats.org/officeDocument/2006/relationships/diagramColors" Target="../diagrams/colors33.xml"/><Relationship Id="rId4" Type="http://schemas.openxmlformats.org/officeDocument/2006/relationships/diagramQuickStyle" Target="../diagrams/quickStyle33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4.xml"/><Relationship Id="rId2" Type="http://schemas.openxmlformats.org/officeDocument/2006/relationships/diagramData" Target="../diagrams/data3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4.xml"/><Relationship Id="rId5" Type="http://schemas.openxmlformats.org/officeDocument/2006/relationships/diagramColors" Target="../diagrams/colors34.xml"/><Relationship Id="rId4" Type="http://schemas.openxmlformats.org/officeDocument/2006/relationships/diagramQuickStyle" Target="../diagrams/quickStyle34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5.xml"/><Relationship Id="rId2" Type="http://schemas.openxmlformats.org/officeDocument/2006/relationships/diagramData" Target="../diagrams/data3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5.xml"/><Relationship Id="rId5" Type="http://schemas.openxmlformats.org/officeDocument/2006/relationships/diagramColors" Target="../diagrams/colors35.xml"/><Relationship Id="rId4" Type="http://schemas.openxmlformats.org/officeDocument/2006/relationships/diagramQuickStyle" Target="../diagrams/quickStyle35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6.xml"/><Relationship Id="rId2" Type="http://schemas.openxmlformats.org/officeDocument/2006/relationships/diagramData" Target="../diagrams/data3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6.xml"/><Relationship Id="rId5" Type="http://schemas.openxmlformats.org/officeDocument/2006/relationships/diagramColors" Target="../diagrams/colors36.xml"/><Relationship Id="rId4" Type="http://schemas.openxmlformats.org/officeDocument/2006/relationships/diagramQuickStyle" Target="../diagrams/quickStyle36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7.xml"/><Relationship Id="rId2" Type="http://schemas.openxmlformats.org/officeDocument/2006/relationships/diagramData" Target="../diagrams/data3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7.xml"/><Relationship Id="rId5" Type="http://schemas.openxmlformats.org/officeDocument/2006/relationships/diagramColors" Target="../diagrams/colors37.xml"/><Relationship Id="rId4" Type="http://schemas.openxmlformats.org/officeDocument/2006/relationships/diagramQuickStyle" Target="../diagrams/quickStyle37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8.xml"/><Relationship Id="rId2" Type="http://schemas.openxmlformats.org/officeDocument/2006/relationships/diagramData" Target="../diagrams/data3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8.xml"/><Relationship Id="rId5" Type="http://schemas.openxmlformats.org/officeDocument/2006/relationships/diagramColors" Target="../diagrams/colors38.xml"/><Relationship Id="rId4" Type="http://schemas.openxmlformats.org/officeDocument/2006/relationships/diagramQuickStyle" Target="../diagrams/quickStyle38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9.xml"/><Relationship Id="rId2" Type="http://schemas.openxmlformats.org/officeDocument/2006/relationships/diagramData" Target="../diagrams/data3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9.xml"/><Relationship Id="rId5" Type="http://schemas.openxmlformats.org/officeDocument/2006/relationships/diagramColors" Target="../diagrams/colors39.xml"/><Relationship Id="rId4" Type="http://schemas.openxmlformats.org/officeDocument/2006/relationships/diagramQuickStyle" Target="../diagrams/quickStyle39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0.xml"/><Relationship Id="rId2" Type="http://schemas.openxmlformats.org/officeDocument/2006/relationships/diagramData" Target="../diagrams/data4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0.xml"/><Relationship Id="rId5" Type="http://schemas.openxmlformats.org/officeDocument/2006/relationships/diagramColors" Target="../diagrams/colors40.xml"/><Relationship Id="rId4" Type="http://schemas.openxmlformats.org/officeDocument/2006/relationships/diagramQuickStyle" Target="../diagrams/quickStyle40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1.xml"/><Relationship Id="rId2" Type="http://schemas.openxmlformats.org/officeDocument/2006/relationships/diagramData" Target="../diagrams/data4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1.xml"/><Relationship Id="rId5" Type="http://schemas.openxmlformats.org/officeDocument/2006/relationships/diagramColors" Target="../diagrams/colors41.xml"/><Relationship Id="rId4" Type="http://schemas.openxmlformats.org/officeDocument/2006/relationships/diagramQuickStyle" Target="../diagrams/quickStyle41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2.xml"/><Relationship Id="rId2" Type="http://schemas.openxmlformats.org/officeDocument/2006/relationships/diagramData" Target="../diagrams/data4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2.xml"/><Relationship Id="rId5" Type="http://schemas.openxmlformats.org/officeDocument/2006/relationships/diagramColors" Target="../diagrams/colors42.xml"/><Relationship Id="rId4" Type="http://schemas.openxmlformats.org/officeDocument/2006/relationships/diagramQuickStyle" Target="../diagrams/quickStyle4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3.xml"/><Relationship Id="rId2" Type="http://schemas.openxmlformats.org/officeDocument/2006/relationships/diagramData" Target="../diagrams/data4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3.xml"/><Relationship Id="rId5" Type="http://schemas.openxmlformats.org/officeDocument/2006/relationships/diagramColors" Target="../diagrams/colors43.xml"/><Relationship Id="rId4" Type="http://schemas.openxmlformats.org/officeDocument/2006/relationships/diagramQuickStyle" Target="../diagrams/quickStyle4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4.xml"/><Relationship Id="rId2" Type="http://schemas.openxmlformats.org/officeDocument/2006/relationships/diagramData" Target="../diagrams/data4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4.xml"/><Relationship Id="rId5" Type="http://schemas.openxmlformats.org/officeDocument/2006/relationships/diagramColors" Target="../diagrams/colors44.xml"/><Relationship Id="rId4" Type="http://schemas.openxmlformats.org/officeDocument/2006/relationships/diagramQuickStyle" Target="../diagrams/quickStyle44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5.xml"/><Relationship Id="rId2" Type="http://schemas.openxmlformats.org/officeDocument/2006/relationships/diagramData" Target="../diagrams/data4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5.xml"/><Relationship Id="rId5" Type="http://schemas.openxmlformats.org/officeDocument/2006/relationships/diagramColors" Target="../diagrams/colors45.xml"/><Relationship Id="rId4" Type="http://schemas.openxmlformats.org/officeDocument/2006/relationships/diagramQuickStyle" Target="../diagrams/quickStyle45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6.xml"/><Relationship Id="rId2" Type="http://schemas.openxmlformats.org/officeDocument/2006/relationships/diagramData" Target="../diagrams/data4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6.xml"/><Relationship Id="rId5" Type="http://schemas.openxmlformats.org/officeDocument/2006/relationships/diagramColors" Target="../diagrams/colors46.xml"/><Relationship Id="rId4" Type="http://schemas.openxmlformats.org/officeDocument/2006/relationships/diagramQuickStyle" Target="../diagrams/quickStyle46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7.xml"/><Relationship Id="rId2" Type="http://schemas.openxmlformats.org/officeDocument/2006/relationships/diagramData" Target="../diagrams/data4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7.xml"/><Relationship Id="rId5" Type="http://schemas.openxmlformats.org/officeDocument/2006/relationships/diagramColors" Target="../diagrams/colors47.xml"/><Relationship Id="rId4" Type="http://schemas.openxmlformats.org/officeDocument/2006/relationships/diagramQuickStyle" Target="../diagrams/quickStyle47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8.xml"/><Relationship Id="rId2" Type="http://schemas.openxmlformats.org/officeDocument/2006/relationships/diagramData" Target="../diagrams/data4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8.xml"/><Relationship Id="rId5" Type="http://schemas.openxmlformats.org/officeDocument/2006/relationships/diagramColors" Target="../diagrams/colors48.xml"/><Relationship Id="rId4" Type="http://schemas.openxmlformats.org/officeDocument/2006/relationships/diagramQuickStyle" Target="../diagrams/quickStyle48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9.xml"/><Relationship Id="rId2" Type="http://schemas.openxmlformats.org/officeDocument/2006/relationships/diagramData" Target="../diagrams/data4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9.xml"/><Relationship Id="rId5" Type="http://schemas.openxmlformats.org/officeDocument/2006/relationships/diagramColors" Target="../diagrams/colors49.xml"/><Relationship Id="rId4" Type="http://schemas.openxmlformats.org/officeDocument/2006/relationships/diagramQuickStyle" Target="../diagrams/quickStyle49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0.xml"/><Relationship Id="rId2" Type="http://schemas.openxmlformats.org/officeDocument/2006/relationships/diagramData" Target="../diagrams/data5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0.xml"/><Relationship Id="rId5" Type="http://schemas.openxmlformats.org/officeDocument/2006/relationships/diagramColors" Target="../diagrams/colors50.xml"/><Relationship Id="rId4" Type="http://schemas.openxmlformats.org/officeDocument/2006/relationships/diagramQuickStyle" Target="../diagrams/quickStyle50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1.xml"/><Relationship Id="rId2" Type="http://schemas.openxmlformats.org/officeDocument/2006/relationships/diagramData" Target="../diagrams/data5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1.xml"/><Relationship Id="rId5" Type="http://schemas.openxmlformats.org/officeDocument/2006/relationships/diagramColors" Target="../diagrams/colors51.xml"/><Relationship Id="rId4" Type="http://schemas.openxmlformats.org/officeDocument/2006/relationships/diagramQuickStyle" Target="../diagrams/quickStyle51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2.xml"/><Relationship Id="rId2" Type="http://schemas.openxmlformats.org/officeDocument/2006/relationships/diagramData" Target="../diagrams/data5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2.xml"/><Relationship Id="rId5" Type="http://schemas.openxmlformats.org/officeDocument/2006/relationships/diagramColors" Target="../diagrams/colors52.xml"/><Relationship Id="rId4" Type="http://schemas.openxmlformats.org/officeDocument/2006/relationships/diagramQuickStyle" Target="../diagrams/quickStyle52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3.xml"/><Relationship Id="rId2" Type="http://schemas.openxmlformats.org/officeDocument/2006/relationships/diagramData" Target="../diagrams/data5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3.xml"/><Relationship Id="rId5" Type="http://schemas.openxmlformats.org/officeDocument/2006/relationships/diagramColors" Target="../diagrams/colors53.xml"/><Relationship Id="rId4" Type="http://schemas.openxmlformats.org/officeDocument/2006/relationships/diagramQuickStyle" Target="../diagrams/quickStyle53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4.xml"/><Relationship Id="rId2" Type="http://schemas.openxmlformats.org/officeDocument/2006/relationships/diagramData" Target="../diagrams/data5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4.xml"/><Relationship Id="rId5" Type="http://schemas.openxmlformats.org/officeDocument/2006/relationships/diagramColors" Target="../diagrams/colors54.xml"/><Relationship Id="rId4" Type="http://schemas.openxmlformats.org/officeDocument/2006/relationships/diagramQuickStyle" Target="../diagrams/quickStyle54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5.xml"/><Relationship Id="rId2" Type="http://schemas.openxmlformats.org/officeDocument/2006/relationships/diagramData" Target="../diagrams/data5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5.xml"/><Relationship Id="rId5" Type="http://schemas.openxmlformats.org/officeDocument/2006/relationships/diagramColors" Target="../diagrams/colors55.xml"/><Relationship Id="rId4" Type="http://schemas.openxmlformats.org/officeDocument/2006/relationships/diagramQuickStyle" Target="../diagrams/quickStyle5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6.xml"/><Relationship Id="rId2" Type="http://schemas.openxmlformats.org/officeDocument/2006/relationships/diagramData" Target="../diagrams/data5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6.xml"/><Relationship Id="rId5" Type="http://schemas.openxmlformats.org/officeDocument/2006/relationships/diagramColors" Target="../diagrams/colors56.xml"/><Relationship Id="rId4" Type="http://schemas.openxmlformats.org/officeDocument/2006/relationships/diagramQuickStyle" Target="../diagrams/quickStyle5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7.xml"/><Relationship Id="rId2" Type="http://schemas.openxmlformats.org/officeDocument/2006/relationships/diagramData" Target="../diagrams/data5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7.xml"/><Relationship Id="rId5" Type="http://schemas.openxmlformats.org/officeDocument/2006/relationships/diagramColors" Target="../diagrams/colors57.xml"/><Relationship Id="rId4" Type="http://schemas.openxmlformats.org/officeDocument/2006/relationships/diagramQuickStyle" Target="../diagrams/quickStyle57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8.xml"/><Relationship Id="rId2" Type="http://schemas.openxmlformats.org/officeDocument/2006/relationships/diagramData" Target="../diagrams/data5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8.xml"/><Relationship Id="rId5" Type="http://schemas.openxmlformats.org/officeDocument/2006/relationships/diagramColors" Target="../diagrams/colors58.xml"/><Relationship Id="rId4" Type="http://schemas.openxmlformats.org/officeDocument/2006/relationships/diagramQuickStyle" Target="../diagrams/quickStyle58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9.xml"/><Relationship Id="rId2" Type="http://schemas.openxmlformats.org/officeDocument/2006/relationships/diagramData" Target="../diagrams/data5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9.xml"/><Relationship Id="rId5" Type="http://schemas.openxmlformats.org/officeDocument/2006/relationships/diagramColors" Target="../diagrams/colors59.xml"/><Relationship Id="rId4" Type="http://schemas.openxmlformats.org/officeDocument/2006/relationships/diagramQuickStyle" Target="../diagrams/quickStyle59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0.xml"/><Relationship Id="rId2" Type="http://schemas.openxmlformats.org/officeDocument/2006/relationships/diagramData" Target="../diagrams/data6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0.xml"/><Relationship Id="rId5" Type="http://schemas.openxmlformats.org/officeDocument/2006/relationships/diagramColors" Target="../diagrams/colors60.xml"/><Relationship Id="rId4" Type="http://schemas.openxmlformats.org/officeDocument/2006/relationships/diagramQuickStyle" Target="../diagrams/quickStyle60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1.xml"/><Relationship Id="rId2" Type="http://schemas.openxmlformats.org/officeDocument/2006/relationships/diagramData" Target="../diagrams/data6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1.xml"/><Relationship Id="rId5" Type="http://schemas.openxmlformats.org/officeDocument/2006/relationships/diagramColors" Target="../diagrams/colors61.xml"/><Relationship Id="rId4" Type="http://schemas.openxmlformats.org/officeDocument/2006/relationships/diagramQuickStyle" Target="../diagrams/quickStyle61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2.xml"/><Relationship Id="rId2" Type="http://schemas.openxmlformats.org/officeDocument/2006/relationships/diagramData" Target="../diagrams/data6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2.xml"/><Relationship Id="rId5" Type="http://schemas.openxmlformats.org/officeDocument/2006/relationships/diagramColors" Target="../diagrams/colors62.xml"/><Relationship Id="rId4" Type="http://schemas.openxmlformats.org/officeDocument/2006/relationships/diagramQuickStyle" Target="../diagrams/quickStyle62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3.xml"/><Relationship Id="rId2" Type="http://schemas.openxmlformats.org/officeDocument/2006/relationships/diagramData" Target="../diagrams/data6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3.xml"/><Relationship Id="rId5" Type="http://schemas.openxmlformats.org/officeDocument/2006/relationships/diagramColors" Target="../diagrams/colors63.xml"/><Relationship Id="rId4" Type="http://schemas.openxmlformats.org/officeDocument/2006/relationships/diagramQuickStyle" Target="../diagrams/quickStyle6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54244" y="2885881"/>
            <a:ext cx="8683512" cy="1086238"/>
          </a:xfrm>
        </p:spPr>
        <p:txBody>
          <a:bodyPr/>
          <a:lstStyle/>
          <a:p>
            <a:br>
              <a:rPr lang="en-US" altLang="zh-CN" sz="6600" b="1" dirty="0"/>
            </a:br>
            <a:r>
              <a:rPr lang="zh-CN" altLang="en-US" sz="6600" b="1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中国历史文化之厚度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87954" y="1603696"/>
            <a:ext cx="3001802" cy="1086237"/>
          </a:xfrm>
        </p:spPr>
        <p:txBody>
          <a:bodyPr>
            <a:normAutofit/>
          </a:bodyPr>
          <a:lstStyle/>
          <a:p>
            <a:r>
              <a:rPr lang="zh-CN" altLang="en-US" sz="5400" b="1" dirty="0"/>
              <a:t>第三章</a:t>
            </a:r>
            <a:endParaRPr lang="zh-CN" altLang="en-US" sz="54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第二节    夏商西周春秋战国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内容占位符 6">
            <a:extLst>
              <a:ext uri="{FF2B5EF4-FFF2-40B4-BE49-F238E27FC236}">
                <a16:creationId xmlns:a16="http://schemas.microsoft.com/office/drawing/2014/main" id="{6BC9E7C8-9CDF-40E7-818D-0C423165AD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934870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1B14AA04-6B7C-44EA-A06B-DBB7F2A8C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495887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第三节    秦汉时期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5A818BB-77B1-43D2-B1EB-5F53A3CCE803}"/>
              </a:ext>
            </a:extLst>
          </p:cNvPr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86418496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第三节    秦汉时期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371600" y="3151572"/>
          <a:ext cx="9601200" cy="27158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第三节    秦汉时期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68263" y="1979720"/>
            <a:ext cx="9598996" cy="1038688"/>
            <a:chOff x="1101" y="1610"/>
            <a:chExt cx="9598996" cy="1084212"/>
          </a:xfrm>
          <a:scene3d>
            <a:camera prst="orthographicFront"/>
            <a:lightRig rig="flat" dir="t"/>
          </a:scene3d>
        </p:grpSpPr>
        <p:sp>
          <p:nvSpPr>
            <p:cNvPr id="8" name="矩形: 圆角 7"/>
            <p:cNvSpPr/>
            <p:nvPr/>
          </p:nvSpPr>
          <p:spPr>
            <a:xfrm>
              <a:off x="1101" y="1610"/>
              <a:ext cx="9598996" cy="1084212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9" name="矩形: 圆角 4"/>
            <p:cNvSpPr txBox="1"/>
            <p:nvPr/>
          </p:nvSpPr>
          <p:spPr>
            <a:xfrm>
              <a:off x="32856" y="33365"/>
              <a:ext cx="9535486" cy="10207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4100" b="1" kern="1200" dirty="0">
                  <a:solidFill>
                    <a:srgbClr val="757311"/>
                  </a:solidFill>
                </a:rPr>
                <a:t>一、秦朝 </a:t>
              </a:r>
              <a:r>
                <a:rPr lang="en-US" altLang="zh-CN" sz="4100" b="1" kern="1200" dirty="0">
                  <a:solidFill>
                    <a:srgbClr val="757311"/>
                  </a:solidFill>
                </a:rPr>
                <a:t>· </a:t>
              </a:r>
              <a:r>
                <a:rPr lang="zh-CN" altLang="en-US" sz="4100" b="1" kern="1200" dirty="0">
                  <a:solidFill>
                    <a:srgbClr val="757311"/>
                  </a:solidFill>
                </a:rPr>
                <a:t>经济</a:t>
              </a:r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第三节    秦汉时期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38984729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第三节    秦汉时期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第三节    秦汉时期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21913199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第三节    秦汉时期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888351323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第三节    秦汉时期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95733316"/>
              </p:ext>
            </p:extLst>
          </p:nvPr>
        </p:nvGraphicFramePr>
        <p:xfrm>
          <a:off x="1371600" y="3204838"/>
          <a:ext cx="9601200" cy="266256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第三节    秦汉时期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67161" y="2121763"/>
            <a:ext cx="9598996" cy="870012"/>
            <a:chOff x="1101" y="1610"/>
            <a:chExt cx="9598996" cy="1084212"/>
          </a:xfrm>
          <a:scene3d>
            <a:camera prst="orthographicFront"/>
            <a:lightRig rig="flat" dir="t"/>
          </a:scene3d>
        </p:grpSpPr>
        <p:sp>
          <p:nvSpPr>
            <p:cNvPr id="8" name="矩形: 圆角 7"/>
            <p:cNvSpPr/>
            <p:nvPr/>
          </p:nvSpPr>
          <p:spPr>
            <a:xfrm>
              <a:off x="1101" y="1610"/>
              <a:ext cx="9598996" cy="1084212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9" name="矩形: 圆角 4"/>
            <p:cNvSpPr txBox="1"/>
            <p:nvPr/>
          </p:nvSpPr>
          <p:spPr>
            <a:xfrm>
              <a:off x="32856" y="33365"/>
              <a:ext cx="9535486" cy="10207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4100" b="1" kern="1200" dirty="0"/>
                <a:t>二、西汉 </a:t>
              </a:r>
              <a:r>
                <a:rPr lang="en-US" altLang="zh-CN" sz="4100" b="1" kern="1200" dirty="0"/>
                <a:t>· </a:t>
              </a:r>
              <a:r>
                <a:rPr lang="zh-CN" altLang="en-US" sz="4100" b="1" kern="1200" dirty="0"/>
                <a:t>文化</a:t>
              </a:r>
            </a:p>
          </p:txBody>
        </p:sp>
      </p:grp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881109"/>
            <a:ext cx="9601200" cy="743505"/>
          </a:xfrm>
        </p:spPr>
        <p:txBody>
          <a:bodyPr/>
          <a:lstStyle/>
          <a:p>
            <a:r>
              <a:rPr lang="zh-CN" altLang="en-US" sz="3600" dirty="0"/>
              <a:t>中国历史文化之厚度 </a:t>
            </a:r>
            <a:r>
              <a:rPr lang="en-US" altLang="zh-CN" sz="3600" b="1" dirty="0"/>
              <a:t>· </a:t>
            </a:r>
            <a:r>
              <a:rPr lang="zh-CN" altLang="en-US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概  述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第三节    秦汉时期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第三节    秦汉时期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第三节    秦汉时期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内容占位符 6"/>
          <p:cNvGraphicFramePr>
            <a:graphicFrameLocks noGrp="1"/>
          </p:cNvGraphicFramePr>
          <p:nvPr>
            <p:ph idx="1"/>
          </p:nvPr>
        </p:nvGraphicFramePr>
        <p:xfrm>
          <a:off x="1371600" y="3080551"/>
          <a:ext cx="9601200" cy="278684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8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第三节    秦汉时期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  <p:grpSp>
        <p:nvGrpSpPr>
          <p:cNvPr id="10" name="组合 9"/>
          <p:cNvGrpSpPr/>
          <p:nvPr/>
        </p:nvGrpSpPr>
        <p:grpSpPr>
          <a:xfrm>
            <a:off x="1313893" y="2019668"/>
            <a:ext cx="9960747" cy="1060883"/>
            <a:chOff x="1100" y="1608"/>
            <a:chExt cx="9598997" cy="1084214"/>
          </a:xfrm>
          <a:scene3d>
            <a:camera prst="orthographicFront"/>
            <a:lightRig rig="flat" dir="t"/>
          </a:scene3d>
        </p:grpSpPr>
        <p:sp>
          <p:nvSpPr>
            <p:cNvPr id="11" name="矩形: 圆角 10"/>
            <p:cNvSpPr/>
            <p:nvPr/>
          </p:nvSpPr>
          <p:spPr>
            <a:xfrm>
              <a:off x="1101" y="1610"/>
              <a:ext cx="9598996" cy="1084212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2" name="矩形: 圆角 4"/>
            <p:cNvSpPr txBox="1"/>
            <p:nvPr/>
          </p:nvSpPr>
          <p:spPr>
            <a:xfrm>
              <a:off x="1100" y="1608"/>
              <a:ext cx="9598996" cy="108421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4100" b="1" kern="1200" dirty="0"/>
                <a:t>二、东汉 </a:t>
              </a:r>
              <a:r>
                <a:rPr lang="en-US" altLang="zh-CN" sz="4100" b="1" kern="1200" dirty="0"/>
                <a:t>· </a:t>
              </a:r>
              <a:r>
                <a:rPr lang="zh-CN" altLang="en-US" sz="4100" b="1" kern="1200" dirty="0"/>
                <a:t>科技文化</a:t>
              </a:r>
            </a:p>
          </p:txBody>
        </p:sp>
      </p:grp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内容占位符 6">
            <a:extLst>
              <a:ext uri="{FF2B5EF4-FFF2-40B4-BE49-F238E27FC236}">
                <a16:creationId xmlns:a16="http://schemas.microsoft.com/office/drawing/2014/main" id="{6BC9E7C8-9CDF-40E7-818D-0C423165AD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45183884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1B14AA04-6B7C-44EA-A06B-DBB7F2A8C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495887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第四节    三国两晋南北朝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5A818BB-77B1-43D2-B1EB-5F53A3CCE803}"/>
              </a:ext>
            </a:extLst>
          </p:cNvPr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885390014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45025921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第四节    三国两晋南北朝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第四节    三国两晋南北朝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第四节    三国两晋南北朝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17695508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第四节    三国两晋南北朝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第四节    三国两晋南北朝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1349405"/>
            <a:ext cx="9601200" cy="790113"/>
          </a:xfrm>
        </p:spPr>
        <p:txBody>
          <a:bodyPr>
            <a:normAutofit fontScale="90000"/>
          </a:bodyPr>
          <a:lstStyle/>
          <a:p>
            <a:pPr algn="ctr"/>
            <a:r>
              <a:rPr lang="zh-CN" altLang="en-US" sz="53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第一节    原始时代</a:t>
            </a:r>
            <a:br>
              <a:rPr lang="en-US" altLang="zh-CN" sz="3200" dirty="0"/>
            </a:br>
            <a:br>
              <a:rPr lang="en-US" altLang="zh-CN" dirty="0"/>
            </a:br>
            <a:r>
              <a:rPr lang="en-US" altLang="zh-CN" dirty="0"/>
              <a:t>                 </a:t>
            </a:r>
            <a:endParaRPr lang="zh-CN" altLang="en-US" dirty="0"/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25739559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1624696" y="741259"/>
            <a:ext cx="30315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  <p:sp>
        <p:nvSpPr>
          <p:cNvPr id="7" name="矩形 6"/>
          <p:cNvSpPr/>
          <p:nvPr/>
        </p:nvSpPr>
        <p:spPr>
          <a:xfrm>
            <a:off x="8195651" y="5783049"/>
            <a:ext cx="233910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>
                <a:solidFill>
                  <a:srgbClr val="C00000"/>
                </a:solidFill>
              </a:rPr>
              <a:t>三过家门而不入</a:t>
            </a:r>
          </a:p>
        </p:txBody>
      </p:sp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第四节    三国两晋南北朝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87120510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第四节    三国两晋南北朝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内容占位符 6">
            <a:extLst>
              <a:ext uri="{FF2B5EF4-FFF2-40B4-BE49-F238E27FC236}">
                <a16:creationId xmlns:a16="http://schemas.microsoft.com/office/drawing/2014/main" id="{6BC9E7C8-9CDF-40E7-818D-0C423165AD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91011013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1B14AA04-6B7C-44EA-A06B-DBB7F2A8C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495887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第五节    隋唐时期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5A818BB-77B1-43D2-B1EB-5F53A3CCE803}"/>
              </a:ext>
            </a:extLst>
          </p:cNvPr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1701175020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66993804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第五节    隋唐时期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第五节    隋唐时期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第五节    隋唐时期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第五节    隋唐时期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371599" y="3142695"/>
          <a:ext cx="9778753" cy="3204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第五节    隋唐时期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13893" y="2108446"/>
            <a:ext cx="9960747" cy="972105"/>
            <a:chOff x="1100" y="1608"/>
            <a:chExt cx="9598997" cy="1084214"/>
          </a:xfrm>
          <a:scene3d>
            <a:camera prst="orthographicFront"/>
            <a:lightRig rig="flat" dir="t"/>
          </a:scene3d>
        </p:grpSpPr>
        <p:sp>
          <p:nvSpPr>
            <p:cNvPr id="8" name="矩形: 圆角 7"/>
            <p:cNvSpPr/>
            <p:nvPr/>
          </p:nvSpPr>
          <p:spPr>
            <a:xfrm>
              <a:off x="1101" y="1610"/>
              <a:ext cx="9598996" cy="1084212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9" name="矩形: 圆角 4"/>
            <p:cNvSpPr txBox="1"/>
            <p:nvPr/>
          </p:nvSpPr>
          <p:spPr>
            <a:xfrm>
              <a:off x="1100" y="1608"/>
              <a:ext cx="9598996" cy="108421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4100" b="1" kern="1200" dirty="0">
                  <a:solidFill>
                    <a:srgbClr val="49480B"/>
                  </a:solidFill>
                </a:rPr>
                <a:t>二、唐朝 </a:t>
              </a:r>
              <a:r>
                <a:rPr lang="en-US" altLang="zh-CN" sz="4100" b="1" kern="1200" dirty="0">
                  <a:solidFill>
                    <a:srgbClr val="49480B"/>
                  </a:solidFill>
                </a:rPr>
                <a:t>· </a:t>
              </a:r>
              <a:r>
                <a:rPr lang="zh-CN" altLang="en-US" sz="4100" b="1" kern="1200" dirty="0">
                  <a:solidFill>
                    <a:srgbClr val="49480B"/>
                  </a:solidFill>
                </a:rPr>
                <a:t>民族关系</a:t>
              </a:r>
            </a:p>
          </p:txBody>
        </p:sp>
      </p:grp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第五节    隋唐时期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第五节    隋唐时期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内容占位符 6">
            <a:extLst>
              <a:ext uri="{FF2B5EF4-FFF2-40B4-BE49-F238E27FC236}">
                <a16:creationId xmlns:a16="http://schemas.microsoft.com/office/drawing/2014/main" id="{41B7DDAE-EE60-41E2-A385-EE7B7E564B7F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37390170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5E88E925-2A9E-44F7-9771-9939F4E01C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415988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第二节    夏商西周春秋战国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DC5BCE40-59C2-42FC-9810-44AF7A8611FB}"/>
              </a:ext>
            </a:extLst>
          </p:cNvPr>
          <p:cNvSpPr/>
          <p:nvPr/>
        </p:nvSpPr>
        <p:spPr>
          <a:xfrm>
            <a:off x="1624696" y="741259"/>
            <a:ext cx="3031599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493666" y="3258104"/>
          <a:ext cx="9601200" cy="297404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第五节    隋唐时期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13893" y="2108446"/>
            <a:ext cx="9960747" cy="972105"/>
            <a:chOff x="1100" y="1608"/>
            <a:chExt cx="9598997" cy="1084214"/>
          </a:xfrm>
          <a:scene3d>
            <a:camera prst="orthographicFront"/>
            <a:lightRig rig="flat" dir="t"/>
          </a:scene3d>
        </p:grpSpPr>
        <p:sp>
          <p:nvSpPr>
            <p:cNvPr id="8" name="矩形: 圆角 7"/>
            <p:cNvSpPr/>
            <p:nvPr/>
          </p:nvSpPr>
          <p:spPr>
            <a:xfrm>
              <a:off x="1101" y="1610"/>
              <a:ext cx="9598996" cy="1084212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9" name="矩形: 圆角 4"/>
            <p:cNvSpPr txBox="1"/>
            <p:nvPr/>
          </p:nvSpPr>
          <p:spPr>
            <a:xfrm>
              <a:off x="1100" y="1608"/>
              <a:ext cx="9598996" cy="108421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4100" b="1" kern="1200" dirty="0">
                  <a:solidFill>
                    <a:srgbClr val="49480B"/>
                  </a:solidFill>
                </a:rPr>
                <a:t>二、唐朝 </a:t>
              </a:r>
              <a:r>
                <a:rPr lang="en-US" altLang="zh-CN" sz="4100" b="1" kern="1200" dirty="0">
                  <a:solidFill>
                    <a:srgbClr val="49480B"/>
                  </a:solidFill>
                </a:rPr>
                <a:t>· </a:t>
              </a:r>
              <a:r>
                <a:rPr lang="zh-CN" altLang="en-US" sz="4100" b="1" kern="1200" dirty="0">
                  <a:solidFill>
                    <a:srgbClr val="49480B"/>
                  </a:solidFill>
                </a:rPr>
                <a:t>文学</a:t>
              </a:r>
            </a:p>
          </p:txBody>
        </p:sp>
      </p:grp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第五节    隋唐时期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1371599" y="3142695"/>
          <a:ext cx="9778753" cy="320483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第五节    隋唐时期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  <p:grpSp>
        <p:nvGrpSpPr>
          <p:cNvPr id="7" name="组合 6"/>
          <p:cNvGrpSpPr/>
          <p:nvPr/>
        </p:nvGrpSpPr>
        <p:grpSpPr>
          <a:xfrm>
            <a:off x="1313893" y="2108446"/>
            <a:ext cx="9960747" cy="972105"/>
            <a:chOff x="1100" y="1608"/>
            <a:chExt cx="9598997" cy="1084214"/>
          </a:xfrm>
          <a:scene3d>
            <a:camera prst="orthographicFront"/>
            <a:lightRig rig="flat" dir="t"/>
          </a:scene3d>
        </p:grpSpPr>
        <p:sp>
          <p:nvSpPr>
            <p:cNvPr id="8" name="矩形: 圆角 7"/>
            <p:cNvSpPr/>
            <p:nvPr/>
          </p:nvSpPr>
          <p:spPr>
            <a:xfrm>
              <a:off x="1101" y="1610"/>
              <a:ext cx="9598996" cy="1084212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9" name="矩形: 圆角 4"/>
            <p:cNvSpPr txBox="1"/>
            <p:nvPr/>
          </p:nvSpPr>
          <p:spPr>
            <a:xfrm>
              <a:off x="1100" y="1608"/>
              <a:ext cx="9598996" cy="108421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4100" b="1" kern="1200" dirty="0">
                  <a:solidFill>
                    <a:srgbClr val="49480B"/>
                  </a:solidFill>
                </a:rPr>
                <a:t>二、唐朝 </a:t>
              </a:r>
              <a:r>
                <a:rPr lang="en-US" altLang="zh-CN" sz="4100" b="1" kern="1200" dirty="0">
                  <a:solidFill>
                    <a:srgbClr val="49480B"/>
                  </a:solidFill>
                </a:rPr>
                <a:t>· </a:t>
              </a:r>
              <a:r>
                <a:rPr lang="zh-CN" altLang="en-US" sz="4100" b="1" kern="1200" dirty="0">
                  <a:solidFill>
                    <a:srgbClr val="49480B"/>
                  </a:solidFill>
                </a:rPr>
                <a:t>艺术</a:t>
              </a:r>
            </a:p>
          </p:txBody>
        </p:sp>
      </p:grp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内容占位符 6">
            <a:extLst>
              <a:ext uri="{FF2B5EF4-FFF2-40B4-BE49-F238E27FC236}">
                <a16:creationId xmlns:a16="http://schemas.microsoft.com/office/drawing/2014/main" id="{6BC9E7C8-9CDF-40E7-818D-0C423165AD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26054249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1B14AA04-6B7C-44EA-A06B-DBB7F2A8C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495887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第六节    五代辽宋夏金元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5A818BB-77B1-43D2-B1EB-5F53A3CCE803}"/>
              </a:ext>
            </a:extLst>
          </p:cNvPr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4217966131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60772257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第六节    五代辽宋夏金元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003316583"/>
              </p:ext>
            </p:extLst>
          </p:nvPr>
        </p:nvGraphicFramePr>
        <p:xfrm>
          <a:off x="1371600" y="3093867"/>
          <a:ext cx="9601200" cy="331507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第六节    五代辽宋夏金元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  <p:grpSp>
        <p:nvGrpSpPr>
          <p:cNvPr id="8" name="组合 7"/>
          <p:cNvGrpSpPr/>
          <p:nvPr/>
        </p:nvGrpSpPr>
        <p:grpSpPr>
          <a:xfrm>
            <a:off x="1313895" y="2121763"/>
            <a:ext cx="9960747" cy="972105"/>
            <a:chOff x="1100" y="1608"/>
            <a:chExt cx="9598997" cy="1084214"/>
          </a:xfrm>
          <a:scene3d>
            <a:camera prst="orthographicFront"/>
            <a:lightRig rig="flat" dir="t"/>
          </a:scene3d>
        </p:grpSpPr>
        <p:sp>
          <p:nvSpPr>
            <p:cNvPr id="9" name="矩形: 圆角 8"/>
            <p:cNvSpPr/>
            <p:nvPr/>
          </p:nvSpPr>
          <p:spPr>
            <a:xfrm>
              <a:off x="1101" y="1610"/>
              <a:ext cx="9598996" cy="1084212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0" name="矩形: 圆角 4"/>
            <p:cNvSpPr txBox="1"/>
            <p:nvPr/>
          </p:nvSpPr>
          <p:spPr>
            <a:xfrm>
              <a:off x="1100" y="1608"/>
              <a:ext cx="9598996" cy="108421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4100" b="1" kern="1200" dirty="0">
                  <a:solidFill>
                    <a:srgbClr val="49480B"/>
                  </a:solidFill>
                </a:rPr>
                <a:t>二、科学技术</a:t>
              </a:r>
            </a:p>
          </p:txBody>
        </p:sp>
      </p:grp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670243465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第六节    五代辽宋夏金元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928637103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第六节    五代辽宋夏金元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400339099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76194410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第六节    五代辽宋夏金元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1565985645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700878151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第六节    五代辽宋夏金元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375650118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第二节    夏商西周春秋战国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955923102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1464815" y="645823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8153908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第六节    五代辽宋夏金元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3686995925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7" name="内容占位符 6">
            <a:extLst>
              <a:ext uri="{FF2B5EF4-FFF2-40B4-BE49-F238E27FC236}">
                <a16:creationId xmlns:a16="http://schemas.microsoft.com/office/drawing/2014/main" id="{6BC9E7C8-9CDF-40E7-818D-0C423165AD18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77165614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1B14AA04-6B7C-44EA-A06B-DBB7F2A8C5F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495887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第七节    明清时期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65A818BB-77B1-43D2-B1EB-5F53A3CCE803}"/>
              </a:ext>
            </a:extLst>
          </p:cNvPr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973685689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F8880AE4-374D-4DF6-85FF-91688F816F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52142036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07D111ED-10FC-4DF3-9623-ACD04C40C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第七节    明清时期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4484B3F-10B9-44F3-8A1B-367739603F1E}"/>
              </a:ext>
            </a:extLst>
          </p:cNvPr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1640409764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F8880AE4-374D-4DF6-85FF-91688F816F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25486266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07D111ED-10FC-4DF3-9623-ACD04C40C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第七节    明清时期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4484B3F-10B9-44F3-8A1B-367739603F1E}"/>
              </a:ext>
            </a:extLst>
          </p:cNvPr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133350126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F8880AE4-374D-4DF6-85FF-91688F816F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50079800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07D111ED-10FC-4DF3-9623-ACD04C40C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第七节    明清时期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4484B3F-10B9-44F3-8A1B-367739603F1E}"/>
              </a:ext>
            </a:extLst>
          </p:cNvPr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545378752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D534B5A2-74A6-4F72-A763-8FB43D56A4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78742820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D93488E9-3426-4CF9-93C6-0F12F3CDA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第七节    明清时期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C8AE7B2-9A9A-4DBF-8BCB-4FCFDD7E1F21}"/>
              </a:ext>
            </a:extLst>
          </p:cNvPr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3462529512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D534B5A2-74A6-4F72-A763-8FB43D56A4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35433589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D93488E9-3426-4CF9-93C6-0F12F3CDA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第七节    明清时期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C8AE7B2-9A9A-4DBF-8BCB-4FCFDD7E1F21}"/>
              </a:ext>
            </a:extLst>
          </p:cNvPr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4227841812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D534B5A2-74A6-4F72-A763-8FB43D56A4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84671747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D93488E9-3426-4CF9-93C6-0F12F3CDA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第七节    明清时期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C8AE7B2-9A9A-4DBF-8BCB-4FCFDD7E1F21}"/>
              </a:ext>
            </a:extLst>
          </p:cNvPr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882678814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D534B5A2-74A6-4F72-A763-8FB43D56A4A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4109622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D93488E9-3426-4CF9-93C6-0F12F3CDA66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第七节    明清时期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DC8AE7B2-9A9A-4DBF-8BCB-4FCFDD7E1F21}"/>
              </a:ext>
            </a:extLst>
          </p:cNvPr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2723006621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F8880AE4-374D-4DF6-85FF-91688F816F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582934928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07D111ED-10FC-4DF3-9623-ACD04C40C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第七节    明清时期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4484B3F-10B9-44F3-8A1B-367739603F1E}"/>
              </a:ext>
            </a:extLst>
          </p:cNvPr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27318237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82024419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第二节    夏商西周春秋战国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806291504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/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第七节    明清时期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1139000410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>
            <a:extLst>
              <a:ext uri="{FF2B5EF4-FFF2-40B4-BE49-F238E27FC236}">
                <a16:creationId xmlns:a16="http://schemas.microsoft.com/office/drawing/2014/main" id="{002F03B7-90A9-4808-A10C-14B33A0D5A2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873172488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标题 1">
            <a:extLst>
              <a:ext uri="{FF2B5EF4-FFF2-40B4-BE49-F238E27FC236}">
                <a16:creationId xmlns:a16="http://schemas.microsoft.com/office/drawing/2014/main" id="{C6EC9BE6-5306-4F66-B34F-129523CE3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第七节    明清时期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5" name="矩形 4">
            <a:extLst>
              <a:ext uri="{FF2B5EF4-FFF2-40B4-BE49-F238E27FC236}">
                <a16:creationId xmlns:a16="http://schemas.microsoft.com/office/drawing/2014/main" id="{3CE37238-17EA-4A70-9D34-D95A49C75070}"/>
              </a:ext>
            </a:extLst>
          </p:cNvPr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92582369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F8880AE4-374D-4DF6-85FF-91688F816F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473165894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07D111ED-10FC-4DF3-9623-ACD04C40C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第七节    明清时期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4484B3F-10B9-44F3-8A1B-367739603F1E}"/>
              </a:ext>
            </a:extLst>
          </p:cNvPr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3588096432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F8880AE4-374D-4DF6-85FF-91688F816FB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22841042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标题 1">
            <a:extLst>
              <a:ext uri="{FF2B5EF4-FFF2-40B4-BE49-F238E27FC236}">
                <a16:creationId xmlns:a16="http://schemas.microsoft.com/office/drawing/2014/main" id="{07D111ED-10FC-4DF3-9623-ACD04C40CE4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第七节    明清时期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4484B3F-10B9-44F3-8A1B-367739603F1E}"/>
              </a:ext>
            </a:extLst>
          </p:cNvPr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</p:spTree>
    <p:extLst>
      <p:ext uri="{BB962C8B-B14F-4D97-AF65-F5344CB8AC3E}">
        <p14:creationId xmlns:p14="http://schemas.microsoft.com/office/powerpoint/2010/main" val="540109989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>
            <a:extLst>
              <a:ext uri="{FF2B5EF4-FFF2-40B4-BE49-F238E27FC236}">
                <a16:creationId xmlns:a16="http://schemas.microsoft.com/office/drawing/2014/main" id="{C243B16B-E008-4B24-9A7C-052458303FAE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68206126"/>
              </p:ext>
            </p:extLst>
          </p:nvPr>
        </p:nvGraphicFramePr>
        <p:xfrm>
          <a:off x="1593542" y="2428043"/>
          <a:ext cx="9672221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标题 1">
            <a:extLst>
              <a:ext uri="{FF2B5EF4-FFF2-40B4-BE49-F238E27FC236}">
                <a16:creationId xmlns:a16="http://schemas.microsoft.com/office/drawing/2014/main" id="{A9D40CC0-990C-4D61-B736-C93162A8D4F2}"/>
              </a:ext>
            </a:extLst>
          </p:cNvPr>
          <p:cNvSpPr txBox="1">
            <a:spLocks/>
          </p:cNvSpPr>
          <p:nvPr/>
        </p:nvSpPr>
        <p:spPr>
          <a:xfrm>
            <a:off x="1593542" y="848557"/>
            <a:ext cx="8979764" cy="966288"/>
          </a:xfrm>
          <a:prstGeom prst="rect">
            <a:avLst/>
          </a:prstGeom>
        </p:spPr>
        <p:txBody>
          <a:bodyPr vert="horz" lIns="91440" tIns="45720" rIns="91440" bIns="45720" rtlCol="0" anchor="t">
            <a:normAutofit fontScale="55000" lnSpcReduction="20000"/>
          </a:bodyPr>
          <a:lstStyle>
            <a:lvl1pPr algn="l" defTabSz="914400" rtl="0" eaLnBrk="1" latinLnBrk="0" hangingPunct="1">
              <a:lnSpc>
                <a:spcPct val="89000"/>
              </a:lnSpc>
              <a:spcBef>
                <a:spcPct val="0"/>
              </a:spcBef>
              <a:buNone/>
              <a:defRPr sz="4400" kern="1200" baseline="0">
                <a:solidFill>
                  <a:schemeClr val="tx2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ctr"/>
            <a:br>
              <a:rPr lang="en-US" altLang="zh-CN" sz="6600" b="1" dirty="0"/>
            </a:br>
            <a:r>
              <a:rPr lang="zh-CN" altLang="en-US" sz="6600" b="1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中国历史文化之厚度</a:t>
            </a:r>
          </a:p>
        </p:txBody>
      </p:sp>
    </p:spTree>
    <p:extLst>
      <p:ext uri="{BB962C8B-B14F-4D97-AF65-F5344CB8AC3E}">
        <p14:creationId xmlns:p14="http://schemas.microsoft.com/office/powerpoint/2010/main" val="176254152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4" name="矩形 3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1371600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第二节    夏商西周春秋战国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内容占位符 3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265803054"/>
              </p:ext>
            </p:extLst>
          </p:nvPr>
        </p:nvGraphicFramePr>
        <p:xfrm>
          <a:off x="1371600" y="2286000"/>
          <a:ext cx="9601200" cy="3581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5" name="矩形 4"/>
          <p:cNvSpPr/>
          <p:nvPr/>
        </p:nvSpPr>
        <p:spPr>
          <a:xfrm>
            <a:off x="1313895" y="625849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  <p:sp>
        <p:nvSpPr>
          <p:cNvPr id="6" name="标题 1"/>
          <p:cNvSpPr>
            <a:spLocks noGrp="1"/>
          </p:cNvSpPr>
          <p:nvPr>
            <p:ph type="title"/>
          </p:nvPr>
        </p:nvSpPr>
        <p:spPr>
          <a:xfrm>
            <a:off x="1367161" y="1251751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第二节    夏商西周春秋战国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1367161" y="2821948"/>
          <a:ext cx="9605639" cy="363211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6" name="矩形 5"/>
          <p:cNvSpPr/>
          <p:nvPr/>
        </p:nvSpPr>
        <p:spPr>
          <a:xfrm>
            <a:off x="1382682" y="365310"/>
            <a:ext cx="3022804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dirty="0"/>
              <a:t>中国历史文化之厚度 </a:t>
            </a:r>
          </a:p>
        </p:txBody>
      </p:sp>
      <p:sp>
        <p:nvSpPr>
          <p:cNvPr id="7" name="标题 1"/>
          <p:cNvSpPr>
            <a:spLocks noGrp="1"/>
          </p:cNvSpPr>
          <p:nvPr>
            <p:ph type="title"/>
          </p:nvPr>
        </p:nvSpPr>
        <p:spPr>
          <a:xfrm>
            <a:off x="1421080" y="945197"/>
            <a:ext cx="9601200" cy="870012"/>
          </a:xfrm>
        </p:spPr>
        <p:txBody>
          <a:bodyPr>
            <a:normAutofit/>
          </a:bodyPr>
          <a:lstStyle/>
          <a:p>
            <a:pPr algn="ctr"/>
            <a:r>
              <a:rPr lang="zh-CN" altLang="en-US" sz="4800" b="1" dirty="0">
                <a:solidFill>
                  <a:srgbClr val="C00000"/>
                </a:solidFill>
                <a:latin typeface="华文彩云" panose="02010800040101010101" pitchFamily="2" charset="-122"/>
                <a:ea typeface="华文彩云" panose="02010800040101010101" pitchFamily="2" charset="-122"/>
              </a:rPr>
              <a:t>第二节    夏商西周春秋战国</a:t>
            </a:r>
            <a:endParaRPr lang="zh-CN" altLang="en-US" sz="4800" dirty="0">
              <a:latin typeface="华文彩云" panose="02010800040101010101" pitchFamily="2" charset="-122"/>
              <a:ea typeface="华文彩云" panose="02010800040101010101" pitchFamily="2" charset="-122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1670480" y="3104311"/>
            <a:ext cx="10016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孔子</a:t>
            </a:r>
          </a:p>
        </p:txBody>
      </p:sp>
      <p:sp>
        <p:nvSpPr>
          <p:cNvPr id="9" name="矩形 8"/>
          <p:cNvSpPr/>
          <p:nvPr/>
        </p:nvSpPr>
        <p:spPr>
          <a:xfrm>
            <a:off x="9811303" y="3062761"/>
            <a:ext cx="1001698" cy="5847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solidFill>
                  <a:srgbClr val="C00000"/>
                </a:solidFill>
                <a:latin typeface="华文琥珀" panose="02010800040101010101" pitchFamily="2" charset="-122"/>
                <a:ea typeface="华文琥珀" panose="02010800040101010101" pitchFamily="2" charset="-122"/>
              </a:rPr>
              <a:t>老子</a:t>
            </a:r>
          </a:p>
        </p:txBody>
      </p:sp>
      <p:sp>
        <p:nvSpPr>
          <p:cNvPr id="10" name="矩形 9"/>
          <p:cNvSpPr/>
          <p:nvPr/>
        </p:nvSpPr>
        <p:spPr>
          <a:xfrm>
            <a:off x="9178683" y="4304519"/>
            <a:ext cx="18435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</a:rPr>
              <a:t>道家始祖</a:t>
            </a:r>
            <a:endParaRPr lang="en-US" altLang="zh-CN" sz="3200" dirty="0">
              <a:latin typeface="+mn-ea"/>
            </a:endParaRPr>
          </a:p>
          <a:p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rgbClr val="49480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49480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道德经</a:t>
            </a:r>
            <a:r>
              <a:rPr lang="en-US" altLang="zh-CN" sz="3200" b="1" dirty="0">
                <a:solidFill>
                  <a:srgbClr val="49480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3200" b="1" dirty="0">
              <a:solidFill>
                <a:srgbClr val="49480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1358283" y="4304519"/>
            <a:ext cx="1843597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dirty="0">
                <a:latin typeface="+mn-ea"/>
              </a:rPr>
              <a:t>儒家始祖</a:t>
            </a:r>
            <a:endParaRPr lang="en-US" altLang="zh-CN" sz="3200" dirty="0">
              <a:latin typeface="+mn-ea"/>
            </a:endParaRPr>
          </a:p>
          <a:p>
            <a:endParaRPr lang="en-US" altLang="zh-CN" sz="3200" dirty="0">
              <a:latin typeface="宋体" panose="02010600030101010101" pitchFamily="2" charset="-122"/>
              <a:ea typeface="宋体" panose="02010600030101010101" pitchFamily="2" charset="-122"/>
            </a:endParaRPr>
          </a:p>
          <a:p>
            <a:r>
              <a:rPr lang="en-US" altLang="zh-CN" sz="3200" b="1" dirty="0">
                <a:solidFill>
                  <a:srgbClr val="49480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《</a:t>
            </a:r>
            <a:r>
              <a:rPr lang="zh-CN" altLang="en-US" sz="3200" b="1" dirty="0">
                <a:solidFill>
                  <a:srgbClr val="49480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论语</a:t>
            </a:r>
            <a:r>
              <a:rPr lang="en-US" altLang="zh-CN" sz="3200" b="1" dirty="0">
                <a:solidFill>
                  <a:srgbClr val="49480B"/>
                </a:solidFill>
                <a:latin typeface="宋体" panose="02010600030101010101" pitchFamily="2" charset="-122"/>
                <a:ea typeface="宋体" panose="02010600030101010101" pitchFamily="2" charset="-122"/>
              </a:rPr>
              <a:t>》</a:t>
            </a:r>
            <a:endParaRPr lang="zh-CN" altLang="en-US" sz="3200" b="1" dirty="0">
              <a:solidFill>
                <a:srgbClr val="49480B"/>
              </a:solidFill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grpSp>
        <p:nvGrpSpPr>
          <p:cNvPr id="12" name="组合 11"/>
          <p:cNvGrpSpPr/>
          <p:nvPr/>
        </p:nvGrpSpPr>
        <p:grpSpPr>
          <a:xfrm>
            <a:off x="1421080" y="1662854"/>
            <a:ext cx="9598996" cy="1038688"/>
            <a:chOff x="1101" y="1610"/>
            <a:chExt cx="9598996" cy="1084212"/>
          </a:xfrm>
          <a:scene3d>
            <a:camera prst="orthographicFront"/>
            <a:lightRig rig="flat" dir="t"/>
          </a:scene3d>
        </p:grpSpPr>
        <p:sp>
          <p:nvSpPr>
            <p:cNvPr id="13" name="矩形: 圆角 12"/>
            <p:cNvSpPr/>
            <p:nvPr/>
          </p:nvSpPr>
          <p:spPr>
            <a:xfrm>
              <a:off x="1101" y="1610"/>
              <a:ext cx="9598996" cy="1084212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4" name="矩形: 圆角 4"/>
            <p:cNvSpPr txBox="1"/>
            <p:nvPr/>
          </p:nvSpPr>
          <p:spPr>
            <a:xfrm>
              <a:off x="32856" y="33365"/>
              <a:ext cx="9535486" cy="1020702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156210" tIns="156210" rIns="156210" bIns="156210" numCol="1" spcCol="1270" anchor="ctr" anchorCtr="0">
              <a:noAutofit/>
            </a:bodyPr>
            <a:lstStyle/>
            <a:p>
              <a:pPr marL="0" lvl="0" indent="0" algn="ctr" defTabSz="18224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  <a:buNone/>
              </a:pPr>
              <a:r>
                <a:rPr lang="zh-CN" altLang="en-US" sz="4100" b="1" kern="1200" dirty="0">
                  <a:solidFill>
                    <a:srgbClr val="757311"/>
                  </a:solidFill>
                </a:rPr>
                <a:t>五、诸子百家</a:t>
              </a:r>
              <a:r>
                <a:rPr lang="zh-CN" altLang="en-US" sz="4100" b="1" dirty="0">
                  <a:solidFill>
                    <a:srgbClr val="757311"/>
                  </a:solidFill>
                </a:rPr>
                <a:t>与百家争鸣</a:t>
              </a:r>
              <a:endParaRPr lang="zh-CN" altLang="en-US" sz="4100" b="1" kern="1200" dirty="0">
                <a:solidFill>
                  <a:srgbClr val="757311"/>
                </a:solidFill>
              </a:endParaRPr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剪切">
  <a:themeElements>
    <a:clrScheme name="Crop">
      <a:dk1>
        <a:sysClr val="windowText" lastClr="000000"/>
      </a:dk1>
      <a:lt1>
        <a:sysClr val="window" lastClr="FFFFFF"/>
      </a:lt1>
      <a:dk2>
        <a:srgbClr val="191B0E"/>
      </a:dk2>
      <a:lt2>
        <a:srgbClr val="EFEDE3"/>
      </a:lt2>
      <a:accent1>
        <a:srgbClr val="8C8D86"/>
      </a:accent1>
      <a:accent2>
        <a:srgbClr val="E6C069"/>
      </a:accent2>
      <a:accent3>
        <a:srgbClr val="897B61"/>
      </a:accent3>
      <a:accent4>
        <a:srgbClr val="8DAB8E"/>
      </a:accent4>
      <a:accent5>
        <a:srgbClr val="77A2BB"/>
      </a:accent5>
      <a:accent6>
        <a:srgbClr val="E28394"/>
      </a:accent6>
      <a:hlink>
        <a:srgbClr val="77A2BB"/>
      </a:hlink>
      <a:folHlink>
        <a:srgbClr val="957A99"/>
      </a:folHlink>
    </a:clrScheme>
    <a:fontScheme name="Crop">
      <a:maj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Jpan" typeface="メイリオ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Crop">
      <a:fillStyleLst>
        <a:solidFill>
          <a:schemeClr val="phClr"/>
        </a:solidFill>
        <a:gradFill rotWithShape="1">
          <a:gsLst>
            <a:gs pos="0">
              <a:schemeClr val="phClr">
                <a:tint val="67000"/>
                <a:satMod val="105000"/>
                <a:lumMod val="110000"/>
              </a:schemeClr>
            </a:gs>
            <a:gs pos="50000">
              <a:schemeClr val="phClr">
                <a:tint val="73000"/>
                <a:satMod val="103000"/>
                <a:lumMod val="105000"/>
              </a:schemeClr>
            </a:gs>
            <a:gs pos="100000">
              <a:schemeClr val="phClr">
                <a:tint val="81000"/>
                <a:satMod val="109000"/>
                <a:lumMod val="10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4000"/>
                <a:satMod val="103000"/>
                <a:lumMod val="102000"/>
              </a:schemeClr>
            </a:gs>
            <a:gs pos="50000">
              <a:schemeClr val="phClr">
                <a:shade val="100000"/>
                <a:satMod val="110000"/>
                <a:lumMod val="100000"/>
              </a:schemeClr>
            </a:gs>
            <a:gs pos="100000">
              <a:schemeClr val="phClr">
                <a:shade val="78000"/>
                <a:satMod val="120000"/>
                <a:lumMod val="99000"/>
              </a:schemeClr>
            </a:gs>
          </a:gsLst>
          <a:lin ang="5400000" scaled="0"/>
        </a:gradFill>
      </a:fillStyleLst>
      <a:lnStyleLst>
        <a:ln w="6350" cap="flat" cmpd="sng" algn="in">
          <a:solidFill>
            <a:schemeClr val="phClr"/>
          </a:solidFill>
          <a:prstDash val="solid"/>
        </a:ln>
        <a:ln w="34925" cap="flat" cmpd="sng" algn="in">
          <a:solidFill>
            <a:schemeClr val="phClr"/>
          </a:solidFill>
          <a:prstDash val="solid"/>
        </a:ln>
        <a:ln w="19050" cap="flat" cmpd="sng" algn="in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35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hade val="98000"/>
                <a:satMod val="150000"/>
                <a:lumMod val="102000"/>
              </a:schemeClr>
            </a:gs>
            <a:gs pos="50000">
              <a:schemeClr val="phClr">
                <a:tint val="98000"/>
                <a:shade val="90000"/>
                <a:satMod val="13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TM10001105[[fn=裁剪]]</Template>
  <TotalTime>444</TotalTime>
  <Words>2548</Words>
  <Application>Microsoft Office PowerPoint</Application>
  <PresentationFormat>宽屏</PresentationFormat>
  <Paragraphs>490</Paragraphs>
  <Slides>64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64</vt:i4>
      </vt:variant>
    </vt:vector>
  </HeadingPairs>
  <TitlesOfParts>
    <vt:vector size="72" baseType="lpstr">
      <vt:lpstr>黑体</vt:lpstr>
      <vt:lpstr>华文彩云</vt:lpstr>
      <vt:lpstr>华文琥珀</vt:lpstr>
      <vt:lpstr>华文楷体</vt:lpstr>
      <vt:lpstr>楷体</vt:lpstr>
      <vt:lpstr>宋体</vt:lpstr>
      <vt:lpstr>Franklin Gothic Book</vt:lpstr>
      <vt:lpstr>剪切</vt:lpstr>
      <vt:lpstr> 中国历史文化之厚度</vt:lpstr>
      <vt:lpstr>中国历史文化之厚度 · 概  述</vt:lpstr>
      <vt:lpstr>第一节    原始时代                   </vt:lpstr>
      <vt:lpstr>第二节    夏商西周春秋战国</vt:lpstr>
      <vt:lpstr>第二节    夏商西周春秋战国</vt:lpstr>
      <vt:lpstr>第二节    夏商西周春秋战国</vt:lpstr>
      <vt:lpstr>第二节    夏商西周春秋战国</vt:lpstr>
      <vt:lpstr>第二节    夏商西周春秋战国</vt:lpstr>
      <vt:lpstr>第二节    夏商西周春秋战国</vt:lpstr>
      <vt:lpstr>第二节    夏商西周春秋战国</vt:lpstr>
      <vt:lpstr>第三节    秦汉时期</vt:lpstr>
      <vt:lpstr>第三节    秦汉时期</vt:lpstr>
      <vt:lpstr>第三节    秦汉时期</vt:lpstr>
      <vt:lpstr>第三节    秦汉时期</vt:lpstr>
      <vt:lpstr>第三节    秦汉时期</vt:lpstr>
      <vt:lpstr>第三节    秦汉时期</vt:lpstr>
      <vt:lpstr>第三节    秦汉时期</vt:lpstr>
      <vt:lpstr>第三节    秦汉时期</vt:lpstr>
      <vt:lpstr>第三节    秦汉时期</vt:lpstr>
      <vt:lpstr>第三节    秦汉时期</vt:lpstr>
      <vt:lpstr>第三节    秦汉时期</vt:lpstr>
      <vt:lpstr>第三节    秦汉时期</vt:lpstr>
      <vt:lpstr>第三节    秦汉时期</vt:lpstr>
      <vt:lpstr>第四节    三国两晋南北朝</vt:lpstr>
      <vt:lpstr>第四节    三国两晋南北朝</vt:lpstr>
      <vt:lpstr>第四节    三国两晋南北朝</vt:lpstr>
      <vt:lpstr>第四节    三国两晋南北朝</vt:lpstr>
      <vt:lpstr>第四节    三国两晋南北朝</vt:lpstr>
      <vt:lpstr>第四节    三国两晋南北朝</vt:lpstr>
      <vt:lpstr>第四节    三国两晋南北朝</vt:lpstr>
      <vt:lpstr>第四节    三国两晋南北朝</vt:lpstr>
      <vt:lpstr>第五节    隋唐时期</vt:lpstr>
      <vt:lpstr>第五节    隋唐时期</vt:lpstr>
      <vt:lpstr>第五节    隋唐时期</vt:lpstr>
      <vt:lpstr>第五节    隋唐时期</vt:lpstr>
      <vt:lpstr>第五节    隋唐时期</vt:lpstr>
      <vt:lpstr>第五节    隋唐时期</vt:lpstr>
      <vt:lpstr>第五节    隋唐时期</vt:lpstr>
      <vt:lpstr>第五节    隋唐时期</vt:lpstr>
      <vt:lpstr>第五节    隋唐时期</vt:lpstr>
      <vt:lpstr>第五节    隋唐时期</vt:lpstr>
      <vt:lpstr>第五节    隋唐时期</vt:lpstr>
      <vt:lpstr>第六节    五代辽宋夏金元</vt:lpstr>
      <vt:lpstr>第六节    五代辽宋夏金元</vt:lpstr>
      <vt:lpstr>第六节    五代辽宋夏金元</vt:lpstr>
      <vt:lpstr>第六节    五代辽宋夏金元</vt:lpstr>
      <vt:lpstr>第六节    五代辽宋夏金元</vt:lpstr>
      <vt:lpstr>第六节    五代辽宋夏金元</vt:lpstr>
      <vt:lpstr>第六节    五代辽宋夏金元</vt:lpstr>
      <vt:lpstr>第六节    五代辽宋夏金元</vt:lpstr>
      <vt:lpstr>第七节    明清时期</vt:lpstr>
      <vt:lpstr>第七节    明清时期</vt:lpstr>
      <vt:lpstr>第七节    明清时期</vt:lpstr>
      <vt:lpstr>第七节    明清时期</vt:lpstr>
      <vt:lpstr>第七节    明清时期</vt:lpstr>
      <vt:lpstr>第七节    明清时期</vt:lpstr>
      <vt:lpstr>第七节    明清时期</vt:lpstr>
      <vt:lpstr>第七节    明清时期</vt:lpstr>
      <vt:lpstr>第七节    明清时期</vt:lpstr>
      <vt:lpstr>第七节    明清时期</vt:lpstr>
      <vt:lpstr>第七节    明清时期</vt:lpstr>
      <vt:lpstr>第七节    明清时期</vt:lpstr>
      <vt:lpstr>第七节    明清时期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中国历史文化之厚度</dc:title>
  <dc:creator>cao min</dc:creator>
  <cp:lastModifiedBy>cao min</cp:lastModifiedBy>
  <cp:revision>105</cp:revision>
  <dcterms:created xsi:type="dcterms:W3CDTF">2019-08-28T10:47:00Z</dcterms:created>
  <dcterms:modified xsi:type="dcterms:W3CDTF">2019-09-01T16:19:18Z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