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11.xml" ContentType="application/vnd.openxmlformats-officedocument.presentationml.slideMaster+xml"/>
  <Override PartName="/ppt/slideMasters/slideMaster1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theme/theme5.xml" ContentType="application/vnd.openxmlformats-officedocument.theme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theme/theme6.xml" ContentType="application/vnd.openxmlformats-officedocument.theme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theme/theme7.xml" ContentType="application/vnd.openxmlformats-officedocument.theme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9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95.xml" ContentType="application/vnd.openxmlformats-officedocument.presentationml.slideLayout+xml"/>
  <Override PartName="/ppt/slideLayouts/slideLayout96.xml" ContentType="application/vnd.openxmlformats-officedocument.presentationml.slideLayout+xml"/>
  <Override PartName="/ppt/theme/theme8.xml" ContentType="application/vnd.openxmlformats-officedocument.theme+xml"/>
  <Override PartName="/ppt/slideLayouts/slideLayout97.xml" ContentType="application/vnd.openxmlformats-officedocument.presentationml.slideLayout+xml"/>
  <Override PartName="/ppt/slideLayouts/slideLayout98.xml" ContentType="application/vnd.openxmlformats-officedocument.presentationml.slideLayout+xml"/>
  <Override PartName="/ppt/slideLayouts/slideLayout99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Layouts/slideLayout103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05.xml" ContentType="application/vnd.openxmlformats-officedocument.presentationml.slideLayout+xml"/>
  <Override PartName="/ppt/slideLayouts/slideLayout106.xml" ContentType="application/vnd.openxmlformats-officedocument.presentationml.slideLayout+xml"/>
  <Override PartName="/ppt/slideLayouts/slideLayout107.xml" ContentType="application/vnd.openxmlformats-officedocument.presentationml.slideLayout+xml"/>
  <Override PartName="/ppt/slideLayouts/slideLayout108.xml" ContentType="application/vnd.openxmlformats-officedocument.presentationml.slideLayout+xml"/>
  <Override PartName="/ppt/theme/theme9.xml" ContentType="application/vnd.openxmlformats-officedocument.theme+xml"/>
  <Override PartName="/ppt/slideLayouts/slideLayout109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Layouts/slideLayout111.xml" ContentType="application/vnd.openxmlformats-officedocument.presentationml.slideLayout+xml"/>
  <Override PartName="/ppt/slideLayouts/slideLayout112.xml" ContentType="application/vnd.openxmlformats-officedocument.presentationml.slideLayout+xml"/>
  <Override PartName="/ppt/slideLayouts/slideLayout113.xml" ContentType="application/vnd.openxmlformats-officedocument.presentationml.slideLayout+xml"/>
  <Override PartName="/ppt/slideLayouts/slideLayout114.xml" ContentType="application/vnd.openxmlformats-officedocument.presentationml.slideLayout+xml"/>
  <Override PartName="/ppt/slideLayouts/slideLayout115.xml" ContentType="application/vnd.openxmlformats-officedocument.presentationml.slideLayout+xml"/>
  <Override PartName="/ppt/slideLayouts/slideLayout116.xml" ContentType="application/vnd.openxmlformats-officedocument.presentationml.slideLayout+xml"/>
  <Override PartName="/ppt/slideLayouts/slideLayout117.xml" ContentType="application/vnd.openxmlformats-officedocument.presentationml.slideLayout+xml"/>
  <Override PartName="/ppt/slideLayouts/slideLayout118.xml" ContentType="application/vnd.openxmlformats-officedocument.presentationml.slideLayout+xml"/>
  <Override PartName="/ppt/slideLayouts/slideLayout119.xml" ContentType="application/vnd.openxmlformats-officedocument.presentationml.slideLayout+xml"/>
  <Override PartName="/ppt/slideLayouts/slideLayout120.xml" ContentType="application/vnd.openxmlformats-officedocument.presentationml.slideLayout+xml"/>
  <Override PartName="/ppt/theme/theme10.xml" ContentType="application/vnd.openxmlformats-officedocument.theme+xml"/>
  <Override PartName="/ppt/slideLayouts/slideLayout121.xml" ContentType="application/vnd.openxmlformats-officedocument.presentationml.slideLayout+xml"/>
  <Override PartName="/ppt/slideLayouts/slideLayout122.xml" ContentType="application/vnd.openxmlformats-officedocument.presentationml.slideLayout+xml"/>
  <Override PartName="/ppt/slideLayouts/slideLayout123.xml" ContentType="application/vnd.openxmlformats-officedocument.presentationml.slideLayout+xml"/>
  <Override PartName="/ppt/slideLayouts/slideLayout124.xml" ContentType="application/vnd.openxmlformats-officedocument.presentationml.slideLayout+xml"/>
  <Override PartName="/ppt/slideLayouts/slideLayout125.xml" ContentType="application/vnd.openxmlformats-officedocument.presentationml.slideLayout+xml"/>
  <Override PartName="/ppt/slideLayouts/slideLayout126.xml" ContentType="application/vnd.openxmlformats-officedocument.presentationml.slideLayout+xml"/>
  <Override PartName="/ppt/slideLayouts/slideLayout127.xml" ContentType="application/vnd.openxmlformats-officedocument.presentationml.slideLayout+xml"/>
  <Override PartName="/ppt/slideLayouts/slideLayout128.xml" ContentType="application/vnd.openxmlformats-officedocument.presentationml.slideLayout+xml"/>
  <Override PartName="/ppt/slideLayouts/slideLayout129.xml" ContentType="application/vnd.openxmlformats-officedocument.presentationml.slideLayout+xml"/>
  <Override PartName="/ppt/slideLayouts/slideLayout130.xml" ContentType="application/vnd.openxmlformats-officedocument.presentationml.slideLayout+xml"/>
  <Override PartName="/ppt/slideLayouts/slideLayout131.xml" ContentType="application/vnd.openxmlformats-officedocument.presentationml.slideLayout+xml"/>
  <Override PartName="/ppt/slideLayouts/slideLayout132.xml" ContentType="application/vnd.openxmlformats-officedocument.presentationml.slideLayout+xml"/>
  <Override PartName="/ppt/theme/theme11.xml" ContentType="application/vnd.openxmlformats-officedocument.theme+xml"/>
  <Override PartName="/ppt/slideLayouts/slideLayout133.xml" ContentType="application/vnd.openxmlformats-officedocument.presentationml.slideLayout+xml"/>
  <Override PartName="/ppt/slideLayouts/slideLayout134.xml" ContentType="application/vnd.openxmlformats-officedocument.presentationml.slideLayout+xml"/>
  <Override PartName="/ppt/slideLayouts/slideLayout135.xml" ContentType="application/vnd.openxmlformats-officedocument.presentationml.slideLayout+xml"/>
  <Override PartName="/ppt/slideLayouts/slideLayout136.xml" ContentType="application/vnd.openxmlformats-officedocument.presentationml.slideLayout+xml"/>
  <Override PartName="/ppt/slideLayouts/slideLayout137.xml" ContentType="application/vnd.openxmlformats-officedocument.presentationml.slideLayout+xml"/>
  <Override PartName="/ppt/slideLayouts/slideLayout138.xml" ContentType="application/vnd.openxmlformats-officedocument.presentationml.slideLayout+xml"/>
  <Override PartName="/ppt/slideLayouts/slideLayout139.xml" ContentType="application/vnd.openxmlformats-officedocument.presentationml.slideLayout+xml"/>
  <Override PartName="/ppt/slideLayouts/slideLayout140.xml" ContentType="application/vnd.openxmlformats-officedocument.presentationml.slideLayout+xml"/>
  <Override PartName="/ppt/slideLayouts/slideLayout141.xml" ContentType="application/vnd.openxmlformats-officedocument.presentationml.slideLayout+xml"/>
  <Override PartName="/ppt/slideLayouts/slideLayout142.xml" ContentType="application/vnd.openxmlformats-officedocument.presentationml.slideLayout+xml"/>
  <Override PartName="/ppt/slideLayouts/slideLayout143.xml" ContentType="application/vnd.openxmlformats-officedocument.presentationml.slideLayout+xml"/>
  <Override PartName="/ppt/slideLayouts/slideLayout144.xml" ContentType="application/vnd.openxmlformats-officedocument.presentationml.slideLayout+xml"/>
  <Override PartName="/ppt/theme/theme1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61" r:id="rId2"/>
    <p:sldMasterId id="2147483674" r:id="rId3"/>
    <p:sldMasterId id="2147483687" r:id="rId4"/>
    <p:sldMasterId id="2147483700" r:id="rId5"/>
    <p:sldMasterId id="2147483713" r:id="rId6"/>
    <p:sldMasterId id="2147483726" r:id="rId7"/>
    <p:sldMasterId id="2147483739" r:id="rId8"/>
    <p:sldMasterId id="2147483752" r:id="rId9"/>
    <p:sldMasterId id="2147483765" r:id="rId10"/>
    <p:sldMasterId id="2147483778" r:id="rId11"/>
    <p:sldMasterId id="2147483791" r:id="rId12"/>
  </p:sldMasterIdLst>
  <p:sldIdLst>
    <p:sldId id="256" r:id="rId13"/>
    <p:sldId id="257" r:id="rId14"/>
    <p:sldId id="258" r:id="rId15"/>
    <p:sldId id="259" r:id="rId16"/>
    <p:sldId id="260" r:id="rId17"/>
    <p:sldId id="261" r:id="rId18"/>
    <p:sldId id="262" r:id="rId19"/>
    <p:sldId id="263" r:id="rId20"/>
    <p:sldId id="264" r:id="rId21"/>
    <p:sldId id="265" r:id="rId22"/>
    <p:sldId id="266" r:id="rId23"/>
    <p:sldId id="267" r:id="rId24"/>
    <p:sldId id="268" r:id="rId25"/>
    <p:sldId id="269" r:id="rId26"/>
    <p:sldId id="270" r:id="rId27"/>
    <p:sldId id="271" r:id="rId28"/>
    <p:sldId id="272" r:id="rId29"/>
    <p:sldId id="273" r:id="rId30"/>
    <p:sldId id="274" r:id="rId31"/>
    <p:sldId id="275" r:id="rId32"/>
    <p:sldId id="276" r:id="rId33"/>
  </p:sldIdLst>
  <p:sldSz cx="12192000" cy="6858000"/>
  <p:notesSz cx="7559675" cy="10691813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81" d="100"/>
          <a:sy n="81" d="100"/>
        </p:scale>
        <p:origin x="725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1.xml"/><Relationship Id="rId18" Type="http://schemas.openxmlformats.org/officeDocument/2006/relationships/slide" Target="slides/slide6.xml"/><Relationship Id="rId26" Type="http://schemas.openxmlformats.org/officeDocument/2006/relationships/slide" Target="slides/slide14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9.xml"/><Relationship Id="rId34" Type="http://schemas.openxmlformats.org/officeDocument/2006/relationships/presProps" Target="presProps.xml"/><Relationship Id="rId7" Type="http://schemas.openxmlformats.org/officeDocument/2006/relationships/slideMaster" Target="slideMasters/slideMaster7.xml"/><Relationship Id="rId12" Type="http://schemas.openxmlformats.org/officeDocument/2006/relationships/slideMaster" Target="slideMasters/slideMaster12.xml"/><Relationship Id="rId17" Type="http://schemas.openxmlformats.org/officeDocument/2006/relationships/slide" Target="slides/slide5.xml"/><Relationship Id="rId25" Type="http://schemas.openxmlformats.org/officeDocument/2006/relationships/slide" Target="slides/slide13.xml"/><Relationship Id="rId33" Type="http://schemas.openxmlformats.org/officeDocument/2006/relationships/slide" Target="slides/slide2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4.xml"/><Relationship Id="rId20" Type="http://schemas.openxmlformats.org/officeDocument/2006/relationships/slide" Target="slides/slide8.xml"/><Relationship Id="rId29" Type="http://schemas.openxmlformats.org/officeDocument/2006/relationships/slide" Target="slides/slide17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Master" Target="slideMasters/slideMaster11.xml"/><Relationship Id="rId24" Type="http://schemas.openxmlformats.org/officeDocument/2006/relationships/slide" Target="slides/slide12.xml"/><Relationship Id="rId32" Type="http://schemas.openxmlformats.org/officeDocument/2006/relationships/slide" Target="slides/slide20.xml"/><Relationship Id="rId37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3.xml"/><Relationship Id="rId23" Type="http://schemas.openxmlformats.org/officeDocument/2006/relationships/slide" Target="slides/slide11.xml"/><Relationship Id="rId28" Type="http://schemas.openxmlformats.org/officeDocument/2006/relationships/slide" Target="slides/slide16.xml"/><Relationship Id="rId36" Type="http://schemas.openxmlformats.org/officeDocument/2006/relationships/theme" Target="theme/theme1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7.xml"/><Relationship Id="rId31" Type="http://schemas.openxmlformats.org/officeDocument/2006/relationships/slide" Target="slides/slide1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2.xml"/><Relationship Id="rId22" Type="http://schemas.openxmlformats.org/officeDocument/2006/relationships/slide" Target="slides/slide10.xml"/><Relationship Id="rId27" Type="http://schemas.openxmlformats.org/officeDocument/2006/relationships/slide" Target="slides/slide15.xml"/><Relationship Id="rId30" Type="http://schemas.openxmlformats.org/officeDocument/2006/relationships/slide" Target="slides/slide18.xml"/><Relationship Id="rId35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1.xml"/></Relationships>
</file>

<file path=ppt/slideLayouts/_rels/slideLayout1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4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4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5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7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7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9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1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2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3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3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3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3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2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6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6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2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2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7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8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9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9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9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9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69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2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3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3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3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3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8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4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3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4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75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0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1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2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5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6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7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18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1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2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39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2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3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4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7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8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49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0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51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8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29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0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1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5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4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2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0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7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6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0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1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2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5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6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7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8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379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9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6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4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28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1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4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5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6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39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40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41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42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43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7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7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7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7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6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8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49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0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37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 anchor="ctr"/>
          <a:lstStyle/>
          <a:p>
            <a:pPr algn="ctr"/>
            <a:endParaRPr lang="en-US" sz="3200" b="0" strike="noStrike" spc="-1">
              <a:latin typeface="Arial"/>
            </a:endParaRPr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endParaRPr lang="zh-CN" sz="1800" b="0" strike="noStrike" spc="-1">
              <a:solidFill>
                <a:srgbClr val="FFFFFF"/>
              </a:solidFill>
              <a:latin typeface="Arial"/>
            </a:endParaRPr>
          </a:p>
        </p:txBody>
      </p:sp>
      <p:sp>
        <p:nvSpPr>
          <p:cNvPr id="5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endParaRPr lang="zh-CN" sz="2800" b="0" strike="noStrike" spc="-1">
              <a:solidFill>
                <a:srgbClr val="FFFFFF"/>
              </a:solidFill>
              <a:latin typeface="Arial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6.xml"/><Relationship Id="rId13" Type="http://schemas.openxmlformats.org/officeDocument/2006/relationships/theme" Target="../theme/theme10.xml"/><Relationship Id="rId3" Type="http://schemas.openxmlformats.org/officeDocument/2006/relationships/slideLayout" Target="../slideLayouts/slideLayout111.xml"/><Relationship Id="rId7" Type="http://schemas.openxmlformats.org/officeDocument/2006/relationships/slideLayout" Target="../slideLayouts/slideLayout115.xml"/><Relationship Id="rId12" Type="http://schemas.openxmlformats.org/officeDocument/2006/relationships/slideLayout" Target="../slideLayouts/slideLayout120.xml"/><Relationship Id="rId2" Type="http://schemas.openxmlformats.org/officeDocument/2006/relationships/slideLayout" Target="../slideLayouts/slideLayout110.xml"/><Relationship Id="rId1" Type="http://schemas.openxmlformats.org/officeDocument/2006/relationships/slideLayout" Target="../slideLayouts/slideLayout109.xml"/><Relationship Id="rId6" Type="http://schemas.openxmlformats.org/officeDocument/2006/relationships/slideLayout" Target="../slideLayouts/slideLayout114.xml"/><Relationship Id="rId11" Type="http://schemas.openxmlformats.org/officeDocument/2006/relationships/slideLayout" Target="../slideLayouts/slideLayout119.xml"/><Relationship Id="rId5" Type="http://schemas.openxmlformats.org/officeDocument/2006/relationships/slideLayout" Target="../slideLayouts/slideLayout113.xml"/><Relationship Id="rId10" Type="http://schemas.openxmlformats.org/officeDocument/2006/relationships/slideLayout" Target="../slideLayouts/slideLayout118.xml"/><Relationship Id="rId4" Type="http://schemas.openxmlformats.org/officeDocument/2006/relationships/slideLayout" Target="../slideLayouts/slideLayout112.xml"/><Relationship Id="rId9" Type="http://schemas.openxmlformats.org/officeDocument/2006/relationships/slideLayout" Target="../slideLayouts/slideLayout117.xml"/></Relationships>
</file>

<file path=ppt/slideMasters/_rels/slideMaster1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28.xml"/><Relationship Id="rId13" Type="http://schemas.openxmlformats.org/officeDocument/2006/relationships/theme" Target="../theme/theme11.xml"/><Relationship Id="rId3" Type="http://schemas.openxmlformats.org/officeDocument/2006/relationships/slideLayout" Target="../slideLayouts/slideLayout123.xml"/><Relationship Id="rId7" Type="http://schemas.openxmlformats.org/officeDocument/2006/relationships/slideLayout" Target="../slideLayouts/slideLayout127.xml"/><Relationship Id="rId12" Type="http://schemas.openxmlformats.org/officeDocument/2006/relationships/slideLayout" Target="../slideLayouts/slideLayout132.xml"/><Relationship Id="rId2" Type="http://schemas.openxmlformats.org/officeDocument/2006/relationships/slideLayout" Target="../slideLayouts/slideLayout122.xml"/><Relationship Id="rId1" Type="http://schemas.openxmlformats.org/officeDocument/2006/relationships/slideLayout" Target="../slideLayouts/slideLayout121.xml"/><Relationship Id="rId6" Type="http://schemas.openxmlformats.org/officeDocument/2006/relationships/slideLayout" Target="../slideLayouts/slideLayout126.xml"/><Relationship Id="rId11" Type="http://schemas.openxmlformats.org/officeDocument/2006/relationships/slideLayout" Target="../slideLayouts/slideLayout131.xml"/><Relationship Id="rId5" Type="http://schemas.openxmlformats.org/officeDocument/2006/relationships/slideLayout" Target="../slideLayouts/slideLayout125.xml"/><Relationship Id="rId10" Type="http://schemas.openxmlformats.org/officeDocument/2006/relationships/slideLayout" Target="../slideLayouts/slideLayout130.xml"/><Relationship Id="rId4" Type="http://schemas.openxmlformats.org/officeDocument/2006/relationships/slideLayout" Target="../slideLayouts/slideLayout124.xml"/><Relationship Id="rId9" Type="http://schemas.openxmlformats.org/officeDocument/2006/relationships/slideLayout" Target="../slideLayouts/slideLayout129.xml"/></Relationships>
</file>

<file path=ppt/slideMasters/_rels/slideMaster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40.xml"/><Relationship Id="rId13" Type="http://schemas.openxmlformats.org/officeDocument/2006/relationships/theme" Target="../theme/theme12.xml"/><Relationship Id="rId3" Type="http://schemas.openxmlformats.org/officeDocument/2006/relationships/slideLayout" Target="../slideLayouts/slideLayout135.xml"/><Relationship Id="rId7" Type="http://schemas.openxmlformats.org/officeDocument/2006/relationships/slideLayout" Target="../slideLayouts/slideLayout139.xml"/><Relationship Id="rId12" Type="http://schemas.openxmlformats.org/officeDocument/2006/relationships/slideLayout" Target="../slideLayouts/slideLayout144.xml"/><Relationship Id="rId2" Type="http://schemas.openxmlformats.org/officeDocument/2006/relationships/slideLayout" Target="../slideLayouts/slideLayout134.xml"/><Relationship Id="rId1" Type="http://schemas.openxmlformats.org/officeDocument/2006/relationships/slideLayout" Target="../slideLayouts/slideLayout133.xml"/><Relationship Id="rId6" Type="http://schemas.openxmlformats.org/officeDocument/2006/relationships/slideLayout" Target="../slideLayouts/slideLayout138.xml"/><Relationship Id="rId11" Type="http://schemas.openxmlformats.org/officeDocument/2006/relationships/slideLayout" Target="../slideLayouts/slideLayout143.xml"/><Relationship Id="rId5" Type="http://schemas.openxmlformats.org/officeDocument/2006/relationships/slideLayout" Target="../slideLayouts/slideLayout137.xml"/><Relationship Id="rId10" Type="http://schemas.openxmlformats.org/officeDocument/2006/relationships/slideLayout" Target="../slideLayouts/slideLayout142.xml"/><Relationship Id="rId4" Type="http://schemas.openxmlformats.org/officeDocument/2006/relationships/slideLayout" Target="../slideLayouts/slideLayout136.xml"/><Relationship Id="rId9" Type="http://schemas.openxmlformats.org/officeDocument/2006/relationships/slideLayout" Target="../slideLayouts/slideLayout14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6.xml"/><Relationship Id="rId13" Type="http://schemas.openxmlformats.org/officeDocument/2006/relationships/theme" Target="../theme/theme5.xml"/><Relationship Id="rId3" Type="http://schemas.openxmlformats.org/officeDocument/2006/relationships/slideLayout" Target="../slideLayouts/slideLayout51.xml"/><Relationship Id="rId7" Type="http://schemas.openxmlformats.org/officeDocument/2006/relationships/slideLayout" Target="../slideLayouts/slideLayout55.xml"/><Relationship Id="rId12" Type="http://schemas.openxmlformats.org/officeDocument/2006/relationships/slideLayout" Target="../slideLayouts/slideLayout60.xml"/><Relationship Id="rId2" Type="http://schemas.openxmlformats.org/officeDocument/2006/relationships/slideLayout" Target="../slideLayouts/slideLayout50.xml"/><Relationship Id="rId1" Type="http://schemas.openxmlformats.org/officeDocument/2006/relationships/slideLayout" Target="../slideLayouts/slideLayout49.xml"/><Relationship Id="rId6" Type="http://schemas.openxmlformats.org/officeDocument/2006/relationships/slideLayout" Target="../slideLayouts/slideLayout54.xml"/><Relationship Id="rId11" Type="http://schemas.openxmlformats.org/officeDocument/2006/relationships/slideLayout" Target="../slideLayouts/slideLayout59.xml"/><Relationship Id="rId5" Type="http://schemas.openxmlformats.org/officeDocument/2006/relationships/slideLayout" Target="../slideLayouts/slideLayout53.xml"/><Relationship Id="rId10" Type="http://schemas.openxmlformats.org/officeDocument/2006/relationships/slideLayout" Target="../slideLayouts/slideLayout58.xml"/><Relationship Id="rId4" Type="http://schemas.openxmlformats.org/officeDocument/2006/relationships/slideLayout" Target="../slideLayouts/slideLayout52.xml"/><Relationship Id="rId9" Type="http://schemas.openxmlformats.org/officeDocument/2006/relationships/slideLayout" Target="../slideLayouts/slideLayout57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8.xml"/><Relationship Id="rId13" Type="http://schemas.openxmlformats.org/officeDocument/2006/relationships/theme" Target="../theme/theme6.xml"/><Relationship Id="rId3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7.xml"/><Relationship Id="rId12" Type="http://schemas.openxmlformats.org/officeDocument/2006/relationships/slideLayout" Target="../slideLayouts/slideLayout72.xml"/><Relationship Id="rId2" Type="http://schemas.openxmlformats.org/officeDocument/2006/relationships/slideLayout" Target="../slideLayouts/slideLayout62.xml"/><Relationship Id="rId1" Type="http://schemas.openxmlformats.org/officeDocument/2006/relationships/slideLayout" Target="../slideLayouts/slideLayout61.xml"/><Relationship Id="rId6" Type="http://schemas.openxmlformats.org/officeDocument/2006/relationships/slideLayout" Target="../slideLayouts/slideLayout66.xml"/><Relationship Id="rId11" Type="http://schemas.openxmlformats.org/officeDocument/2006/relationships/slideLayout" Target="../slideLayouts/slideLayout71.xml"/><Relationship Id="rId5" Type="http://schemas.openxmlformats.org/officeDocument/2006/relationships/slideLayout" Target="../slideLayouts/slideLayout65.xml"/><Relationship Id="rId10" Type="http://schemas.openxmlformats.org/officeDocument/2006/relationships/slideLayout" Target="../slideLayouts/slideLayout70.xml"/><Relationship Id="rId4" Type="http://schemas.openxmlformats.org/officeDocument/2006/relationships/slideLayout" Target="../slideLayouts/slideLayout64.xml"/><Relationship Id="rId9" Type="http://schemas.openxmlformats.org/officeDocument/2006/relationships/slideLayout" Target="../slideLayouts/slideLayout69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0.xml"/><Relationship Id="rId13" Type="http://schemas.openxmlformats.org/officeDocument/2006/relationships/theme" Target="../theme/theme7.xml"/><Relationship Id="rId3" Type="http://schemas.openxmlformats.org/officeDocument/2006/relationships/slideLayout" Target="../slideLayouts/slideLayout75.xml"/><Relationship Id="rId7" Type="http://schemas.openxmlformats.org/officeDocument/2006/relationships/slideLayout" Target="../slideLayouts/slideLayout79.xml"/><Relationship Id="rId12" Type="http://schemas.openxmlformats.org/officeDocument/2006/relationships/slideLayout" Target="../slideLayouts/slideLayout84.xml"/><Relationship Id="rId2" Type="http://schemas.openxmlformats.org/officeDocument/2006/relationships/slideLayout" Target="../slideLayouts/slideLayout74.xml"/><Relationship Id="rId1" Type="http://schemas.openxmlformats.org/officeDocument/2006/relationships/slideLayout" Target="../slideLayouts/slideLayout73.xml"/><Relationship Id="rId6" Type="http://schemas.openxmlformats.org/officeDocument/2006/relationships/slideLayout" Target="../slideLayouts/slideLayout78.xml"/><Relationship Id="rId11" Type="http://schemas.openxmlformats.org/officeDocument/2006/relationships/slideLayout" Target="../slideLayouts/slideLayout83.xml"/><Relationship Id="rId5" Type="http://schemas.openxmlformats.org/officeDocument/2006/relationships/slideLayout" Target="../slideLayouts/slideLayout77.xml"/><Relationship Id="rId10" Type="http://schemas.openxmlformats.org/officeDocument/2006/relationships/slideLayout" Target="../slideLayouts/slideLayout82.xml"/><Relationship Id="rId4" Type="http://schemas.openxmlformats.org/officeDocument/2006/relationships/slideLayout" Target="../slideLayouts/slideLayout76.xml"/><Relationship Id="rId9" Type="http://schemas.openxmlformats.org/officeDocument/2006/relationships/slideLayout" Target="../slideLayouts/slideLayout81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2.xml"/><Relationship Id="rId13" Type="http://schemas.openxmlformats.org/officeDocument/2006/relationships/theme" Target="../theme/theme8.xml"/><Relationship Id="rId3" Type="http://schemas.openxmlformats.org/officeDocument/2006/relationships/slideLayout" Target="../slideLayouts/slideLayout87.xml"/><Relationship Id="rId7" Type="http://schemas.openxmlformats.org/officeDocument/2006/relationships/slideLayout" Target="../slideLayouts/slideLayout91.xml"/><Relationship Id="rId12" Type="http://schemas.openxmlformats.org/officeDocument/2006/relationships/slideLayout" Target="../slideLayouts/slideLayout96.xml"/><Relationship Id="rId2" Type="http://schemas.openxmlformats.org/officeDocument/2006/relationships/slideLayout" Target="../slideLayouts/slideLayout86.xml"/><Relationship Id="rId1" Type="http://schemas.openxmlformats.org/officeDocument/2006/relationships/slideLayout" Target="../slideLayouts/slideLayout85.xml"/><Relationship Id="rId6" Type="http://schemas.openxmlformats.org/officeDocument/2006/relationships/slideLayout" Target="../slideLayouts/slideLayout90.xml"/><Relationship Id="rId11" Type="http://schemas.openxmlformats.org/officeDocument/2006/relationships/slideLayout" Target="../slideLayouts/slideLayout95.xml"/><Relationship Id="rId5" Type="http://schemas.openxmlformats.org/officeDocument/2006/relationships/slideLayout" Target="../slideLayouts/slideLayout89.xml"/><Relationship Id="rId10" Type="http://schemas.openxmlformats.org/officeDocument/2006/relationships/slideLayout" Target="../slideLayouts/slideLayout94.xml"/><Relationship Id="rId4" Type="http://schemas.openxmlformats.org/officeDocument/2006/relationships/slideLayout" Target="../slideLayouts/slideLayout88.xml"/><Relationship Id="rId9" Type="http://schemas.openxmlformats.org/officeDocument/2006/relationships/slideLayout" Target="../slideLayouts/slideLayout93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4.xml"/><Relationship Id="rId13" Type="http://schemas.openxmlformats.org/officeDocument/2006/relationships/theme" Target="../theme/theme9.xml"/><Relationship Id="rId3" Type="http://schemas.openxmlformats.org/officeDocument/2006/relationships/slideLayout" Target="../slideLayouts/slideLayout99.xml"/><Relationship Id="rId7" Type="http://schemas.openxmlformats.org/officeDocument/2006/relationships/slideLayout" Target="../slideLayouts/slideLayout103.xml"/><Relationship Id="rId12" Type="http://schemas.openxmlformats.org/officeDocument/2006/relationships/slideLayout" Target="../slideLayouts/slideLayout108.xml"/><Relationship Id="rId2" Type="http://schemas.openxmlformats.org/officeDocument/2006/relationships/slideLayout" Target="../slideLayouts/slideLayout98.xml"/><Relationship Id="rId1" Type="http://schemas.openxmlformats.org/officeDocument/2006/relationships/slideLayout" Target="../slideLayouts/slideLayout97.xml"/><Relationship Id="rId6" Type="http://schemas.openxmlformats.org/officeDocument/2006/relationships/slideLayout" Target="../slideLayouts/slideLayout102.xml"/><Relationship Id="rId11" Type="http://schemas.openxmlformats.org/officeDocument/2006/relationships/slideLayout" Target="../slideLayouts/slideLayout107.xml"/><Relationship Id="rId5" Type="http://schemas.openxmlformats.org/officeDocument/2006/relationships/slideLayout" Target="../slideLayouts/slideLayout101.xml"/><Relationship Id="rId10" Type="http://schemas.openxmlformats.org/officeDocument/2006/relationships/slideLayout" Target="../slideLayouts/slideLayout106.xml"/><Relationship Id="rId4" Type="http://schemas.openxmlformats.org/officeDocument/2006/relationships/slideLayout" Target="../slideLayouts/slideLayout100.xml"/><Relationship Id="rId9" Type="http://schemas.openxmlformats.org/officeDocument/2006/relationships/slideLayout" Target="../slideLayouts/slideLayout105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6" name="Group 1"/>
          <p:cNvGrpSpPr/>
          <p:nvPr/>
        </p:nvGrpSpPr>
        <p:grpSpPr>
          <a:xfrm>
            <a:off x="-329760" y="-59400"/>
            <a:ext cx="12515400" cy="6923160"/>
            <a:chOff x="-329760" y="-59400"/>
            <a:chExt cx="12515400" cy="6923160"/>
          </a:xfrm>
        </p:grpSpPr>
        <p:sp>
          <p:nvSpPr>
            <p:cNvPr id="27" name="CustomShape 2"/>
            <p:cNvSpPr/>
            <p:nvPr/>
          </p:nvSpPr>
          <p:spPr>
            <a:xfrm>
              <a:off x="-329760" y="1290960"/>
              <a:ext cx="9702000" cy="5572800"/>
            </a:xfrm>
            <a:custGeom>
              <a:avLst/>
              <a:gdLst/>
              <a:ahLst/>
              <a:cxnLst/>
              <a:rect l="l" t="t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" name="CustomShape 3"/>
            <p:cNvSpPr/>
            <p:nvPr/>
          </p:nvSpPr>
          <p:spPr>
            <a:xfrm>
              <a:off x="670320" y="2010600"/>
              <a:ext cx="7373160" cy="4848120"/>
            </a:xfrm>
            <a:custGeom>
              <a:avLst/>
              <a:gdLst/>
              <a:ahLst/>
              <a:cxnLst/>
              <a:rect l="l" t="t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" name="CustomShape 4"/>
            <p:cNvSpPr/>
            <p:nvPr/>
          </p:nvSpPr>
          <p:spPr>
            <a:xfrm>
              <a:off x="251280" y="1780920"/>
              <a:ext cx="8035200" cy="5082840"/>
            </a:xfrm>
            <a:custGeom>
              <a:avLst/>
              <a:gdLst/>
              <a:ahLst/>
              <a:cxnLst/>
              <a:rect l="l" t="t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" name="CustomShape 5"/>
            <p:cNvSpPr/>
            <p:nvPr/>
          </p:nvSpPr>
          <p:spPr>
            <a:xfrm>
              <a:off x="-1080" y="542520"/>
              <a:ext cx="10333800" cy="6321240"/>
            </a:xfrm>
            <a:custGeom>
              <a:avLst/>
              <a:gdLst/>
              <a:ahLst/>
              <a:cxnLst/>
              <a:rect l="l" t="t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" name="CustomShape 6"/>
            <p:cNvSpPr/>
            <p:nvPr/>
          </p:nvSpPr>
          <p:spPr>
            <a:xfrm>
              <a:off x="3600" y="6178680"/>
              <a:ext cx="504000" cy="680760"/>
            </a:xfrm>
            <a:custGeom>
              <a:avLst/>
              <a:gdLst/>
              <a:ahLst/>
              <a:cxnLst/>
              <a:rect l="l" t="t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68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" name="CustomShape 7"/>
            <p:cNvSpPr/>
            <p:nvPr/>
          </p:nvSpPr>
          <p:spPr>
            <a:xfrm>
              <a:off x="-1080" y="-59400"/>
              <a:ext cx="11091240" cy="6923160"/>
            </a:xfrm>
            <a:custGeom>
              <a:avLst/>
              <a:gdLst/>
              <a:ahLst/>
              <a:cxnLst/>
              <a:rect l="l" t="t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" name="CustomShape 8"/>
            <p:cNvSpPr/>
            <p:nvPr/>
          </p:nvSpPr>
          <p:spPr>
            <a:xfrm>
              <a:off x="5426640" y="-1800"/>
              <a:ext cx="5787360" cy="6846480"/>
            </a:xfrm>
            <a:custGeom>
              <a:avLst/>
              <a:gdLst/>
              <a:ahLst/>
              <a:cxnLst/>
              <a:rect l="l" t="t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" name="CustomShape 9"/>
            <p:cNvSpPr/>
            <p:nvPr/>
          </p:nvSpPr>
          <p:spPr>
            <a:xfrm>
              <a:off x="-1080" y="-1800"/>
              <a:ext cx="1056600" cy="613800"/>
            </a:xfrm>
            <a:custGeom>
              <a:avLst/>
              <a:gdLst/>
              <a:ahLst/>
              <a:cxnLst/>
              <a:rect l="l" t="t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9" name="CustomShape 10"/>
            <p:cNvSpPr/>
            <p:nvPr/>
          </p:nvSpPr>
          <p:spPr>
            <a:xfrm>
              <a:off x="5821920" y="-1800"/>
              <a:ext cx="5587200" cy="6865560"/>
            </a:xfrm>
            <a:custGeom>
              <a:avLst/>
              <a:gdLst/>
              <a:ahLst/>
              <a:cxnLst/>
              <a:rect l="l" t="t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0" name="CustomShape 11"/>
            <p:cNvSpPr/>
            <p:nvPr/>
          </p:nvSpPr>
          <p:spPr>
            <a:xfrm>
              <a:off x="3600" y="-6840"/>
              <a:ext cx="594720" cy="352080"/>
            </a:xfrm>
            <a:custGeom>
              <a:avLst/>
              <a:gdLst/>
              <a:ahLst/>
              <a:cxnLst/>
              <a:rect l="l" t="t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1" name="CustomShape 12"/>
            <p:cNvSpPr/>
            <p:nvPr/>
          </p:nvSpPr>
          <p:spPr>
            <a:xfrm>
              <a:off x="6012360" y="-1800"/>
              <a:ext cx="5496840" cy="6865560"/>
            </a:xfrm>
            <a:custGeom>
              <a:avLst/>
              <a:gdLst/>
              <a:ahLst/>
              <a:cxnLst/>
              <a:rect l="l" t="t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" name="CustomShape 13"/>
            <p:cNvSpPr/>
            <p:nvPr/>
          </p:nvSpPr>
          <p:spPr>
            <a:xfrm>
              <a:off x="-1080" y="-1800"/>
              <a:ext cx="356400" cy="213120"/>
            </a:xfrm>
            <a:custGeom>
              <a:avLst/>
              <a:gdLst/>
              <a:ahLst/>
              <a:cxnLst/>
              <a:rect l="l" t="t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" name="CustomShape 14"/>
            <p:cNvSpPr/>
            <p:nvPr/>
          </p:nvSpPr>
          <p:spPr>
            <a:xfrm>
              <a:off x="6210720" y="-6840"/>
              <a:ext cx="5522040" cy="6870240"/>
            </a:xfrm>
            <a:custGeom>
              <a:avLst/>
              <a:gdLst/>
              <a:ahLst/>
              <a:cxnLst/>
              <a:rect l="l" t="t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" name="CustomShape 15"/>
            <p:cNvSpPr/>
            <p:nvPr/>
          </p:nvSpPr>
          <p:spPr>
            <a:xfrm>
              <a:off x="6463080" y="-1800"/>
              <a:ext cx="5412600" cy="6865560"/>
            </a:xfrm>
            <a:custGeom>
              <a:avLst/>
              <a:gdLst/>
              <a:ahLst/>
              <a:cxnLst/>
              <a:rect l="l" t="t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5" name="CustomShape 16"/>
            <p:cNvSpPr/>
            <p:nvPr/>
          </p:nvSpPr>
          <p:spPr>
            <a:xfrm>
              <a:off x="6877440" y="-1800"/>
              <a:ext cx="5036400" cy="6860880"/>
            </a:xfrm>
            <a:custGeom>
              <a:avLst/>
              <a:gdLst/>
              <a:ahLst/>
              <a:cxnLst/>
              <a:rect l="l" t="t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6" name="CustomShape 17"/>
            <p:cNvSpPr/>
            <p:nvPr/>
          </p:nvSpPr>
          <p:spPr>
            <a:xfrm>
              <a:off x="8768160" y="-1800"/>
              <a:ext cx="3417120" cy="2741400"/>
            </a:xfrm>
            <a:custGeom>
              <a:avLst/>
              <a:gdLst/>
              <a:ahLst/>
              <a:cxnLst/>
              <a:rect l="l" t="t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7" name="CustomShape 18"/>
            <p:cNvSpPr/>
            <p:nvPr/>
          </p:nvSpPr>
          <p:spPr>
            <a:xfrm>
              <a:off x="9235080" y="2880"/>
              <a:ext cx="2950560" cy="2554560"/>
            </a:xfrm>
            <a:custGeom>
              <a:avLst/>
              <a:gdLst/>
              <a:ahLst/>
              <a:cxnLst/>
              <a:rect l="l" t="t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8" name="CustomShape 19"/>
            <p:cNvSpPr/>
            <p:nvPr/>
          </p:nvSpPr>
          <p:spPr>
            <a:xfrm>
              <a:off x="10020960" y="-1800"/>
              <a:ext cx="2164680" cy="1357560"/>
            </a:xfrm>
            <a:custGeom>
              <a:avLst/>
              <a:gdLst/>
              <a:ahLst/>
              <a:cxnLst/>
              <a:rect l="l" t="t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" name="CustomShape 20"/>
            <p:cNvSpPr/>
            <p:nvPr/>
          </p:nvSpPr>
          <p:spPr>
            <a:xfrm>
              <a:off x="11290680" y="-1800"/>
              <a:ext cx="894600" cy="533880"/>
            </a:xfrm>
            <a:custGeom>
              <a:avLst/>
              <a:gdLst/>
              <a:ahLst/>
              <a:cxnLst/>
              <a:rect l="l" t="t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0" name="Group 21"/>
          <p:cNvGrpSpPr/>
          <p:nvPr/>
        </p:nvGrpSpPr>
        <p:grpSpPr>
          <a:xfrm>
            <a:off x="1669320" y="1186560"/>
            <a:ext cx="8847720" cy="4477680"/>
            <a:chOff x="1669320" y="1186560"/>
            <a:chExt cx="8847720" cy="4477680"/>
          </a:xfrm>
        </p:grpSpPr>
        <p:sp>
          <p:nvSpPr>
            <p:cNvPr id="21" name="CustomShape 22"/>
            <p:cNvSpPr/>
            <p:nvPr/>
          </p:nvSpPr>
          <p:spPr>
            <a:xfrm>
              <a:off x="1674000" y="1186560"/>
              <a:ext cx="8843040" cy="715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2" name="CustomShape 23"/>
            <p:cNvSpPr/>
            <p:nvPr/>
          </p:nvSpPr>
          <p:spPr>
            <a:xfrm rot="10800000">
              <a:off x="5893200" y="5313960"/>
              <a:ext cx="406440" cy="35028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3" name="CustomShape 24"/>
            <p:cNvSpPr/>
            <p:nvPr/>
          </p:nvSpPr>
          <p:spPr>
            <a:xfrm>
              <a:off x="1669320" y="1991160"/>
              <a:ext cx="8844840" cy="33213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4" name="PlaceHolder 25"/>
          <p:cNvSpPr>
            <a:spLocks noGrp="1"/>
          </p:cNvSpPr>
          <p:nvPr>
            <p:ph type="title"/>
          </p:nvPr>
        </p:nvSpPr>
        <p:spPr>
          <a:xfrm>
            <a:off x="888480" y="2350080"/>
            <a:ext cx="3498120" cy="24555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44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25" name="PlaceHolder 2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72" name="Group 1"/>
          <p:cNvGrpSpPr/>
          <p:nvPr/>
        </p:nvGrpSpPr>
        <p:grpSpPr>
          <a:xfrm>
            <a:off x="-329760" y="-59400"/>
            <a:ext cx="12515400" cy="6923160"/>
            <a:chOff x="-329760" y="-59400"/>
            <a:chExt cx="12515400" cy="6923160"/>
          </a:xfrm>
        </p:grpSpPr>
        <p:sp>
          <p:nvSpPr>
            <p:cNvPr id="573" name="CustomShape 2"/>
            <p:cNvSpPr/>
            <p:nvPr/>
          </p:nvSpPr>
          <p:spPr>
            <a:xfrm>
              <a:off x="-329760" y="1290960"/>
              <a:ext cx="9702000" cy="5572800"/>
            </a:xfrm>
            <a:custGeom>
              <a:avLst/>
              <a:gdLst/>
              <a:ahLst/>
              <a:cxnLst/>
              <a:rect l="l" t="t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4" name="CustomShape 3"/>
            <p:cNvSpPr/>
            <p:nvPr/>
          </p:nvSpPr>
          <p:spPr>
            <a:xfrm>
              <a:off x="670320" y="2010600"/>
              <a:ext cx="7373160" cy="4848120"/>
            </a:xfrm>
            <a:custGeom>
              <a:avLst/>
              <a:gdLst/>
              <a:ahLst/>
              <a:cxnLst/>
              <a:rect l="l" t="t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5" name="CustomShape 4"/>
            <p:cNvSpPr/>
            <p:nvPr/>
          </p:nvSpPr>
          <p:spPr>
            <a:xfrm>
              <a:off x="251280" y="1780920"/>
              <a:ext cx="8035200" cy="5082840"/>
            </a:xfrm>
            <a:custGeom>
              <a:avLst/>
              <a:gdLst/>
              <a:ahLst/>
              <a:cxnLst/>
              <a:rect l="l" t="t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6" name="CustomShape 5"/>
            <p:cNvSpPr/>
            <p:nvPr/>
          </p:nvSpPr>
          <p:spPr>
            <a:xfrm>
              <a:off x="-1080" y="542520"/>
              <a:ext cx="10333800" cy="6321240"/>
            </a:xfrm>
            <a:custGeom>
              <a:avLst/>
              <a:gdLst/>
              <a:ahLst/>
              <a:cxnLst/>
              <a:rect l="l" t="t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7" name="CustomShape 6"/>
            <p:cNvSpPr/>
            <p:nvPr/>
          </p:nvSpPr>
          <p:spPr>
            <a:xfrm>
              <a:off x="3600" y="6178680"/>
              <a:ext cx="504000" cy="680760"/>
            </a:xfrm>
            <a:custGeom>
              <a:avLst/>
              <a:gdLst/>
              <a:ahLst/>
              <a:cxnLst/>
              <a:rect l="l" t="t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68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8" name="CustomShape 7"/>
            <p:cNvSpPr/>
            <p:nvPr/>
          </p:nvSpPr>
          <p:spPr>
            <a:xfrm>
              <a:off x="-1080" y="-59400"/>
              <a:ext cx="11091240" cy="6923160"/>
            </a:xfrm>
            <a:custGeom>
              <a:avLst/>
              <a:gdLst/>
              <a:ahLst/>
              <a:cxnLst/>
              <a:rect l="l" t="t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79" name="CustomShape 8"/>
            <p:cNvSpPr/>
            <p:nvPr/>
          </p:nvSpPr>
          <p:spPr>
            <a:xfrm>
              <a:off x="5426640" y="-1800"/>
              <a:ext cx="5787360" cy="6846480"/>
            </a:xfrm>
            <a:custGeom>
              <a:avLst/>
              <a:gdLst/>
              <a:ahLst/>
              <a:cxnLst/>
              <a:rect l="l" t="t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0" name="CustomShape 9"/>
            <p:cNvSpPr/>
            <p:nvPr/>
          </p:nvSpPr>
          <p:spPr>
            <a:xfrm>
              <a:off x="-1080" y="-1800"/>
              <a:ext cx="1056600" cy="613800"/>
            </a:xfrm>
            <a:custGeom>
              <a:avLst/>
              <a:gdLst/>
              <a:ahLst/>
              <a:cxnLst/>
              <a:rect l="l" t="t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1" name="CustomShape 10"/>
            <p:cNvSpPr/>
            <p:nvPr/>
          </p:nvSpPr>
          <p:spPr>
            <a:xfrm>
              <a:off x="5821920" y="-1800"/>
              <a:ext cx="5587200" cy="6865560"/>
            </a:xfrm>
            <a:custGeom>
              <a:avLst/>
              <a:gdLst/>
              <a:ahLst/>
              <a:cxnLst/>
              <a:rect l="l" t="t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2" name="CustomShape 11"/>
            <p:cNvSpPr/>
            <p:nvPr/>
          </p:nvSpPr>
          <p:spPr>
            <a:xfrm>
              <a:off x="3600" y="-6840"/>
              <a:ext cx="594720" cy="352080"/>
            </a:xfrm>
            <a:custGeom>
              <a:avLst/>
              <a:gdLst/>
              <a:ahLst/>
              <a:cxnLst/>
              <a:rect l="l" t="t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3" name="CustomShape 12"/>
            <p:cNvSpPr/>
            <p:nvPr/>
          </p:nvSpPr>
          <p:spPr>
            <a:xfrm>
              <a:off x="6012360" y="-1800"/>
              <a:ext cx="5496840" cy="6865560"/>
            </a:xfrm>
            <a:custGeom>
              <a:avLst/>
              <a:gdLst/>
              <a:ahLst/>
              <a:cxnLst/>
              <a:rect l="l" t="t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4" name="CustomShape 13"/>
            <p:cNvSpPr/>
            <p:nvPr/>
          </p:nvSpPr>
          <p:spPr>
            <a:xfrm>
              <a:off x="-1080" y="-1800"/>
              <a:ext cx="356400" cy="213120"/>
            </a:xfrm>
            <a:custGeom>
              <a:avLst/>
              <a:gdLst/>
              <a:ahLst/>
              <a:cxnLst/>
              <a:rect l="l" t="t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5" name="CustomShape 14"/>
            <p:cNvSpPr/>
            <p:nvPr/>
          </p:nvSpPr>
          <p:spPr>
            <a:xfrm>
              <a:off x="6210720" y="-6840"/>
              <a:ext cx="5522040" cy="6870240"/>
            </a:xfrm>
            <a:custGeom>
              <a:avLst/>
              <a:gdLst/>
              <a:ahLst/>
              <a:cxnLst/>
              <a:rect l="l" t="t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6" name="CustomShape 15"/>
            <p:cNvSpPr/>
            <p:nvPr/>
          </p:nvSpPr>
          <p:spPr>
            <a:xfrm>
              <a:off x="6463080" y="-1800"/>
              <a:ext cx="5412600" cy="6865560"/>
            </a:xfrm>
            <a:custGeom>
              <a:avLst/>
              <a:gdLst/>
              <a:ahLst/>
              <a:cxnLst/>
              <a:rect l="l" t="t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7" name="CustomShape 16"/>
            <p:cNvSpPr/>
            <p:nvPr/>
          </p:nvSpPr>
          <p:spPr>
            <a:xfrm>
              <a:off x="6877440" y="-1800"/>
              <a:ext cx="5036400" cy="6860880"/>
            </a:xfrm>
            <a:custGeom>
              <a:avLst/>
              <a:gdLst/>
              <a:ahLst/>
              <a:cxnLst/>
              <a:rect l="l" t="t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8" name="CustomShape 17"/>
            <p:cNvSpPr/>
            <p:nvPr/>
          </p:nvSpPr>
          <p:spPr>
            <a:xfrm>
              <a:off x="8768160" y="-1800"/>
              <a:ext cx="3417120" cy="2741400"/>
            </a:xfrm>
            <a:custGeom>
              <a:avLst/>
              <a:gdLst/>
              <a:ahLst/>
              <a:cxnLst/>
              <a:rect l="l" t="t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89" name="CustomShape 18"/>
            <p:cNvSpPr/>
            <p:nvPr/>
          </p:nvSpPr>
          <p:spPr>
            <a:xfrm>
              <a:off x="9235080" y="2880"/>
              <a:ext cx="2950560" cy="2554560"/>
            </a:xfrm>
            <a:custGeom>
              <a:avLst/>
              <a:gdLst/>
              <a:ahLst/>
              <a:cxnLst/>
              <a:rect l="l" t="t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0" name="CustomShape 19"/>
            <p:cNvSpPr/>
            <p:nvPr/>
          </p:nvSpPr>
          <p:spPr>
            <a:xfrm>
              <a:off x="10020960" y="-1800"/>
              <a:ext cx="2164680" cy="1357560"/>
            </a:xfrm>
            <a:custGeom>
              <a:avLst/>
              <a:gdLst/>
              <a:ahLst/>
              <a:cxnLst/>
              <a:rect l="l" t="t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91" name="CustomShape 20"/>
            <p:cNvSpPr/>
            <p:nvPr/>
          </p:nvSpPr>
          <p:spPr>
            <a:xfrm>
              <a:off x="11290680" y="-1800"/>
              <a:ext cx="894600" cy="533880"/>
            </a:xfrm>
            <a:custGeom>
              <a:avLst/>
              <a:gdLst/>
              <a:ahLst/>
              <a:cxnLst/>
              <a:rect l="l" t="t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592" name="Group 21"/>
          <p:cNvGrpSpPr/>
          <p:nvPr/>
        </p:nvGrpSpPr>
        <p:grpSpPr>
          <a:xfrm>
            <a:off x="3259440" y="1186560"/>
            <a:ext cx="5665320" cy="4477680"/>
            <a:chOff x="3259440" y="1186560"/>
            <a:chExt cx="5665320" cy="4477680"/>
          </a:xfrm>
        </p:grpSpPr>
        <p:sp>
          <p:nvSpPr>
            <p:cNvPr id="593" name="CustomShape 22"/>
            <p:cNvSpPr/>
            <p:nvPr/>
          </p:nvSpPr>
          <p:spPr>
            <a:xfrm>
              <a:off x="3259440" y="1186560"/>
              <a:ext cx="5657040" cy="715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4" name="CustomShape 23"/>
            <p:cNvSpPr/>
            <p:nvPr/>
          </p:nvSpPr>
          <p:spPr>
            <a:xfrm rot="10800000">
              <a:off x="5893200" y="5313960"/>
              <a:ext cx="406440" cy="35028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95" name="CustomShape 24"/>
            <p:cNvSpPr/>
            <p:nvPr/>
          </p:nvSpPr>
          <p:spPr>
            <a:xfrm>
              <a:off x="3259440" y="1991160"/>
              <a:ext cx="5665320" cy="33213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96" name="PlaceHolder 2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597" name="PlaceHolder 2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6" r:id="rId1"/>
    <p:sldLayoutId id="2147483767" r:id="rId2"/>
    <p:sldLayoutId id="2147483768" r:id="rId3"/>
    <p:sldLayoutId id="2147483769" r:id="rId4"/>
    <p:sldLayoutId id="2147483770" r:id="rId5"/>
    <p:sldLayoutId id="2147483771" r:id="rId6"/>
    <p:sldLayoutId id="2147483772" r:id="rId7"/>
    <p:sldLayoutId id="2147483773" r:id="rId8"/>
    <p:sldLayoutId id="2147483774" r:id="rId9"/>
    <p:sldLayoutId id="2147483775" r:id="rId10"/>
    <p:sldLayoutId id="2147483776" r:id="rId11"/>
    <p:sldLayoutId id="2147483777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34" name="Group 1"/>
          <p:cNvGrpSpPr/>
          <p:nvPr/>
        </p:nvGrpSpPr>
        <p:grpSpPr>
          <a:xfrm>
            <a:off x="-329760" y="-59400"/>
            <a:ext cx="12515400" cy="6923160"/>
            <a:chOff x="-329760" y="-59400"/>
            <a:chExt cx="12515400" cy="6923160"/>
          </a:xfrm>
        </p:grpSpPr>
        <p:sp>
          <p:nvSpPr>
            <p:cNvPr id="635" name="CustomShape 2"/>
            <p:cNvSpPr/>
            <p:nvPr/>
          </p:nvSpPr>
          <p:spPr>
            <a:xfrm>
              <a:off x="-329760" y="1290960"/>
              <a:ext cx="9702000" cy="5572800"/>
            </a:xfrm>
            <a:custGeom>
              <a:avLst/>
              <a:gdLst/>
              <a:ahLst/>
              <a:cxnLst/>
              <a:rect l="l" t="t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6" name="CustomShape 3"/>
            <p:cNvSpPr/>
            <p:nvPr/>
          </p:nvSpPr>
          <p:spPr>
            <a:xfrm>
              <a:off x="670320" y="2010600"/>
              <a:ext cx="7373160" cy="4848120"/>
            </a:xfrm>
            <a:custGeom>
              <a:avLst/>
              <a:gdLst/>
              <a:ahLst/>
              <a:cxnLst/>
              <a:rect l="l" t="t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7" name="CustomShape 4"/>
            <p:cNvSpPr/>
            <p:nvPr/>
          </p:nvSpPr>
          <p:spPr>
            <a:xfrm>
              <a:off x="251280" y="1780920"/>
              <a:ext cx="8035200" cy="5082840"/>
            </a:xfrm>
            <a:custGeom>
              <a:avLst/>
              <a:gdLst/>
              <a:ahLst/>
              <a:cxnLst/>
              <a:rect l="l" t="t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8" name="CustomShape 5"/>
            <p:cNvSpPr/>
            <p:nvPr/>
          </p:nvSpPr>
          <p:spPr>
            <a:xfrm>
              <a:off x="-1080" y="542520"/>
              <a:ext cx="10333800" cy="6321240"/>
            </a:xfrm>
            <a:custGeom>
              <a:avLst/>
              <a:gdLst/>
              <a:ahLst/>
              <a:cxnLst/>
              <a:rect l="l" t="t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39" name="CustomShape 6"/>
            <p:cNvSpPr/>
            <p:nvPr/>
          </p:nvSpPr>
          <p:spPr>
            <a:xfrm>
              <a:off x="3600" y="6178680"/>
              <a:ext cx="504000" cy="680760"/>
            </a:xfrm>
            <a:custGeom>
              <a:avLst/>
              <a:gdLst/>
              <a:ahLst/>
              <a:cxnLst/>
              <a:rect l="l" t="t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68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0" name="CustomShape 7"/>
            <p:cNvSpPr/>
            <p:nvPr/>
          </p:nvSpPr>
          <p:spPr>
            <a:xfrm>
              <a:off x="-1080" y="-59400"/>
              <a:ext cx="11091240" cy="6923160"/>
            </a:xfrm>
            <a:custGeom>
              <a:avLst/>
              <a:gdLst/>
              <a:ahLst/>
              <a:cxnLst/>
              <a:rect l="l" t="t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1" name="CustomShape 8"/>
            <p:cNvSpPr/>
            <p:nvPr/>
          </p:nvSpPr>
          <p:spPr>
            <a:xfrm>
              <a:off x="5426640" y="-1800"/>
              <a:ext cx="5787360" cy="6846480"/>
            </a:xfrm>
            <a:custGeom>
              <a:avLst/>
              <a:gdLst/>
              <a:ahLst/>
              <a:cxnLst/>
              <a:rect l="l" t="t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2" name="CustomShape 9"/>
            <p:cNvSpPr/>
            <p:nvPr/>
          </p:nvSpPr>
          <p:spPr>
            <a:xfrm>
              <a:off x="-1080" y="-1800"/>
              <a:ext cx="1056600" cy="613800"/>
            </a:xfrm>
            <a:custGeom>
              <a:avLst/>
              <a:gdLst/>
              <a:ahLst/>
              <a:cxnLst/>
              <a:rect l="l" t="t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3" name="CustomShape 10"/>
            <p:cNvSpPr/>
            <p:nvPr/>
          </p:nvSpPr>
          <p:spPr>
            <a:xfrm>
              <a:off x="5821920" y="-1800"/>
              <a:ext cx="5587200" cy="6865560"/>
            </a:xfrm>
            <a:custGeom>
              <a:avLst/>
              <a:gdLst/>
              <a:ahLst/>
              <a:cxnLst/>
              <a:rect l="l" t="t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4" name="CustomShape 11"/>
            <p:cNvSpPr/>
            <p:nvPr/>
          </p:nvSpPr>
          <p:spPr>
            <a:xfrm>
              <a:off x="3600" y="-6840"/>
              <a:ext cx="594720" cy="352080"/>
            </a:xfrm>
            <a:custGeom>
              <a:avLst/>
              <a:gdLst/>
              <a:ahLst/>
              <a:cxnLst/>
              <a:rect l="l" t="t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5" name="CustomShape 12"/>
            <p:cNvSpPr/>
            <p:nvPr/>
          </p:nvSpPr>
          <p:spPr>
            <a:xfrm>
              <a:off x="6012360" y="-1800"/>
              <a:ext cx="5496840" cy="6865560"/>
            </a:xfrm>
            <a:custGeom>
              <a:avLst/>
              <a:gdLst/>
              <a:ahLst/>
              <a:cxnLst/>
              <a:rect l="l" t="t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6" name="CustomShape 13"/>
            <p:cNvSpPr/>
            <p:nvPr/>
          </p:nvSpPr>
          <p:spPr>
            <a:xfrm>
              <a:off x="-1080" y="-1800"/>
              <a:ext cx="356400" cy="213120"/>
            </a:xfrm>
            <a:custGeom>
              <a:avLst/>
              <a:gdLst/>
              <a:ahLst/>
              <a:cxnLst/>
              <a:rect l="l" t="t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7" name="CustomShape 14"/>
            <p:cNvSpPr/>
            <p:nvPr/>
          </p:nvSpPr>
          <p:spPr>
            <a:xfrm>
              <a:off x="6210720" y="-6840"/>
              <a:ext cx="5522040" cy="6870240"/>
            </a:xfrm>
            <a:custGeom>
              <a:avLst/>
              <a:gdLst/>
              <a:ahLst/>
              <a:cxnLst/>
              <a:rect l="l" t="t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8" name="CustomShape 15"/>
            <p:cNvSpPr/>
            <p:nvPr/>
          </p:nvSpPr>
          <p:spPr>
            <a:xfrm>
              <a:off x="6463080" y="-1800"/>
              <a:ext cx="5412600" cy="6865560"/>
            </a:xfrm>
            <a:custGeom>
              <a:avLst/>
              <a:gdLst/>
              <a:ahLst/>
              <a:cxnLst/>
              <a:rect l="l" t="t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9" name="CustomShape 16"/>
            <p:cNvSpPr/>
            <p:nvPr/>
          </p:nvSpPr>
          <p:spPr>
            <a:xfrm>
              <a:off x="6877440" y="-1800"/>
              <a:ext cx="5036400" cy="6860880"/>
            </a:xfrm>
            <a:custGeom>
              <a:avLst/>
              <a:gdLst/>
              <a:ahLst/>
              <a:cxnLst/>
              <a:rect l="l" t="t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0" name="CustomShape 17"/>
            <p:cNvSpPr/>
            <p:nvPr/>
          </p:nvSpPr>
          <p:spPr>
            <a:xfrm>
              <a:off x="8768160" y="-1800"/>
              <a:ext cx="3417120" cy="2741400"/>
            </a:xfrm>
            <a:custGeom>
              <a:avLst/>
              <a:gdLst/>
              <a:ahLst/>
              <a:cxnLst/>
              <a:rect l="l" t="t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1" name="CustomShape 18"/>
            <p:cNvSpPr/>
            <p:nvPr/>
          </p:nvSpPr>
          <p:spPr>
            <a:xfrm>
              <a:off x="9235080" y="2880"/>
              <a:ext cx="2950560" cy="2554560"/>
            </a:xfrm>
            <a:custGeom>
              <a:avLst/>
              <a:gdLst/>
              <a:ahLst/>
              <a:cxnLst/>
              <a:rect l="l" t="t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2" name="CustomShape 19"/>
            <p:cNvSpPr/>
            <p:nvPr/>
          </p:nvSpPr>
          <p:spPr>
            <a:xfrm>
              <a:off x="10020960" y="-1800"/>
              <a:ext cx="2164680" cy="1357560"/>
            </a:xfrm>
            <a:custGeom>
              <a:avLst/>
              <a:gdLst/>
              <a:ahLst/>
              <a:cxnLst/>
              <a:rect l="l" t="t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3" name="CustomShape 20"/>
            <p:cNvSpPr/>
            <p:nvPr/>
          </p:nvSpPr>
          <p:spPr>
            <a:xfrm>
              <a:off x="11290680" y="-1800"/>
              <a:ext cx="894600" cy="533880"/>
            </a:xfrm>
            <a:custGeom>
              <a:avLst/>
              <a:gdLst/>
              <a:ahLst/>
              <a:cxnLst/>
              <a:rect l="l" t="t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654" name="Group 21"/>
          <p:cNvGrpSpPr/>
          <p:nvPr/>
        </p:nvGrpSpPr>
        <p:grpSpPr>
          <a:xfrm>
            <a:off x="3259440" y="1186560"/>
            <a:ext cx="5665320" cy="4477680"/>
            <a:chOff x="3259440" y="1186560"/>
            <a:chExt cx="5665320" cy="4477680"/>
          </a:xfrm>
        </p:grpSpPr>
        <p:sp>
          <p:nvSpPr>
            <p:cNvPr id="655" name="CustomShape 22"/>
            <p:cNvSpPr/>
            <p:nvPr/>
          </p:nvSpPr>
          <p:spPr>
            <a:xfrm>
              <a:off x="3259440" y="1186560"/>
              <a:ext cx="5657040" cy="715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56" name="CustomShape 23"/>
            <p:cNvSpPr/>
            <p:nvPr/>
          </p:nvSpPr>
          <p:spPr>
            <a:xfrm rot="10800000">
              <a:off x="5893200" y="5313960"/>
              <a:ext cx="406440" cy="35028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657" name="CustomShape 24"/>
            <p:cNvSpPr/>
            <p:nvPr/>
          </p:nvSpPr>
          <p:spPr>
            <a:xfrm>
              <a:off x="3259440" y="1991160"/>
              <a:ext cx="5665320" cy="33213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658" name="PlaceHolder 2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659" name="PlaceHolder 2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79" r:id="rId1"/>
    <p:sldLayoutId id="2147483780" r:id="rId2"/>
    <p:sldLayoutId id="2147483781" r:id="rId3"/>
    <p:sldLayoutId id="2147483782" r:id="rId4"/>
    <p:sldLayoutId id="2147483783" r:id="rId5"/>
    <p:sldLayoutId id="2147483784" r:id="rId6"/>
    <p:sldLayoutId id="2147483785" r:id="rId7"/>
    <p:sldLayoutId id="2147483786" r:id="rId8"/>
    <p:sldLayoutId id="2147483787" r:id="rId9"/>
    <p:sldLayoutId id="2147483788" r:id="rId10"/>
    <p:sldLayoutId id="2147483789" r:id="rId11"/>
    <p:sldLayoutId id="2147483790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96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697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8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9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0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1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2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3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4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5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6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7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8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9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0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1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2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3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4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5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6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7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718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719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20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721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722" name="PlaceHolder 27"/>
          <p:cNvSpPr>
            <a:spLocks noGrp="1"/>
          </p:cNvSpPr>
          <p:nvPr>
            <p:ph type="title"/>
          </p:nvPr>
        </p:nvSpPr>
        <p:spPr>
          <a:xfrm>
            <a:off x="888480" y="2350080"/>
            <a:ext cx="3498120" cy="245556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44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723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92" r:id="rId1"/>
    <p:sldLayoutId id="2147483793" r:id="rId2"/>
    <p:sldLayoutId id="2147483794" r:id="rId3"/>
    <p:sldLayoutId id="2147483795" r:id="rId4"/>
    <p:sldLayoutId id="2147483796" r:id="rId5"/>
    <p:sldLayoutId id="2147483797" r:id="rId6"/>
    <p:sldLayoutId id="2147483798" r:id="rId7"/>
    <p:sldLayoutId id="2147483799" r:id="rId8"/>
    <p:sldLayoutId id="2147483800" r:id="rId9"/>
    <p:sldLayoutId id="2147483801" r:id="rId10"/>
    <p:sldLayoutId id="2147483802" r:id="rId11"/>
    <p:sldLayoutId id="214748380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" name="Group 1"/>
          <p:cNvGrpSpPr/>
          <p:nvPr/>
        </p:nvGrpSpPr>
        <p:grpSpPr>
          <a:xfrm>
            <a:off x="-329760" y="-59400"/>
            <a:ext cx="12515400" cy="6923160"/>
            <a:chOff x="-329760" y="-59400"/>
            <a:chExt cx="12515400" cy="6923160"/>
          </a:xfrm>
        </p:grpSpPr>
        <p:sp>
          <p:nvSpPr>
            <p:cNvPr id="63" name="CustomShape 2"/>
            <p:cNvSpPr/>
            <p:nvPr/>
          </p:nvSpPr>
          <p:spPr>
            <a:xfrm>
              <a:off x="-329760" y="1290960"/>
              <a:ext cx="9702000" cy="5572800"/>
            </a:xfrm>
            <a:custGeom>
              <a:avLst/>
              <a:gdLst/>
              <a:ahLst/>
              <a:cxnLst/>
              <a:rect l="l" t="t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4" name="CustomShape 3"/>
            <p:cNvSpPr/>
            <p:nvPr/>
          </p:nvSpPr>
          <p:spPr>
            <a:xfrm>
              <a:off x="670320" y="2010600"/>
              <a:ext cx="7373160" cy="4848120"/>
            </a:xfrm>
            <a:custGeom>
              <a:avLst/>
              <a:gdLst/>
              <a:ahLst/>
              <a:cxnLst/>
              <a:rect l="l" t="t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5" name="CustomShape 4"/>
            <p:cNvSpPr/>
            <p:nvPr/>
          </p:nvSpPr>
          <p:spPr>
            <a:xfrm>
              <a:off x="251280" y="1780920"/>
              <a:ext cx="8035200" cy="5082840"/>
            </a:xfrm>
            <a:custGeom>
              <a:avLst/>
              <a:gdLst/>
              <a:ahLst/>
              <a:cxnLst/>
              <a:rect l="l" t="t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6" name="CustomShape 5"/>
            <p:cNvSpPr/>
            <p:nvPr/>
          </p:nvSpPr>
          <p:spPr>
            <a:xfrm>
              <a:off x="-1080" y="542520"/>
              <a:ext cx="10333800" cy="6321240"/>
            </a:xfrm>
            <a:custGeom>
              <a:avLst/>
              <a:gdLst/>
              <a:ahLst/>
              <a:cxnLst/>
              <a:rect l="l" t="t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7" name="CustomShape 6"/>
            <p:cNvSpPr/>
            <p:nvPr/>
          </p:nvSpPr>
          <p:spPr>
            <a:xfrm>
              <a:off x="3600" y="6178680"/>
              <a:ext cx="504000" cy="680760"/>
            </a:xfrm>
            <a:custGeom>
              <a:avLst/>
              <a:gdLst/>
              <a:ahLst/>
              <a:cxnLst/>
              <a:rect l="l" t="t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68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8" name="CustomShape 7"/>
            <p:cNvSpPr/>
            <p:nvPr/>
          </p:nvSpPr>
          <p:spPr>
            <a:xfrm>
              <a:off x="-1080" y="-59400"/>
              <a:ext cx="11091240" cy="6923160"/>
            </a:xfrm>
            <a:custGeom>
              <a:avLst/>
              <a:gdLst/>
              <a:ahLst/>
              <a:cxnLst/>
              <a:rect l="l" t="t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69" name="CustomShape 8"/>
            <p:cNvSpPr/>
            <p:nvPr/>
          </p:nvSpPr>
          <p:spPr>
            <a:xfrm>
              <a:off x="5426640" y="-1800"/>
              <a:ext cx="5787360" cy="6846480"/>
            </a:xfrm>
            <a:custGeom>
              <a:avLst/>
              <a:gdLst/>
              <a:ahLst/>
              <a:cxnLst/>
              <a:rect l="l" t="t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0" name="CustomShape 9"/>
            <p:cNvSpPr/>
            <p:nvPr/>
          </p:nvSpPr>
          <p:spPr>
            <a:xfrm>
              <a:off x="-1080" y="-1800"/>
              <a:ext cx="1056600" cy="613800"/>
            </a:xfrm>
            <a:custGeom>
              <a:avLst/>
              <a:gdLst/>
              <a:ahLst/>
              <a:cxnLst/>
              <a:rect l="l" t="t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1" name="CustomShape 10"/>
            <p:cNvSpPr/>
            <p:nvPr/>
          </p:nvSpPr>
          <p:spPr>
            <a:xfrm>
              <a:off x="5821920" y="-1800"/>
              <a:ext cx="5587200" cy="6865560"/>
            </a:xfrm>
            <a:custGeom>
              <a:avLst/>
              <a:gdLst/>
              <a:ahLst/>
              <a:cxnLst/>
              <a:rect l="l" t="t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2" name="CustomShape 11"/>
            <p:cNvSpPr/>
            <p:nvPr/>
          </p:nvSpPr>
          <p:spPr>
            <a:xfrm>
              <a:off x="3600" y="-6840"/>
              <a:ext cx="594720" cy="352080"/>
            </a:xfrm>
            <a:custGeom>
              <a:avLst/>
              <a:gdLst/>
              <a:ahLst/>
              <a:cxnLst/>
              <a:rect l="l" t="t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3" name="CustomShape 12"/>
            <p:cNvSpPr/>
            <p:nvPr/>
          </p:nvSpPr>
          <p:spPr>
            <a:xfrm>
              <a:off x="6012360" y="-1800"/>
              <a:ext cx="5496840" cy="6865560"/>
            </a:xfrm>
            <a:custGeom>
              <a:avLst/>
              <a:gdLst/>
              <a:ahLst/>
              <a:cxnLst/>
              <a:rect l="l" t="t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4" name="CustomShape 13"/>
            <p:cNvSpPr/>
            <p:nvPr/>
          </p:nvSpPr>
          <p:spPr>
            <a:xfrm>
              <a:off x="-1080" y="-1800"/>
              <a:ext cx="356400" cy="213120"/>
            </a:xfrm>
            <a:custGeom>
              <a:avLst/>
              <a:gdLst/>
              <a:ahLst/>
              <a:cxnLst/>
              <a:rect l="l" t="t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5" name="CustomShape 14"/>
            <p:cNvSpPr/>
            <p:nvPr/>
          </p:nvSpPr>
          <p:spPr>
            <a:xfrm>
              <a:off x="6210720" y="-6840"/>
              <a:ext cx="5522040" cy="6870240"/>
            </a:xfrm>
            <a:custGeom>
              <a:avLst/>
              <a:gdLst/>
              <a:ahLst/>
              <a:cxnLst/>
              <a:rect l="l" t="t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6" name="CustomShape 15"/>
            <p:cNvSpPr/>
            <p:nvPr/>
          </p:nvSpPr>
          <p:spPr>
            <a:xfrm>
              <a:off x="6463080" y="-1800"/>
              <a:ext cx="5412600" cy="6865560"/>
            </a:xfrm>
            <a:custGeom>
              <a:avLst/>
              <a:gdLst/>
              <a:ahLst/>
              <a:cxnLst/>
              <a:rect l="l" t="t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" name="CustomShape 16"/>
            <p:cNvSpPr/>
            <p:nvPr/>
          </p:nvSpPr>
          <p:spPr>
            <a:xfrm>
              <a:off x="6877440" y="-1800"/>
              <a:ext cx="5036400" cy="6860880"/>
            </a:xfrm>
            <a:custGeom>
              <a:avLst/>
              <a:gdLst/>
              <a:ahLst/>
              <a:cxnLst/>
              <a:rect l="l" t="t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" name="CustomShape 17"/>
            <p:cNvSpPr/>
            <p:nvPr/>
          </p:nvSpPr>
          <p:spPr>
            <a:xfrm>
              <a:off x="8768160" y="-1800"/>
              <a:ext cx="3417120" cy="2741400"/>
            </a:xfrm>
            <a:custGeom>
              <a:avLst/>
              <a:gdLst/>
              <a:ahLst/>
              <a:cxnLst/>
              <a:rect l="l" t="t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" name="CustomShape 18"/>
            <p:cNvSpPr/>
            <p:nvPr/>
          </p:nvSpPr>
          <p:spPr>
            <a:xfrm>
              <a:off x="9235080" y="2880"/>
              <a:ext cx="2950560" cy="2554560"/>
            </a:xfrm>
            <a:custGeom>
              <a:avLst/>
              <a:gdLst/>
              <a:ahLst/>
              <a:cxnLst/>
              <a:rect l="l" t="t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" name="CustomShape 19"/>
            <p:cNvSpPr/>
            <p:nvPr/>
          </p:nvSpPr>
          <p:spPr>
            <a:xfrm>
              <a:off x="10020960" y="-1800"/>
              <a:ext cx="2164680" cy="1357560"/>
            </a:xfrm>
            <a:custGeom>
              <a:avLst/>
              <a:gdLst/>
              <a:ahLst/>
              <a:cxnLst/>
              <a:rect l="l" t="t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" name="CustomShape 20"/>
            <p:cNvSpPr/>
            <p:nvPr/>
          </p:nvSpPr>
          <p:spPr>
            <a:xfrm>
              <a:off x="11290680" y="-1800"/>
              <a:ext cx="894600" cy="533880"/>
            </a:xfrm>
            <a:custGeom>
              <a:avLst/>
              <a:gdLst/>
              <a:ahLst/>
              <a:cxnLst/>
              <a:rect l="l" t="t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2" name="Group 21"/>
          <p:cNvGrpSpPr/>
          <p:nvPr/>
        </p:nvGrpSpPr>
        <p:grpSpPr>
          <a:xfrm>
            <a:off x="3259440" y="1186560"/>
            <a:ext cx="5665320" cy="4477680"/>
            <a:chOff x="3259440" y="1186560"/>
            <a:chExt cx="5665320" cy="4477680"/>
          </a:xfrm>
        </p:grpSpPr>
        <p:sp>
          <p:nvSpPr>
            <p:cNvPr id="83" name="CustomShape 22"/>
            <p:cNvSpPr/>
            <p:nvPr/>
          </p:nvSpPr>
          <p:spPr>
            <a:xfrm>
              <a:off x="3259440" y="1186560"/>
              <a:ext cx="5657040" cy="7153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4" name="CustomShape 23"/>
            <p:cNvSpPr/>
            <p:nvPr/>
          </p:nvSpPr>
          <p:spPr>
            <a:xfrm rot="10800000">
              <a:off x="5893200" y="5313960"/>
              <a:ext cx="406440" cy="35028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85" name="CustomShape 24"/>
            <p:cNvSpPr/>
            <p:nvPr/>
          </p:nvSpPr>
          <p:spPr>
            <a:xfrm>
              <a:off x="3259440" y="1991160"/>
              <a:ext cx="5665320" cy="332136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86" name="PlaceHolder 25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87" name="PlaceHolder 26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4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125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6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7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8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29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0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1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2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3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4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5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6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7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8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39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0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1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2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3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4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45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146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147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8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149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150" name="PlaceHolder 2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151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  <p:sldLayoutId id="2147483686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8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189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0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1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2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3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4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5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6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7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8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199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0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1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2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3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4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5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6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7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8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09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10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211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2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13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14" name="PlaceHolder 2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215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8" r:id="rId1"/>
    <p:sldLayoutId id="2147483689" r:id="rId2"/>
    <p:sldLayoutId id="2147483690" r:id="rId3"/>
    <p:sldLayoutId id="2147483691" r:id="rId4"/>
    <p:sldLayoutId id="2147483692" r:id="rId5"/>
    <p:sldLayoutId id="2147483693" r:id="rId6"/>
    <p:sldLayoutId id="2147483694" r:id="rId7"/>
    <p:sldLayoutId id="2147483695" r:id="rId8"/>
    <p:sldLayoutId id="2147483696" r:id="rId9"/>
    <p:sldLayoutId id="2147483697" r:id="rId10"/>
    <p:sldLayoutId id="2147483698" r:id="rId11"/>
    <p:sldLayoutId id="2147483699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52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253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4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5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6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7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8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59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0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1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2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3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4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5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6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7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8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69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0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1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2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273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274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275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6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277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278" name="PlaceHolder 2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279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1" r:id="rId1"/>
    <p:sldLayoutId id="2147483702" r:id="rId2"/>
    <p:sldLayoutId id="2147483703" r:id="rId3"/>
    <p:sldLayoutId id="2147483704" r:id="rId4"/>
    <p:sldLayoutId id="2147483705" r:id="rId5"/>
    <p:sldLayoutId id="2147483706" r:id="rId6"/>
    <p:sldLayoutId id="2147483707" r:id="rId7"/>
    <p:sldLayoutId id="2147483708" r:id="rId8"/>
    <p:sldLayoutId id="2147483709" r:id="rId9"/>
    <p:sldLayoutId id="2147483710" r:id="rId10"/>
    <p:sldLayoutId id="2147483711" r:id="rId11"/>
    <p:sldLayoutId id="2147483712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16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317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8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19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0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1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2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3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4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5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6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7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8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29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0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1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2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3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4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5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6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37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338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339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0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341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342" name="PlaceHolder 2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343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0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381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2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3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4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5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6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7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8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89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0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1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2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3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4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5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6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7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8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399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00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01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402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403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04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05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06" name="PlaceHolder 2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407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44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445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6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7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8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49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0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1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2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3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4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5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6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7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8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59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0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1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2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3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4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465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466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467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8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469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470" name="PlaceHolder 2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471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0" r:id="rId1"/>
    <p:sldLayoutId id="2147483741" r:id="rId2"/>
    <p:sldLayoutId id="2147483742" r:id="rId3"/>
    <p:sldLayoutId id="2147483743" r:id="rId4"/>
    <p:sldLayoutId id="2147483744" r:id="rId5"/>
    <p:sldLayoutId id="2147483745" r:id="rId6"/>
    <p:sldLayoutId id="2147483746" r:id="rId7"/>
    <p:sldLayoutId id="2147483747" r:id="rId8"/>
    <p:sldLayoutId id="2147483748" r:id="rId9"/>
    <p:sldLayoutId id="2147483749" r:id="rId10"/>
    <p:sldLayoutId id="2147483750" r:id="rId11"/>
    <p:sldLayoutId id="2147483751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1F497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08" name="Group 1"/>
          <p:cNvGrpSpPr/>
          <p:nvPr/>
        </p:nvGrpSpPr>
        <p:grpSpPr>
          <a:xfrm>
            <a:off x="-417600" y="0"/>
            <a:ext cx="12583440" cy="6852600"/>
            <a:chOff x="-417600" y="0"/>
            <a:chExt cx="12583440" cy="6852600"/>
          </a:xfrm>
        </p:grpSpPr>
        <p:sp>
          <p:nvSpPr>
            <p:cNvPr id="509" name="CustomShape 2"/>
            <p:cNvSpPr/>
            <p:nvPr/>
          </p:nvSpPr>
          <p:spPr>
            <a:xfrm>
              <a:off x="1306440" y="0"/>
              <a:ext cx="3861720" cy="6842880"/>
            </a:xfrm>
            <a:custGeom>
              <a:avLst/>
              <a:gdLst/>
              <a:ahLst/>
              <a:cxnLst/>
              <a:rect l="l" t="t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0" name="CustomShape 3"/>
            <p:cNvSpPr/>
            <p:nvPr/>
          </p:nvSpPr>
          <p:spPr>
            <a:xfrm>
              <a:off x="10626840" y="9360"/>
              <a:ext cx="1539000" cy="554760"/>
            </a:xfrm>
            <a:custGeom>
              <a:avLst/>
              <a:gdLst/>
              <a:ahLst/>
              <a:cxnLst/>
              <a:rect l="l" t="t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1" name="CustomShape 4"/>
            <p:cNvSpPr/>
            <p:nvPr/>
          </p:nvSpPr>
          <p:spPr>
            <a:xfrm>
              <a:off x="10247400" y="5013360"/>
              <a:ext cx="1918440" cy="1829520"/>
            </a:xfrm>
            <a:custGeom>
              <a:avLst/>
              <a:gdLst/>
              <a:ahLst/>
              <a:cxnLst/>
              <a:rect l="l" t="t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2" name="CustomShape 5"/>
            <p:cNvSpPr/>
            <p:nvPr/>
          </p:nvSpPr>
          <p:spPr>
            <a:xfrm>
              <a:off x="1120680" y="0"/>
              <a:ext cx="3675960" cy="6842880"/>
            </a:xfrm>
            <a:custGeom>
              <a:avLst/>
              <a:gdLst/>
              <a:ahLst/>
              <a:cxnLst/>
              <a:rect l="l" t="t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3" name="CustomShape 6"/>
            <p:cNvSpPr/>
            <p:nvPr/>
          </p:nvSpPr>
          <p:spPr>
            <a:xfrm>
              <a:off x="11202840" y="9360"/>
              <a:ext cx="963000" cy="366120"/>
            </a:xfrm>
            <a:custGeom>
              <a:avLst/>
              <a:gdLst/>
              <a:ahLst/>
              <a:cxnLst/>
              <a:rect l="l" t="t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4" name="CustomShape 7"/>
            <p:cNvSpPr/>
            <p:nvPr/>
          </p:nvSpPr>
          <p:spPr>
            <a:xfrm>
              <a:off x="10495080" y="5275440"/>
              <a:ext cx="1666080" cy="1577160"/>
            </a:xfrm>
            <a:custGeom>
              <a:avLst/>
              <a:gdLst/>
              <a:ahLst/>
              <a:cxnLst/>
              <a:rect l="l" t="t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6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5" name="CustomShape 8"/>
            <p:cNvSpPr/>
            <p:nvPr/>
          </p:nvSpPr>
          <p:spPr>
            <a:xfrm>
              <a:off x="1001880" y="0"/>
              <a:ext cx="3620520" cy="6842880"/>
            </a:xfrm>
            <a:custGeom>
              <a:avLst/>
              <a:gdLst/>
              <a:ahLst/>
              <a:cxnLst/>
              <a:rect l="l" t="t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6" name="CustomShape 9"/>
            <p:cNvSpPr/>
            <p:nvPr/>
          </p:nvSpPr>
          <p:spPr>
            <a:xfrm>
              <a:off x="11501280" y="9360"/>
              <a:ext cx="664560" cy="256320"/>
            </a:xfrm>
            <a:custGeom>
              <a:avLst/>
              <a:gdLst/>
              <a:ahLst/>
              <a:cxnLst/>
              <a:rect l="l" t="t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7" name="CustomShape 10"/>
            <p:cNvSpPr/>
            <p:nvPr/>
          </p:nvSpPr>
          <p:spPr>
            <a:xfrm>
              <a:off x="10640880" y="5408640"/>
              <a:ext cx="1524960" cy="1434240"/>
            </a:xfrm>
            <a:custGeom>
              <a:avLst/>
              <a:gdLst/>
              <a:ahLst/>
              <a:cxnLst/>
              <a:rect l="l" t="t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8" name="CustomShape 11"/>
            <p:cNvSpPr/>
            <p:nvPr/>
          </p:nvSpPr>
          <p:spPr>
            <a:xfrm>
              <a:off x="1001880" y="0"/>
              <a:ext cx="3243960" cy="6842880"/>
            </a:xfrm>
            <a:custGeom>
              <a:avLst/>
              <a:gdLst/>
              <a:ahLst/>
              <a:cxnLst/>
              <a:rect l="l" t="t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19" name="CustomShape 12"/>
            <p:cNvSpPr/>
            <p:nvPr/>
          </p:nvSpPr>
          <p:spPr>
            <a:xfrm>
              <a:off x="10802880" y="5518080"/>
              <a:ext cx="1362960" cy="1324800"/>
            </a:xfrm>
            <a:custGeom>
              <a:avLst/>
              <a:gdLst/>
              <a:ahLst/>
              <a:cxnLst/>
              <a:rect l="l" t="t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0" name="CustomShape 13"/>
            <p:cNvSpPr/>
            <p:nvPr/>
          </p:nvSpPr>
          <p:spPr>
            <a:xfrm>
              <a:off x="888840" y="0"/>
              <a:ext cx="3229920" cy="6842880"/>
            </a:xfrm>
            <a:custGeom>
              <a:avLst/>
              <a:gdLst/>
              <a:ahLst/>
              <a:cxnLst/>
              <a:rect l="l" t="t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1" name="CustomShape 14"/>
            <p:cNvSpPr/>
            <p:nvPr/>
          </p:nvSpPr>
          <p:spPr>
            <a:xfrm>
              <a:off x="10979280" y="5694480"/>
              <a:ext cx="1186560" cy="1148760"/>
            </a:xfrm>
            <a:custGeom>
              <a:avLst/>
              <a:gdLst/>
              <a:ahLst/>
              <a:cxnLst/>
              <a:rect l="l" t="t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2" name="CustomShape 15"/>
            <p:cNvSpPr/>
            <p:nvPr/>
          </p:nvSpPr>
          <p:spPr>
            <a:xfrm>
              <a:off x="484200" y="0"/>
              <a:ext cx="3420360" cy="6842880"/>
            </a:xfrm>
            <a:custGeom>
              <a:avLst/>
              <a:gdLst/>
              <a:ahLst/>
              <a:cxnLst/>
              <a:rect l="l" t="t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3" name="CustomShape 16"/>
            <p:cNvSpPr/>
            <p:nvPr/>
          </p:nvSpPr>
          <p:spPr>
            <a:xfrm>
              <a:off x="11287080" y="6049800"/>
              <a:ext cx="878760" cy="793080"/>
            </a:xfrm>
            <a:custGeom>
              <a:avLst/>
              <a:gdLst/>
              <a:ahLst/>
              <a:cxnLst/>
              <a:rect l="l" t="t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4" name="CustomShape 17"/>
            <p:cNvSpPr/>
            <p:nvPr/>
          </p:nvSpPr>
          <p:spPr>
            <a:xfrm>
              <a:off x="598320" y="0"/>
              <a:ext cx="2716920" cy="6842880"/>
            </a:xfrm>
            <a:custGeom>
              <a:avLst/>
              <a:gdLst/>
              <a:ahLst/>
              <a:cxnLst/>
              <a:rect l="l" t="t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600" cap="rnd">
              <a:solidFill>
                <a:schemeClr val="tx1">
                  <a:alpha val="20000"/>
                </a:schemeClr>
              </a:solidFill>
              <a:custDash>
                <a:ds d="400000" sp="300000"/>
                <a:ds d="100000" sp="3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5" name="CustomShape 18"/>
            <p:cNvSpPr/>
            <p:nvPr/>
          </p:nvSpPr>
          <p:spPr>
            <a:xfrm>
              <a:off x="262080" y="0"/>
              <a:ext cx="2944080" cy="6842880"/>
            </a:xfrm>
            <a:custGeom>
              <a:avLst/>
              <a:gdLst/>
              <a:ahLst/>
              <a:cxnLst/>
              <a:rect l="l" t="t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360" cap="rnd">
              <a:solidFill>
                <a:schemeClr val="tx1">
                  <a:alpha val="20000"/>
                </a:schemeClr>
              </a:solidFill>
              <a:custDash>
                <a:ds d="1300000" sp="500000"/>
              </a:custDash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6" name="CustomShape 19"/>
            <p:cNvSpPr/>
            <p:nvPr/>
          </p:nvSpPr>
          <p:spPr>
            <a:xfrm>
              <a:off x="-417600" y="0"/>
              <a:ext cx="2402640" cy="6842880"/>
            </a:xfrm>
            <a:custGeom>
              <a:avLst/>
              <a:gdLst/>
              <a:ahLst/>
              <a:cxnLst/>
              <a:rect l="l" t="t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7" name="CustomShape 20"/>
            <p:cNvSpPr/>
            <p:nvPr/>
          </p:nvSpPr>
          <p:spPr>
            <a:xfrm>
              <a:off x="14400" y="9360"/>
              <a:ext cx="1770840" cy="3198240"/>
            </a:xfrm>
            <a:custGeom>
              <a:avLst/>
              <a:gdLst/>
              <a:ahLst/>
              <a:cxnLst/>
              <a:rect l="l" t="t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8" name="CustomShape 21"/>
            <p:cNvSpPr/>
            <p:nvPr/>
          </p:nvSpPr>
          <p:spPr>
            <a:xfrm>
              <a:off x="4680" y="6016680"/>
              <a:ext cx="213480" cy="826200"/>
            </a:xfrm>
            <a:custGeom>
              <a:avLst/>
              <a:gdLst/>
              <a:ahLst/>
              <a:cxnLst/>
              <a:rect l="l" t="t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529" name="CustomShape 22"/>
            <p:cNvSpPr/>
            <p:nvPr/>
          </p:nvSpPr>
          <p:spPr>
            <a:xfrm>
              <a:off x="14400" y="0"/>
              <a:ext cx="1561320" cy="2228040"/>
            </a:xfrm>
            <a:custGeom>
              <a:avLst/>
              <a:gdLst/>
              <a:ahLst/>
              <a:cxnLst/>
              <a:rect l="l" t="t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360">
              <a:solidFill>
                <a:schemeClr val="tx1">
                  <a:alpha val="20000"/>
                </a:schemeClr>
              </a:solidFill>
              <a:miter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530" name="Group 23"/>
          <p:cNvGrpSpPr/>
          <p:nvPr/>
        </p:nvGrpSpPr>
        <p:grpSpPr>
          <a:xfrm>
            <a:off x="800280" y="1699560"/>
            <a:ext cx="3673800" cy="3470400"/>
            <a:chOff x="800280" y="1699560"/>
            <a:chExt cx="3673800" cy="3470400"/>
          </a:xfrm>
        </p:grpSpPr>
        <p:sp>
          <p:nvSpPr>
            <p:cNvPr id="531" name="CustomShape 24"/>
            <p:cNvSpPr/>
            <p:nvPr/>
          </p:nvSpPr>
          <p:spPr>
            <a:xfrm>
              <a:off x="800280" y="1699560"/>
              <a:ext cx="3673800" cy="50220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32" name="CustomShape 25"/>
            <p:cNvSpPr/>
            <p:nvPr/>
          </p:nvSpPr>
          <p:spPr>
            <a:xfrm rot="10800000">
              <a:off x="2483280" y="4898160"/>
              <a:ext cx="315360" cy="271800"/>
            </a:xfrm>
            <a:prstGeom prst="triangle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  <p:sp>
          <p:nvSpPr>
            <p:cNvPr id="533" name="CustomShape 26"/>
            <p:cNvSpPr/>
            <p:nvPr/>
          </p:nvSpPr>
          <p:spPr>
            <a:xfrm>
              <a:off x="806400" y="2275560"/>
              <a:ext cx="3667680" cy="262368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/>
          </p:style>
        </p:sp>
      </p:grpSp>
      <p:sp>
        <p:nvSpPr>
          <p:cNvPr id="534" name="PlaceHolder 27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tIns="0" rIns="0" bIns="0" anchor="ctr"/>
          <a:lstStyle/>
          <a:p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单击鼠标编辑标题文字格式</a:t>
            </a:r>
          </a:p>
        </p:txBody>
      </p:sp>
      <p:sp>
        <p:nvSpPr>
          <p:cNvPr id="535" name="PlaceHolder 28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tIns="0" rIns="0" bIns="0">
            <a:normAutofit/>
          </a:bodyPr>
          <a:lstStyle/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800" b="0" strike="noStrike" spc="-1">
                <a:solidFill>
                  <a:srgbClr val="FFFFFF"/>
                </a:solidFill>
                <a:latin typeface="Arial"/>
              </a:rPr>
              <a:t>单击鼠标编辑大纲文字格式</a:t>
            </a:r>
          </a:p>
          <a:p>
            <a:pPr marL="864000" lvl="1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第二个大纲级</a:t>
            </a:r>
          </a:p>
          <a:p>
            <a:pPr marL="1296000" lvl="2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第三大纲级别</a:t>
            </a:r>
          </a:p>
          <a:p>
            <a:pPr marL="1728000" lvl="3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lang="zh-CN" sz="1800" b="0" strike="noStrike" spc="-1">
                <a:solidFill>
                  <a:srgbClr val="FFFFFF"/>
                </a:solidFill>
                <a:latin typeface="Arial"/>
              </a:rPr>
              <a:t>第四大纲级别</a:t>
            </a:r>
          </a:p>
          <a:p>
            <a:pPr marL="2160000" lvl="4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第五大纲级别</a:t>
            </a:r>
          </a:p>
          <a:p>
            <a:pPr marL="2592000" lvl="5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第六大纲级别</a:t>
            </a:r>
          </a:p>
          <a:p>
            <a:pPr marL="3024000" lvl="6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lang="zh-CN" sz="2000" b="0" strike="noStrike" spc="-1">
                <a:solidFill>
                  <a:srgbClr val="FFFFFF"/>
                </a:solidFill>
                <a:latin typeface="Arial"/>
              </a:rPr>
              <a:t>第七大纲级别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3" r:id="rId1"/>
    <p:sldLayoutId id="2147483754" r:id="rId2"/>
    <p:sldLayoutId id="2147483755" r:id="rId3"/>
    <p:sldLayoutId id="2147483756" r:id="rId4"/>
    <p:sldLayoutId id="2147483757" r:id="rId5"/>
    <p:sldLayoutId id="2147483758" r:id="rId6"/>
    <p:sldLayoutId id="2147483759" r:id="rId7"/>
    <p:sldLayoutId id="2147483760" r:id="rId8"/>
    <p:sldLayoutId id="2147483761" r:id="rId9"/>
    <p:sldLayoutId id="2147483762" r:id="rId10"/>
    <p:sldLayoutId id="2147483763" r:id="rId11"/>
    <p:sldLayoutId id="2147483764" r:id="rId12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85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9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09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9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0" name="CustomShape 1"/>
          <p:cNvSpPr/>
          <p:nvPr/>
        </p:nvSpPr>
        <p:spPr>
          <a:xfrm>
            <a:off x="1759320" y="2075400"/>
            <a:ext cx="8679240" cy="125280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0" anchor="b"/>
          <a:lstStyle/>
          <a:p>
            <a:pPr algn="ctr">
              <a:lnSpc>
                <a:spcPct val="80000"/>
              </a:lnSpc>
            </a:pPr>
            <a:r>
              <a:rPr lang="en-US" sz="5400" b="0" strike="noStrike" spc="-145">
                <a:solidFill>
                  <a:srgbClr val="FFFEFF"/>
                </a:solidFill>
                <a:latin typeface="华文琥珀"/>
                <a:ea typeface="华文琥珀"/>
              </a:rPr>
              <a:t>下篇：中国近现代史</a:t>
            </a:r>
            <a:endParaRPr lang="en-US" sz="5400" b="0" strike="noStrike" spc="-1">
              <a:latin typeface="Arial"/>
            </a:endParaRPr>
          </a:p>
        </p:txBody>
      </p:sp>
      <p:sp>
        <p:nvSpPr>
          <p:cNvPr id="761" name="CustomShape 2"/>
          <p:cNvSpPr/>
          <p:nvPr/>
        </p:nvSpPr>
        <p:spPr>
          <a:xfrm>
            <a:off x="1759320" y="3906360"/>
            <a:ext cx="8672760" cy="13219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45000">
            <a:normAutofit/>
          </a:bodyPr>
          <a:lstStyle/>
          <a:p>
            <a:pPr algn="ctr">
              <a:lnSpc>
                <a:spcPct val="100000"/>
              </a:lnSpc>
              <a:spcBef>
                <a:spcPts val="1001"/>
              </a:spcBef>
            </a:pPr>
            <a:r>
              <a:rPr lang="en-US" sz="3600" b="1" strike="noStrike" spc="-1">
                <a:solidFill>
                  <a:srgbClr val="FFFF00"/>
                </a:solidFill>
                <a:latin typeface="华文楷体"/>
                <a:ea typeface="华文楷体"/>
              </a:rPr>
              <a:t>时间跨度  ·  空间维度   · 崛起高度</a:t>
            </a:r>
            <a:endParaRPr lang="en-US" sz="3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5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中国现代史</a:t>
            </a:r>
            <a:br/>
            <a:r>
              <a:rPr lang="en-US" sz="3200" b="0" strike="noStrike" spc="-145">
                <a:solidFill>
                  <a:srgbClr val="7030A0"/>
                </a:solidFill>
                <a:latin typeface="隶书"/>
                <a:ea typeface="隶书"/>
              </a:rPr>
              <a:t>重要历史事件</a:t>
            </a:r>
            <a:endParaRPr lang="en-US" sz="3200" b="0" strike="noStrike" spc="-1">
              <a:latin typeface="Arial"/>
            </a:endParaRPr>
          </a:p>
          <a:p>
            <a:pPr algn="ctr">
              <a:lnSpc>
                <a:spcPct val="85000"/>
              </a:lnSpc>
            </a:pP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（1992—2002年）</a:t>
            </a:r>
            <a:endParaRPr lang="en-US" sz="2700" b="0" strike="noStrike" spc="-1">
              <a:latin typeface="Arial"/>
            </a:endParaRPr>
          </a:p>
        </p:txBody>
      </p:sp>
      <p:grpSp>
        <p:nvGrpSpPr>
          <p:cNvPr id="806" name="Group 2"/>
          <p:cNvGrpSpPr/>
          <p:nvPr/>
        </p:nvGrpSpPr>
        <p:grpSpPr>
          <a:xfrm>
            <a:off x="4675695" y="985320"/>
            <a:ext cx="6730738" cy="5065560"/>
            <a:chOff x="4675695" y="985320"/>
            <a:chExt cx="6730738" cy="5065560"/>
          </a:xfrm>
        </p:grpSpPr>
        <p:sp>
          <p:nvSpPr>
            <p:cNvPr id="807" name="CustomShape 3"/>
            <p:cNvSpPr/>
            <p:nvPr/>
          </p:nvSpPr>
          <p:spPr>
            <a:xfrm>
              <a:off x="5315040" y="985320"/>
              <a:ext cx="5502240" cy="50655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8" name="CustomShape 4"/>
            <p:cNvSpPr/>
            <p:nvPr/>
          </p:nvSpPr>
          <p:spPr>
            <a:xfrm>
              <a:off x="4675695" y="2505240"/>
              <a:ext cx="6730738" cy="20257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36160" tIns="236160" rIns="137160" bIns="23616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中共十四大</a:t>
              </a:r>
              <a:r>
                <a:rPr lang="zh-CN" altLang="en-US" sz="3200" spc="-1" dirty="0">
                  <a:solidFill>
                    <a:srgbClr val="FFFF00"/>
                  </a:solidFill>
                  <a:latin typeface="黑体"/>
                  <a:ea typeface="黑体"/>
                </a:rPr>
                <a:t>邓小平理论写入党章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十五大邓小平理论确立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为党的指导思想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十六大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“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三个代表”确立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为党的指导思想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加入WTO</a:t>
              </a:r>
              <a:endParaRPr lang="en-US" sz="3200" b="0" strike="noStrike" spc="-1" dirty="0">
                <a:latin typeface="Arial"/>
              </a:endParaRPr>
            </a:p>
          </p:txBody>
        </p:sp>
      </p:grpSp>
      <p:grpSp>
        <p:nvGrpSpPr>
          <p:cNvPr id="809" name="Group 5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0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中国现代史</a:t>
            </a:r>
            <a:br/>
            <a:r>
              <a:rPr lang="en-US" sz="3200" b="0" strike="noStrike" spc="-145">
                <a:solidFill>
                  <a:srgbClr val="7030A0"/>
                </a:solidFill>
                <a:latin typeface="隶书"/>
                <a:ea typeface="隶书"/>
              </a:rPr>
              <a:t>重要历史事件</a:t>
            </a:r>
            <a:endParaRPr lang="en-US" sz="3200" b="0" strike="noStrike" spc="-1">
              <a:latin typeface="Arial"/>
            </a:endParaRPr>
          </a:p>
          <a:p>
            <a:pPr algn="ctr">
              <a:lnSpc>
                <a:spcPct val="85000"/>
              </a:lnSpc>
            </a:pP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（2002年之后）</a:t>
            </a:r>
            <a:endParaRPr lang="en-US" sz="2700" b="0" strike="noStrike" spc="-1">
              <a:latin typeface="Arial"/>
            </a:endParaRPr>
          </a:p>
        </p:txBody>
      </p:sp>
      <p:grpSp>
        <p:nvGrpSpPr>
          <p:cNvPr id="811" name="Group 2"/>
          <p:cNvGrpSpPr/>
          <p:nvPr/>
        </p:nvGrpSpPr>
        <p:grpSpPr>
          <a:xfrm>
            <a:off x="4831560" y="985320"/>
            <a:ext cx="6468480" cy="5065560"/>
            <a:chOff x="4831560" y="985320"/>
            <a:chExt cx="6468480" cy="5065560"/>
          </a:xfrm>
        </p:grpSpPr>
        <p:sp>
          <p:nvSpPr>
            <p:cNvPr id="812" name="CustomShape 3"/>
            <p:cNvSpPr/>
            <p:nvPr/>
          </p:nvSpPr>
          <p:spPr>
            <a:xfrm>
              <a:off x="5315040" y="985320"/>
              <a:ext cx="5502240" cy="50655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13" name="CustomShape 4"/>
            <p:cNvSpPr/>
            <p:nvPr/>
          </p:nvSpPr>
          <p:spPr>
            <a:xfrm>
              <a:off x="4831560" y="2505240"/>
              <a:ext cx="6468480" cy="20257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36160" tIns="236160" rIns="137160" bIns="23616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中共十七大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“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科学发展观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”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写入党章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确立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为党的指导思想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北京奥运会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提出“中国梦”并为之奋斗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，进入社会主义新时代</a:t>
              </a:r>
              <a:endParaRPr lang="en-US" sz="3200" b="0" strike="noStrike" spc="-1" dirty="0">
                <a:latin typeface="Arial"/>
              </a:endParaRPr>
            </a:p>
          </p:txBody>
        </p:sp>
      </p:grpSp>
      <p:grpSp>
        <p:nvGrpSpPr>
          <p:cNvPr id="814" name="Group 5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 lnSpcReduction="10000"/>
          </a:bodyPr>
          <a:lstStyle/>
          <a:p>
            <a:pPr algn="ctr">
              <a:lnSpc>
                <a:spcPct val="85000"/>
              </a:lnSpc>
            </a:pPr>
            <a:r>
              <a:rPr lang="en-US" sz="4000" b="1" strike="noStrike" spc="-145" dirty="0" err="1">
                <a:solidFill>
                  <a:srgbClr val="FFFEFF"/>
                </a:solidFill>
                <a:latin typeface="Calibri Light"/>
                <a:ea typeface="DejaVu Sans"/>
              </a:rPr>
              <a:t>巩固性练习</a:t>
            </a:r>
            <a:endParaRPr lang="en-US" sz="4000" b="1" strike="noStrike" spc="-145" dirty="0">
              <a:solidFill>
                <a:srgbClr val="FFFEFF"/>
              </a:solidFill>
              <a:latin typeface="Calibri Light"/>
              <a:ea typeface="DejaVu Sans"/>
            </a:endParaRPr>
          </a:p>
          <a:p>
            <a:pPr algn="ctr">
              <a:lnSpc>
                <a:spcPct val="85000"/>
              </a:lnSpc>
            </a:pPr>
            <a:r>
              <a:rPr lang="zh-CN" altLang="en-US" sz="2800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简答题</a:t>
            </a:r>
            <a:br>
              <a:rPr dirty="0"/>
            </a:br>
            <a:br>
              <a:rPr dirty="0"/>
            </a:br>
            <a:r>
              <a:rPr lang="en-US" sz="4000" b="1" strike="noStrike" spc="-145" dirty="0" err="1">
                <a:solidFill>
                  <a:srgbClr val="FFFF00"/>
                </a:solidFill>
                <a:latin typeface="楷体"/>
                <a:ea typeface="楷体"/>
              </a:rPr>
              <a:t>参考答案</a:t>
            </a:r>
            <a:br>
              <a:rPr dirty="0"/>
            </a:br>
            <a:endParaRPr lang="en-US" sz="4000" b="0" strike="noStrike" spc="-1" dirty="0">
              <a:latin typeface="Arial"/>
            </a:endParaRPr>
          </a:p>
        </p:txBody>
      </p:sp>
      <p:grpSp>
        <p:nvGrpSpPr>
          <p:cNvPr id="816" name="Group 2"/>
          <p:cNvGrpSpPr/>
          <p:nvPr/>
        </p:nvGrpSpPr>
        <p:grpSpPr>
          <a:xfrm>
            <a:off x="5006880" y="803160"/>
            <a:ext cx="6295680" cy="5247720"/>
            <a:chOff x="5006880" y="803160"/>
            <a:chExt cx="6295680" cy="5247720"/>
          </a:xfrm>
        </p:grpSpPr>
        <p:sp>
          <p:nvSpPr>
            <p:cNvPr id="817" name="CustomShape 3"/>
            <p:cNvSpPr/>
            <p:nvPr/>
          </p:nvSpPr>
          <p:spPr>
            <a:xfrm>
              <a:off x="5006880" y="803160"/>
              <a:ext cx="57834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50800" h="50800"/>
              <a:bevelB w="50800" h="508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06280" tIns="206280" rIns="137160" bIns="20628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600" b="0" strike="noStrike" spc="-1">
                  <a:solidFill>
                    <a:srgbClr val="FFFFFF"/>
                  </a:solidFill>
                  <a:latin typeface="楷体"/>
                  <a:ea typeface="楷体"/>
                </a:rPr>
                <a:t>1.详见第147-148页：“知识导图”和“重要历史事件”</a:t>
              </a:r>
              <a:endParaRPr lang="en-US" sz="3600" b="0" strike="noStrike" spc="-1">
                <a:latin typeface="Arial"/>
              </a:endParaRPr>
            </a:p>
          </p:txBody>
        </p:sp>
        <p:sp>
          <p:nvSpPr>
            <p:cNvPr id="818" name="CustomShape 4"/>
            <p:cNvSpPr/>
            <p:nvPr/>
          </p:nvSpPr>
          <p:spPr>
            <a:xfrm>
              <a:off x="5963760" y="3690000"/>
              <a:ext cx="53388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50800" h="50800"/>
              <a:bevelB w="50800" h="508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91160" tIns="191160" rIns="122040" bIns="191160" anchor="ctr"/>
            <a:lstStyle/>
            <a:p>
              <a:pPr>
                <a:lnSpc>
                  <a:spcPct val="90000"/>
                </a:lnSpc>
                <a:spcAft>
                  <a:spcPts val="1120"/>
                </a:spcAft>
              </a:pPr>
              <a:r>
                <a:rPr lang="en-US" sz="3200" b="0" strike="noStrike" spc="-1">
                  <a:solidFill>
                    <a:srgbClr val="FFFFFF"/>
                  </a:solidFill>
                  <a:latin typeface="楷体"/>
                  <a:ea typeface="楷体"/>
                </a:rPr>
                <a:t>2.详见第147、149页：“知识导图”</a:t>
              </a:r>
              <a:endParaRPr lang="en-US" sz="3200" b="0" strike="noStrike" spc="-1">
                <a:latin typeface="Arial"/>
              </a:endParaRPr>
            </a:p>
          </p:txBody>
        </p:sp>
        <p:sp>
          <p:nvSpPr>
            <p:cNvPr id="819" name="CustomShape 5"/>
            <p:cNvSpPr/>
            <p:nvPr/>
          </p:nvSpPr>
          <p:spPr>
            <a:xfrm>
              <a:off x="9033480" y="2659680"/>
              <a:ext cx="1534320" cy="153432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z="50080" prstMaterial="plastic">
              <a:bevelT w="25400" h="25400"/>
              <a:bevelB w="25400" h="254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</p:sp>
      </p:grpSp>
      <p:grpSp>
        <p:nvGrpSpPr>
          <p:cNvPr id="820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1" name="CustomShape 1"/>
          <p:cNvSpPr/>
          <p:nvPr/>
        </p:nvSpPr>
        <p:spPr>
          <a:xfrm>
            <a:off x="3344040" y="2448000"/>
            <a:ext cx="5489640" cy="84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0" anchor="b"/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第二章  中国近现代史之空间维度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822" name="CustomShape 2"/>
          <p:cNvSpPr/>
          <p:nvPr/>
        </p:nvSpPr>
        <p:spPr>
          <a:xfrm>
            <a:off x="3344040" y="3312000"/>
            <a:ext cx="5489640" cy="179964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45000"/>
          <a:lstStyle/>
          <a:p>
            <a:pPr>
              <a:lnSpc>
                <a:spcPct val="120000"/>
              </a:lnSpc>
              <a:spcBef>
                <a:spcPts val="1001"/>
              </a:spcBef>
            </a:pPr>
            <a:endParaRPr lang="en-US" sz="1800" b="0" strike="noStrike" spc="-1">
              <a:latin typeface="Arial"/>
            </a:endParaRPr>
          </a:p>
          <a:p>
            <a:pPr>
              <a:lnSpc>
                <a:spcPct val="120000"/>
              </a:lnSpc>
              <a:spcBef>
                <a:spcPts val="1001"/>
              </a:spcBef>
            </a:pPr>
            <a:r>
              <a:rPr lang="en-US" sz="2400" b="1" strike="noStrike" spc="-1">
                <a:solidFill>
                  <a:srgbClr val="FFFF00"/>
                </a:solidFill>
                <a:latin typeface="楷体"/>
                <a:ea typeface="楷体"/>
              </a:rPr>
              <a:t>中国近现代史各个历史时期国土疆域的变化（被列强侵占与收回、回归历史）</a:t>
            </a:r>
            <a:endParaRPr lang="en-US" sz="2400" b="0" strike="noStrike" spc="-1">
              <a:latin typeface="Arial"/>
            </a:endParaRPr>
          </a:p>
          <a:p>
            <a:pPr algn="ctr">
              <a:lnSpc>
                <a:spcPct val="120000"/>
              </a:lnSpc>
              <a:spcBef>
                <a:spcPts val="1001"/>
              </a:spcBef>
            </a:pP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3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 fontScale="92500" lnSpcReduction="20000"/>
          </a:bodyPr>
          <a:lstStyle/>
          <a:p>
            <a:pPr>
              <a:lnSpc>
                <a:spcPct val="85000"/>
              </a:lnSpc>
            </a:pPr>
            <a:r>
              <a:rPr lang="en-US" sz="4000" b="1" strike="noStrike" spc="-145" dirty="0" err="1">
                <a:solidFill>
                  <a:srgbClr val="7030A0"/>
                </a:solidFill>
                <a:latin typeface="隶书"/>
                <a:ea typeface="隶书"/>
              </a:rPr>
              <a:t>近代史</a:t>
            </a:r>
            <a:r>
              <a:rPr lang="en-US" sz="4000" b="1" strike="noStrike" spc="-145" dirty="0">
                <a:solidFill>
                  <a:srgbClr val="7030A0"/>
                </a:solidFill>
                <a:latin typeface="隶书"/>
                <a:ea typeface="隶书"/>
              </a:rPr>
              <a:t>：</a:t>
            </a:r>
            <a:endParaRPr lang="en-US" sz="4000" b="0" strike="noStrike" spc="-1" dirty="0">
              <a:latin typeface="Arial"/>
            </a:endParaRPr>
          </a:p>
          <a:p>
            <a:pPr>
              <a:lnSpc>
                <a:spcPct val="85000"/>
              </a:lnSpc>
            </a:pPr>
            <a:r>
              <a:rPr lang="en-US" sz="3500" b="1" strike="noStrike" spc="-145" dirty="0" err="1">
                <a:solidFill>
                  <a:srgbClr val="FFFFFF"/>
                </a:solidFill>
                <a:latin typeface="隶书"/>
                <a:ea typeface="隶书"/>
              </a:rPr>
              <a:t>西方列强侵犯中国领土主权</a:t>
            </a:r>
            <a:r>
              <a:rPr lang="en-US" altLang="zh-CN" sz="3500" b="1" strike="noStrike" spc="-145" dirty="0" err="1">
                <a:solidFill>
                  <a:srgbClr val="FFFFFF"/>
                </a:solidFill>
                <a:latin typeface="隶书"/>
                <a:ea typeface="隶书"/>
              </a:rPr>
              <a:t>之</a:t>
            </a:r>
            <a:r>
              <a:rPr lang="en-US" sz="3500" b="1" strike="noStrike" spc="-145" dirty="0" err="1">
                <a:solidFill>
                  <a:srgbClr val="FFFFFF"/>
                </a:solidFill>
                <a:latin typeface="隶书"/>
                <a:ea typeface="隶书"/>
              </a:rPr>
              <a:t>丧权辱国条约</a:t>
            </a:r>
            <a:br>
              <a:rPr dirty="0"/>
            </a:br>
            <a:br>
              <a:rPr dirty="0"/>
            </a:br>
            <a:r>
              <a:rPr lang="en-US" sz="2700" b="1" strike="noStrike" spc="-145" dirty="0" err="1">
                <a:solidFill>
                  <a:srgbClr val="FFFF00"/>
                </a:solidFill>
                <a:latin typeface="Calibri Light"/>
                <a:ea typeface="楷体"/>
              </a:rPr>
              <a:t>重要历史事件</a:t>
            </a:r>
            <a:endParaRPr lang="en-US" sz="2700" b="0" strike="noStrike" spc="-1" dirty="0">
              <a:latin typeface="Arial"/>
            </a:endParaRPr>
          </a:p>
        </p:txBody>
      </p:sp>
      <p:grpSp>
        <p:nvGrpSpPr>
          <p:cNvPr id="824" name="Group 2"/>
          <p:cNvGrpSpPr/>
          <p:nvPr/>
        </p:nvGrpSpPr>
        <p:grpSpPr>
          <a:xfrm>
            <a:off x="5118120" y="803160"/>
            <a:ext cx="6280920" cy="5248080"/>
            <a:chOff x="5118120" y="803160"/>
            <a:chExt cx="6280920" cy="5248080"/>
          </a:xfrm>
        </p:grpSpPr>
        <p:sp>
          <p:nvSpPr>
            <p:cNvPr id="825" name="CustomShape 3"/>
            <p:cNvSpPr/>
            <p:nvPr/>
          </p:nvSpPr>
          <p:spPr>
            <a:xfrm>
              <a:off x="5118120" y="80316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86120" tIns="186120" rIns="152280" bIns="186120" anchor="ctr"/>
            <a:lstStyle/>
            <a:p>
              <a:pPr>
                <a:lnSpc>
                  <a:spcPct val="90000"/>
                </a:lnSpc>
                <a:spcAft>
                  <a:spcPts val="1400"/>
                </a:spcAft>
              </a:pPr>
              <a:r>
                <a:rPr lang="en-US" sz="3200" b="1" strike="noStrike" spc="-1">
                  <a:solidFill>
                    <a:srgbClr val="7030A0"/>
                  </a:solidFill>
                  <a:latin typeface="隶书"/>
                  <a:ea typeface="隶书"/>
                </a:rPr>
                <a:t>鸦片战争及中俄边界纷争</a:t>
              </a:r>
              <a:r>
                <a:rPr lang="en-US" sz="2800" b="0" strike="noStrike" spc="-1">
                  <a:solidFill>
                    <a:srgbClr val="FFFF00"/>
                  </a:solidFill>
                  <a:latin typeface="隶书"/>
                  <a:ea typeface="隶书"/>
                </a:rPr>
                <a:t>——中英《南京条约》等            </a:t>
              </a: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826" name="CustomShape 4"/>
            <p:cNvSpPr/>
            <p:nvPr/>
          </p:nvSpPr>
          <p:spPr>
            <a:xfrm>
              <a:off x="5538960" y="216792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86120" tIns="186120" rIns="152280" bIns="186120" anchor="ctr"/>
            <a:lstStyle/>
            <a:p>
              <a:pPr>
                <a:lnSpc>
                  <a:spcPct val="90000"/>
                </a:lnSpc>
                <a:spcAft>
                  <a:spcPts val="1400"/>
                </a:spcAft>
              </a:pPr>
              <a:r>
                <a:rPr lang="en-US" sz="3200" b="1" strike="noStrike" spc="-1">
                  <a:solidFill>
                    <a:srgbClr val="7030A0"/>
                  </a:solidFill>
                  <a:latin typeface="隶书"/>
                  <a:ea typeface="隶书"/>
                </a:rPr>
                <a:t>中法战争</a:t>
              </a:r>
              <a:r>
                <a:rPr lang="en-US" sz="2800" b="0" strike="noStrike" spc="-1">
                  <a:solidFill>
                    <a:srgbClr val="FFFF00"/>
                  </a:solidFill>
                  <a:latin typeface="隶书"/>
                  <a:ea typeface="隶书"/>
                </a:rPr>
                <a:t>——《中法新约》</a:t>
              </a: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827" name="CustomShape 5"/>
            <p:cNvSpPr/>
            <p:nvPr/>
          </p:nvSpPr>
          <p:spPr>
            <a:xfrm>
              <a:off x="5953680" y="353232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71000" tIns="171000" rIns="137160" bIns="17100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2800" b="1" strike="noStrike" spc="-1">
                  <a:solidFill>
                    <a:srgbClr val="7030A0"/>
                  </a:solidFill>
                  <a:latin typeface="隶书"/>
                  <a:ea typeface="隶书"/>
                </a:rPr>
                <a:t>中日甲午战争及帝国主义瓜分</a:t>
              </a:r>
              <a:r>
                <a:rPr lang="en-US" sz="2800" b="1" strike="noStrike" spc="-1">
                  <a:solidFill>
                    <a:srgbClr val="FFFF00"/>
                  </a:solidFill>
                  <a:latin typeface="隶书"/>
                  <a:ea typeface="隶书"/>
                </a:rPr>
                <a:t>——中日《马关条约》等</a:t>
              </a: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828" name="CustomShape 6"/>
            <p:cNvSpPr/>
            <p:nvPr/>
          </p:nvSpPr>
          <p:spPr>
            <a:xfrm>
              <a:off x="6374520" y="489744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86120" tIns="186120" rIns="152280" bIns="186120" anchor="ctr"/>
            <a:lstStyle/>
            <a:p>
              <a:pPr>
                <a:lnSpc>
                  <a:spcPct val="90000"/>
                </a:lnSpc>
                <a:spcAft>
                  <a:spcPts val="1400"/>
                </a:spcAft>
              </a:pPr>
              <a:r>
                <a:rPr lang="en-US" sz="3200" b="1" strike="noStrike" spc="-1" dirty="0" err="1">
                  <a:solidFill>
                    <a:srgbClr val="7030A0"/>
                  </a:solidFill>
                  <a:latin typeface="隶书"/>
                  <a:ea typeface="隶书"/>
                </a:rPr>
                <a:t>八国联军侵华战争</a:t>
              </a:r>
              <a:r>
                <a:rPr lang="en-US" sz="3200" spc="-1" dirty="0">
                  <a:latin typeface="Arial"/>
                </a:rPr>
                <a:t>         </a:t>
              </a:r>
              <a:r>
                <a:rPr lang="en-US" sz="2800" b="1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——《</a:t>
              </a:r>
              <a:r>
                <a:rPr lang="en-US" sz="2800" b="1" strike="noStrike" spc="-1" dirty="0" err="1">
                  <a:solidFill>
                    <a:srgbClr val="FFFF00"/>
                  </a:solidFill>
                  <a:latin typeface="隶书"/>
                  <a:ea typeface="隶书"/>
                </a:rPr>
                <a:t>辛丑条约</a:t>
              </a:r>
              <a:r>
                <a:rPr lang="en-US" sz="2800" b="1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》</a:t>
              </a: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829" name="CustomShape 7"/>
            <p:cNvSpPr/>
            <p:nvPr/>
          </p:nvSpPr>
          <p:spPr>
            <a:xfrm>
              <a:off x="9393120" y="1687680"/>
              <a:ext cx="749880" cy="74988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0" name="CustomShape 8"/>
            <p:cNvSpPr/>
            <p:nvPr/>
          </p:nvSpPr>
          <p:spPr>
            <a:xfrm>
              <a:off x="9813960" y="3052080"/>
              <a:ext cx="749880" cy="74988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1" name="CustomShape 9"/>
            <p:cNvSpPr/>
            <p:nvPr/>
          </p:nvSpPr>
          <p:spPr>
            <a:xfrm>
              <a:off x="10228320" y="4416840"/>
              <a:ext cx="749880" cy="74988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32" name="Group 10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3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/>
          <a:lstStyle/>
          <a:p>
            <a:pPr algn="ctr">
              <a:lnSpc>
                <a:spcPct val="85000"/>
              </a:lnSpc>
            </a:pPr>
            <a:r>
              <a:rPr lang="en-US" sz="3600" b="1" strike="noStrike" spc="-145">
                <a:solidFill>
                  <a:srgbClr val="FFFFFF"/>
                </a:solidFill>
                <a:latin typeface="隶书"/>
                <a:ea typeface="隶书"/>
              </a:rPr>
              <a:t>鸦片战争及中俄边界纷争</a:t>
            </a:r>
            <a:br/>
            <a:br/>
            <a:r>
              <a:rPr lang="en-US" sz="3200" b="1" strike="noStrike" spc="-145">
                <a:solidFill>
                  <a:srgbClr val="FFFF00"/>
                </a:solidFill>
                <a:latin typeface="华文楷体"/>
                <a:ea typeface="华文楷体"/>
              </a:rPr>
              <a:t>丧权辱国条约</a:t>
            </a:r>
            <a:endParaRPr lang="en-US" sz="3200" b="0" strike="noStrike" spc="-1">
              <a:latin typeface="Arial"/>
            </a:endParaRPr>
          </a:p>
        </p:txBody>
      </p:sp>
      <p:grpSp>
        <p:nvGrpSpPr>
          <p:cNvPr id="834" name="Group 2"/>
          <p:cNvGrpSpPr/>
          <p:nvPr/>
        </p:nvGrpSpPr>
        <p:grpSpPr>
          <a:xfrm>
            <a:off x="5118840" y="743040"/>
            <a:ext cx="6279480" cy="5823720"/>
            <a:chOff x="5118840" y="743040"/>
            <a:chExt cx="6279480" cy="5823720"/>
          </a:xfrm>
        </p:grpSpPr>
        <p:sp>
          <p:nvSpPr>
            <p:cNvPr id="835" name="CustomShape 3"/>
            <p:cNvSpPr/>
            <p:nvPr/>
          </p:nvSpPr>
          <p:spPr>
            <a:xfrm>
              <a:off x="5118840" y="743040"/>
              <a:ext cx="1992960" cy="5823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36" name="CustomShape 4"/>
            <p:cNvSpPr/>
            <p:nvPr/>
          </p:nvSpPr>
          <p:spPr>
            <a:xfrm>
              <a:off x="5318280" y="1289520"/>
              <a:ext cx="1594080" cy="8809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1520" tIns="83520" rIns="71280" bIns="83520" anchor="ctr"/>
            <a:lstStyle/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2400" b="1" strike="noStrike" spc="-1">
                  <a:solidFill>
                    <a:srgbClr val="512373"/>
                  </a:solidFill>
                  <a:latin typeface="华文楷体"/>
                  <a:ea typeface="华文楷体"/>
                </a:rPr>
                <a:t>南京条约</a:t>
              </a:r>
              <a:endParaRPr lang="en-US" sz="2400" b="0" strike="noStrike" spc="-1">
                <a:latin typeface="Arial"/>
              </a:endParaRPr>
            </a:p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1600" b="1" strike="noStrike" spc="-1">
                  <a:solidFill>
                    <a:srgbClr val="FFFF00"/>
                  </a:solidFill>
                  <a:latin typeface="华文楷体"/>
                  <a:ea typeface="华文楷体"/>
                </a:rPr>
                <a:t>中英1842</a:t>
              </a:r>
              <a:endParaRPr lang="en-US" sz="1600" b="0" strike="noStrike" spc="-1">
                <a:latin typeface="Arial"/>
              </a:endParaRPr>
            </a:p>
          </p:txBody>
        </p:sp>
        <p:sp>
          <p:nvSpPr>
            <p:cNvPr id="837" name="CustomShape 5"/>
            <p:cNvSpPr/>
            <p:nvPr/>
          </p:nvSpPr>
          <p:spPr>
            <a:xfrm>
              <a:off x="5318280" y="2251440"/>
              <a:ext cx="1594080" cy="8809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1520" tIns="83520" rIns="71280" bIns="83520" anchor="ctr"/>
            <a:lstStyle/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2400" b="1" strike="noStrike" spc="-1">
                  <a:solidFill>
                    <a:srgbClr val="512373"/>
                  </a:solidFill>
                  <a:latin typeface="华文楷体"/>
                  <a:ea typeface="华文楷体"/>
                </a:rPr>
                <a:t>望厦条约</a:t>
              </a:r>
              <a:endParaRPr lang="en-US" sz="2400" b="0" strike="noStrike" spc="-1">
                <a:latin typeface="Arial"/>
              </a:endParaRPr>
            </a:p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1600" b="1" strike="noStrike" spc="-1">
                  <a:solidFill>
                    <a:srgbClr val="FFFF00"/>
                  </a:solidFill>
                  <a:latin typeface="华文楷体"/>
                  <a:ea typeface="华文楷体"/>
                </a:rPr>
                <a:t>中美1844</a:t>
              </a:r>
              <a:endParaRPr lang="en-US" sz="1600" b="0" strike="noStrike" spc="-1">
                <a:latin typeface="Arial"/>
              </a:endParaRPr>
            </a:p>
          </p:txBody>
        </p:sp>
        <p:sp>
          <p:nvSpPr>
            <p:cNvPr id="838" name="CustomShape 6"/>
            <p:cNvSpPr/>
            <p:nvPr/>
          </p:nvSpPr>
          <p:spPr>
            <a:xfrm>
              <a:off x="5318280" y="3246480"/>
              <a:ext cx="1594080" cy="9100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1520" tIns="83520" rIns="71280" bIns="83520" anchor="ctr"/>
            <a:lstStyle/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2400" b="1" strike="noStrike" spc="-1">
                  <a:solidFill>
                    <a:srgbClr val="512373"/>
                  </a:solidFill>
                  <a:latin typeface="华文楷体"/>
                  <a:ea typeface="华文楷体"/>
                </a:rPr>
                <a:t>黄埔条约</a:t>
              </a:r>
              <a:endParaRPr lang="en-US" sz="2400" b="0" strike="noStrike" spc="-1">
                <a:latin typeface="Arial"/>
              </a:endParaRPr>
            </a:p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1600" b="1" strike="noStrike" spc="-1">
                  <a:solidFill>
                    <a:srgbClr val="FFFF00"/>
                  </a:solidFill>
                  <a:latin typeface="华文楷体"/>
                  <a:ea typeface="华文楷体"/>
                </a:rPr>
                <a:t>中法1844</a:t>
              </a:r>
              <a:endParaRPr lang="en-US" sz="1600" b="0" strike="noStrike" spc="-1">
                <a:latin typeface="Arial"/>
              </a:endParaRPr>
            </a:p>
          </p:txBody>
        </p:sp>
        <p:sp>
          <p:nvSpPr>
            <p:cNvPr id="839" name="CustomShape 7"/>
            <p:cNvSpPr/>
            <p:nvPr/>
          </p:nvSpPr>
          <p:spPr>
            <a:xfrm>
              <a:off x="7262280" y="743040"/>
              <a:ext cx="1992960" cy="5823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22040" tIns="122040" rIns="122040" bIns="3795840" anchor="ctr"/>
            <a:lstStyle/>
            <a:p>
              <a:pPr algn="ctr">
                <a:lnSpc>
                  <a:spcPct val="90000"/>
                </a:lnSpc>
                <a:spcAft>
                  <a:spcPts val="1120"/>
                </a:spcAft>
              </a:pPr>
              <a:r>
                <a:rPr lang="en-US" sz="3200" b="1" strike="noStrike" spc="-1">
                  <a:solidFill>
                    <a:srgbClr val="4F81BD"/>
                  </a:solidFill>
                  <a:latin typeface="华文楷体"/>
                  <a:ea typeface="华文楷体"/>
                </a:rPr>
                <a:t>中俄边界纷争</a:t>
              </a:r>
              <a:endParaRPr lang="en-US" sz="3200" b="0" strike="noStrike" spc="-1">
                <a:latin typeface="Arial"/>
              </a:endParaRPr>
            </a:p>
          </p:txBody>
        </p:sp>
        <p:sp>
          <p:nvSpPr>
            <p:cNvPr id="840" name="CustomShape 8"/>
            <p:cNvSpPr/>
            <p:nvPr/>
          </p:nvSpPr>
          <p:spPr>
            <a:xfrm>
              <a:off x="5318280" y="4270320"/>
              <a:ext cx="1594080" cy="990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7280" tIns="92160" rIns="60840" bIns="91800" anchor="ctr"/>
            <a:lstStyle/>
            <a:p>
              <a:pPr algn="ctr">
                <a:lnSpc>
                  <a:spcPct val="90000"/>
                </a:lnSpc>
                <a:spcAft>
                  <a:spcPts val="839"/>
                </a:spcAft>
              </a:pPr>
              <a:r>
                <a:rPr lang="en-US" sz="2400" b="1" strike="noStrike" spc="-1">
                  <a:solidFill>
                    <a:srgbClr val="512373"/>
                  </a:solidFill>
                  <a:latin typeface="华文楷体"/>
                  <a:ea typeface="华文楷体"/>
                </a:rPr>
                <a:t>天津条约</a:t>
              </a:r>
              <a:endParaRPr lang="en-US" sz="2400" b="0" strike="noStrike" spc="-1">
                <a:latin typeface="Arial"/>
              </a:endParaRPr>
            </a:p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1600" b="1" strike="noStrike" spc="-1">
                  <a:solidFill>
                    <a:srgbClr val="FFFF00"/>
                  </a:solidFill>
                  <a:latin typeface="华文楷体"/>
                  <a:ea typeface="华文楷体"/>
                </a:rPr>
                <a:t>中英、中法、中美1858</a:t>
              </a:r>
              <a:endParaRPr lang="en-US" sz="1600" b="0" strike="noStrike" spc="-1">
                <a:latin typeface="Arial"/>
              </a:endParaRPr>
            </a:p>
          </p:txBody>
        </p:sp>
        <p:sp>
          <p:nvSpPr>
            <p:cNvPr id="841" name="CustomShape 9"/>
            <p:cNvSpPr/>
            <p:nvPr/>
          </p:nvSpPr>
          <p:spPr>
            <a:xfrm>
              <a:off x="7461720" y="5035680"/>
              <a:ext cx="1594080" cy="10789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7280" tIns="92160" rIns="60840" bIns="91800" anchor="ctr"/>
            <a:lstStyle/>
            <a:p>
              <a:pPr algn="ctr">
                <a:lnSpc>
                  <a:spcPct val="90000"/>
                </a:lnSpc>
                <a:spcAft>
                  <a:spcPts val="839"/>
                </a:spcAft>
              </a:pPr>
              <a:r>
                <a:rPr lang="en-US" sz="2400" b="1" strike="noStrike" spc="-1">
                  <a:solidFill>
                    <a:srgbClr val="512373"/>
                  </a:solidFill>
                  <a:latin typeface="华文楷体"/>
                  <a:ea typeface="华文楷体"/>
                </a:rPr>
                <a:t>北京条约</a:t>
              </a:r>
              <a:endParaRPr lang="en-US" sz="2400" b="0" strike="noStrike" spc="-1">
                <a:latin typeface="Arial"/>
              </a:endParaRPr>
            </a:p>
            <a:p>
              <a:pPr algn="ctr">
                <a:lnSpc>
                  <a:spcPct val="90000"/>
                </a:lnSpc>
                <a:spcAft>
                  <a:spcPts val="561"/>
                </a:spcAft>
              </a:pPr>
              <a:r>
                <a:rPr lang="en-US" sz="1600" b="1" strike="noStrike" spc="-1">
                  <a:solidFill>
                    <a:srgbClr val="FFFFFF"/>
                  </a:solidFill>
                  <a:latin typeface="华文楷体"/>
                  <a:ea typeface="华文楷体"/>
                </a:rPr>
                <a:t>中俄1860</a:t>
              </a:r>
              <a:endParaRPr lang="en-US" sz="1600" b="0" strike="noStrike" spc="-1">
                <a:latin typeface="Arial"/>
              </a:endParaRPr>
            </a:p>
          </p:txBody>
        </p:sp>
        <p:sp>
          <p:nvSpPr>
            <p:cNvPr id="842" name="CustomShape 10"/>
            <p:cNvSpPr/>
            <p:nvPr/>
          </p:nvSpPr>
          <p:spPr>
            <a:xfrm>
              <a:off x="9405360" y="743040"/>
              <a:ext cx="1992960" cy="58237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43" name="CustomShape 11"/>
            <p:cNvSpPr/>
            <p:nvPr/>
          </p:nvSpPr>
          <p:spPr>
            <a:xfrm>
              <a:off x="7461720" y="2415960"/>
              <a:ext cx="1594080" cy="110916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7280" tIns="92160" rIns="60840" bIns="91800" anchor="ctr"/>
            <a:lstStyle/>
            <a:p>
              <a:pPr algn="ctr">
                <a:lnSpc>
                  <a:spcPct val="90000"/>
                </a:lnSpc>
                <a:spcAft>
                  <a:spcPts val="839"/>
                </a:spcAft>
              </a:pPr>
              <a:r>
                <a:rPr lang="en-US" sz="2400" b="1" strike="noStrike" spc="-1">
                  <a:solidFill>
                    <a:srgbClr val="7030A0"/>
                  </a:solidFill>
                  <a:latin typeface="华文楷体"/>
                  <a:ea typeface="华文楷体"/>
                </a:rPr>
                <a:t>瑷珲条约</a:t>
              </a:r>
              <a:endParaRPr lang="en-US" sz="2400" b="0" strike="noStrike" spc="-1">
                <a:latin typeface="Arial"/>
              </a:endParaRPr>
            </a:p>
            <a:p>
              <a:pPr algn="ctr">
                <a:lnSpc>
                  <a:spcPct val="90000"/>
                </a:lnSpc>
                <a:spcAft>
                  <a:spcPts val="839"/>
                </a:spcAft>
              </a:pPr>
              <a:r>
                <a:rPr lang="en-US" sz="1600" b="1" strike="noStrike" spc="-1">
                  <a:solidFill>
                    <a:srgbClr val="FFFFFF"/>
                  </a:solidFill>
                  <a:latin typeface="华文楷体"/>
                  <a:ea typeface="华文楷体"/>
                </a:rPr>
                <a:t>中俄1858</a:t>
              </a:r>
              <a:endParaRPr lang="en-US" sz="1600" b="0" strike="noStrike" spc="-1">
                <a:latin typeface="Arial"/>
              </a:endParaRPr>
            </a:p>
          </p:txBody>
        </p:sp>
        <p:sp>
          <p:nvSpPr>
            <p:cNvPr id="844" name="CustomShape 12"/>
            <p:cNvSpPr/>
            <p:nvPr/>
          </p:nvSpPr>
          <p:spPr>
            <a:xfrm>
              <a:off x="7461720" y="3725640"/>
              <a:ext cx="1594080" cy="108000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l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2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  <p:txBody>
            <a:bodyPr lIns="107280" tIns="92160" rIns="60840" bIns="91800" anchor="ctr"/>
            <a:lstStyle/>
            <a:p>
              <a:pPr algn="ctr">
                <a:lnSpc>
                  <a:spcPct val="90000"/>
                </a:lnSpc>
                <a:spcAft>
                  <a:spcPts val="839"/>
                </a:spcAft>
              </a:pPr>
              <a:r>
                <a:rPr lang="en-US" sz="2400" b="1" strike="noStrike" spc="-1">
                  <a:solidFill>
                    <a:srgbClr val="7030A0"/>
                  </a:solidFill>
                  <a:latin typeface="华文楷体"/>
                  <a:ea typeface="华文楷体"/>
                </a:rPr>
                <a:t>天津条约</a:t>
              </a:r>
              <a:endParaRPr lang="en-US" sz="2400" b="0" strike="noStrike" spc="-1">
                <a:latin typeface="Arial"/>
              </a:endParaRPr>
            </a:p>
            <a:p>
              <a:pPr algn="ctr">
                <a:lnSpc>
                  <a:spcPct val="90000"/>
                </a:lnSpc>
                <a:spcAft>
                  <a:spcPts val="839"/>
                </a:spcAft>
              </a:pPr>
              <a:r>
                <a:rPr lang="en-US" sz="1600" b="1" strike="noStrike" spc="-1">
                  <a:solidFill>
                    <a:srgbClr val="FFFFFF"/>
                  </a:solidFill>
                  <a:latin typeface="华文楷体"/>
                  <a:ea typeface="华文楷体"/>
                </a:rPr>
                <a:t>中俄1858</a:t>
              </a:r>
              <a:endParaRPr lang="en-US" sz="1600" b="0" strike="noStrike" spc="-1">
                <a:latin typeface="Arial"/>
              </a:endParaRPr>
            </a:p>
          </p:txBody>
        </p:sp>
      </p:grpSp>
      <p:grpSp>
        <p:nvGrpSpPr>
          <p:cNvPr id="845" name="Group 13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  <p:sp>
        <p:nvSpPr>
          <p:cNvPr id="846" name="CustomShape 14"/>
          <p:cNvSpPr/>
          <p:nvPr/>
        </p:nvSpPr>
        <p:spPr>
          <a:xfrm>
            <a:off x="5318280" y="5418720"/>
            <a:ext cx="1594080" cy="99072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7280" tIns="92160" rIns="60840" bIns="91800" anchor="ctr"/>
          <a:lstStyle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2400" b="1" strike="noStrike" spc="-1">
                <a:solidFill>
                  <a:srgbClr val="512373"/>
                </a:solidFill>
                <a:latin typeface="华文楷体"/>
                <a:ea typeface="华文楷体"/>
              </a:rPr>
              <a:t>北京条约</a:t>
            </a:r>
            <a:endParaRPr lang="en-US" sz="2400" b="0" strike="noStrike" spc="-1">
              <a:latin typeface="Arial"/>
            </a:endParaRPr>
          </a:p>
          <a:p>
            <a:pPr algn="ctr">
              <a:lnSpc>
                <a:spcPct val="90000"/>
              </a:lnSpc>
              <a:spcAft>
                <a:spcPts val="561"/>
              </a:spcAft>
            </a:pPr>
            <a:r>
              <a:rPr lang="en-US" sz="1600" b="1" strike="noStrike" spc="-1">
                <a:solidFill>
                  <a:srgbClr val="FFFF00"/>
                </a:solidFill>
                <a:latin typeface="华文楷体"/>
                <a:ea typeface="华文楷体"/>
              </a:rPr>
              <a:t>中英、中法1860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847" name="CustomShape 15"/>
          <p:cNvSpPr/>
          <p:nvPr/>
        </p:nvSpPr>
        <p:spPr>
          <a:xfrm>
            <a:off x="9604800" y="3368160"/>
            <a:ext cx="1594080" cy="143748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7280" tIns="92160" rIns="60840" bIns="91800" anchor="ctr"/>
          <a:lstStyle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2800" b="1" strike="noStrike" spc="-1">
                <a:solidFill>
                  <a:srgbClr val="7030A0"/>
                </a:solidFill>
                <a:latin typeface="华文楷体"/>
                <a:ea typeface="华文楷体"/>
              </a:rPr>
              <a:t>中俄伊犁条约</a:t>
            </a:r>
            <a:endParaRPr lang="en-US" sz="2800" b="0" strike="noStrike" spc="-1">
              <a:latin typeface="Arial"/>
            </a:endParaRPr>
          </a:p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1600" b="1" strike="noStrike" spc="-1">
                <a:solidFill>
                  <a:srgbClr val="FFFFFF"/>
                </a:solidFill>
                <a:latin typeface="华文楷体"/>
                <a:ea typeface="华文楷体"/>
              </a:rPr>
              <a:t>中俄1881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848" name="CustomShape 16"/>
          <p:cNvSpPr/>
          <p:nvPr/>
        </p:nvSpPr>
        <p:spPr>
          <a:xfrm>
            <a:off x="9604800" y="5005800"/>
            <a:ext cx="1594080" cy="110880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7280" tIns="92160" rIns="60840" bIns="91800" anchor="ctr"/>
          <a:lstStyle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2400" b="1" strike="noStrike" spc="-1">
                <a:solidFill>
                  <a:srgbClr val="7030A0"/>
                </a:solidFill>
                <a:latin typeface="华文楷体"/>
                <a:ea typeface="华文楷体"/>
              </a:rPr>
              <a:t>中俄密约</a:t>
            </a:r>
            <a:r>
              <a:rPr lang="en-US" sz="1600" b="1" strike="noStrike" spc="-1">
                <a:solidFill>
                  <a:srgbClr val="FFFFFF"/>
                </a:solidFill>
                <a:latin typeface="华文楷体"/>
                <a:ea typeface="华文楷体"/>
              </a:rPr>
              <a:t>中俄1896</a:t>
            </a:r>
            <a:endParaRPr lang="en-US" sz="1600" b="0" strike="noStrike" spc="-1">
              <a:latin typeface="Arial"/>
            </a:endParaRPr>
          </a:p>
        </p:txBody>
      </p:sp>
      <p:sp>
        <p:nvSpPr>
          <p:cNvPr id="849" name="CustomShape 17"/>
          <p:cNvSpPr/>
          <p:nvPr/>
        </p:nvSpPr>
        <p:spPr>
          <a:xfrm>
            <a:off x="9604800" y="1322280"/>
            <a:ext cx="1594080" cy="1810080"/>
          </a:xfrm>
          <a:prstGeom prst="roundRect">
            <a:avLst>
              <a:gd name="adj" fmla="val 10000"/>
            </a:avLst>
          </a:prstGeom>
          <a:solidFill>
            <a:schemeClr val="accent1">
              <a:hueOff val="0"/>
              <a:satOff val="0"/>
              <a:lumOff val="0"/>
              <a:alphaOff val="0"/>
            </a:schemeClr>
          </a:solidFill>
          <a:ln>
            <a:solidFill>
              <a:schemeClr val="lt1">
                <a:hueOff val="0"/>
                <a:satOff val="0"/>
                <a:lumOff val="0"/>
                <a:alphaOff val="0"/>
              </a:schemeClr>
            </a:solidFill>
            <a:round/>
          </a:ln>
        </p:spPr>
        <p:style>
          <a:lnRef idx="2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107280" tIns="92160" rIns="60840" bIns="91800" anchor="ctr"/>
          <a:lstStyle/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2800" b="1" strike="noStrike" spc="-1">
                <a:solidFill>
                  <a:srgbClr val="7030A0"/>
                </a:solidFill>
                <a:latin typeface="华文楷体"/>
                <a:ea typeface="华文楷体"/>
              </a:rPr>
              <a:t>中俄勘分西北界约记</a:t>
            </a:r>
            <a:endParaRPr lang="en-US" sz="2800" b="0" strike="noStrike" spc="-1">
              <a:latin typeface="Arial"/>
            </a:endParaRPr>
          </a:p>
          <a:p>
            <a:pPr algn="ctr">
              <a:lnSpc>
                <a:spcPct val="90000"/>
              </a:lnSpc>
              <a:spcAft>
                <a:spcPts val="839"/>
              </a:spcAft>
            </a:pPr>
            <a:r>
              <a:rPr lang="en-US" sz="1600" b="1" strike="noStrike" spc="-1">
                <a:solidFill>
                  <a:srgbClr val="FFFFFF"/>
                </a:solidFill>
                <a:latin typeface="华文楷体"/>
                <a:ea typeface="华文楷体"/>
              </a:rPr>
              <a:t>中俄1864</a:t>
            </a:r>
            <a:endParaRPr lang="en-US" sz="16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0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3600" b="1" strike="noStrike" spc="-145" dirty="0" err="1">
                <a:solidFill>
                  <a:srgbClr val="FFFEFF"/>
                </a:solidFill>
                <a:latin typeface="Calibri Light"/>
                <a:ea typeface="DejaVu Sans"/>
              </a:rPr>
              <a:t>巩固性练习</a:t>
            </a:r>
            <a:endParaRPr lang="en-US" sz="3600" b="1" strike="noStrike" spc="-145" dirty="0">
              <a:solidFill>
                <a:srgbClr val="FFFEFF"/>
              </a:solidFill>
              <a:latin typeface="Calibri Light"/>
              <a:ea typeface="DejaVu Sans"/>
            </a:endParaRPr>
          </a:p>
          <a:p>
            <a:pPr algn="ctr">
              <a:lnSpc>
                <a:spcPct val="85000"/>
              </a:lnSpc>
            </a:pPr>
            <a:r>
              <a:rPr lang="zh-CN" altLang="en-US" sz="2800" b="1" spc="-145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简答题</a:t>
            </a:r>
            <a:br>
              <a:rPr dirty="0"/>
            </a:br>
            <a:br>
              <a:rPr dirty="0"/>
            </a:br>
            <a:r>
              <a:rPr lang="en-US" sz="3600" b="1" strike="noStrike" spc="-145" dirty="0" err="1">
                <a:solidFill>
                  <a:srgbClr val="FFFF00"/>
                </a:solidFill>
                <a:latin typeface="楷体"/>
                <a:ea typeface="楷体"/>
              </a:rPr>
              <a:t>参考答案</a:t>
            </a:r>
            <a:endParaRPr lang="en-US" sz="3600" b="0" strike="noStrike" spc="-1" dirty="0">
              <a:latin typeface="Arial"/>
            </a:endParaRPr>
          </a:p>
        </p:txBody>
      </p:sp>
      <p:grpSp>
        <p:nvGrpSpPr>
          <p:cNvPr id="851" name="Group 2"/>
          <p:cNvGrpSpPr/>
          <p:nvPr/>
        </p:nvGrpSpPr>
        <p:grpSpPr>
          <a:xfrm>
            <a:off x="5118120" y="803160"/>
            <a:ext cx="6280920" cy="5247720"/>
            <a:chOff x="5118120" y="803160"/>
            <a:chExt cx="6280920" cy="5247720"/>
          </a:xfrm>
        </p:grpSpPr>
        <p:sp>
          <p:nvSpPr>
            <p:cNvPr id="852" name="CustomShape 3"/>
            <p:cNvSpPr/>
            <p:nvPr/>
          </p:nvSpPr>
          <p:spPr>
            <a:xfrm>
              <a:off x="5118120" y="803160"/>
              <a:ext cx="53388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52250" prstMaterial="matte"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75680" tIns="175680" rIns="106560" bIns="175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>
                  <a:solidFill>
                    <a:srgbClr val="FFFFFF"/>
                  </a:solidFill>
                  <a:latin typeface="楷体"/>
                  <a:ea typeface="楷体"/>
                </a:rPr>
                <a:t>1.详见第152-155页各不平等条约中关于中国领土被列强侵占瓜分而割让的相应内容</a:t>
              </a: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853" name="CustomShape 4"/>
            <p:cNvSpPr/>
            <p:nvPr/>
          </p:nvSpPr>
          <p:spPr>
            <a:xfrm>
              <a:off x="6060240" y="3690000"/>
              <a:ext cx="53388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52250" prstMaterial="matte"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75680" tIns="175680" rIns="106560" bIns="175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>
                  <a:solidFill>
                    <a:srgbClr val="FFFFFF"/>
                  </a:solidFill>
                  <a:latin typeface="楷体"/>
                  <a:ea typeface="楷体"/>
                </a:rPr>
                <a:t>2.详见第152-155页各不平等条约</a:t>
              </a: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854" name="CustomShape 5"/>
            <p:cNvSpPr/>
            <p:nvPr/>
          </p:nvSpPr>
          <p:spPr>
            <a:xfrm>
              <a:off x="8922600" y="2659680"/>
              <a:ext cx="1534320" cy="153432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55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6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 fontScale="92500" lnSpcReduction="10000"/>
          </a:bodyPr>
          <a:lstStyle/>
          <a:p>
            <a:pPr>
              <a:lnSpc>
                <a:spcPct val="85000"/>
              </a:lnSpc>
            </a:pPr>
            <a:r>
              <a:rPr lang="en-US" sz="3500" b="1" strike="noStrike" spc="-145">
                <a:solidFill>
                  <a:srgbClr val="7030A0"/>
                </a:solidFill>
                <a:latin typeface="楷体"/>
                <a:ea typeface="楷体"/>
              </a:rPr>
              <a:t>近代史：</a:t>
            </a:r>
            <a:endParaRPr lang="en-US" sz="3500" b="0" strike="noStrike" spc="-1">
              <a:latin typeface="Arial"/>
            </a:endParaRPr>
          </a:p>
          <a:p>
            <a:pPr>
              <a:lnSpc>
                <a:spcPct val="85000"/>
              </a:lnSpc>
            </a:pPr>
            <a:r>
              <a:rPr lang="en-US" sz="3500" b="1" strike="noStrike" spc="-145">
                <a:solidFill>
                  <a:srgbClr val="FFFFFF"/>
                </a:solidFill>
                <a:latin typeface="楷体"/>
                <a:ea typeface="楷体"/>
              </a:rPr>
              <a:t>新民主主义革命时期抗击日寇收回日占领土</a:t>
            </a:r>
            <a:br/>
            <a:br/>
            <a:r>
              <a:rPr lang="en-US" sz="30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重要历史事件</a:t>
            </a:r>
            <a:endParaRPr lang="en-US" sz="3000" b="0" strike="noStrike" spc="-1">
              <a:latin typeface="Arial"/>
            </a:endParaRPr>
          </a:p>
        </p:txBody>
      </p:sp>
      <p:grpSp>
        <p:nvGrpSpPr>
          <p:cNvPr id="857" name="Group 2"/>
          <p:cNvGrpSpPr/>
          <p:nvPr/>
        </p:nvGrpSpPr>
        <p:grpSpPr>
          <a:xfrm>
            <a:off x="5165280" y="800280"/>
            <a:ext cx="6296760" cy="5555160"/>
            <a:chOff x="5165280" y="800280"/>
            <a:chExt cx="6296760" cy="5555160"/>
          </a:xfrm>
        </p:grpSpPr>
        <p:sp>
          <p:nvSpPr>
            <p:cNvPr id="858" name="CustomShape 3"/>
            <p:cNvSpPr/>
            <p:nvPr/>
          </p:nvSpPr>
          <p:spPr>
            <a:xfrm>
              <a:off x="5165280" y="80028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86120" tIns="186120" rIns="152280" bIns="186120" anchor="ctr"/>
            <a:lstStyle/>
            <a:p>
              <a:pPr>
                <a:lnSpc>
                  <a:spcPct val="90000"/>
                </a:lnSpc>
                <a:spcAft>
                  <a:spcPts val="1400"/>
                </a:spcAft>
              </a:pPr>
              <a:r>
                <a:rPr lang="en-US" sz="3600" b="1" strike="noStrike" spc="-1" dirty="0" err="1">
                  <a:solidFill>
                    <a:srgbClr val="7030A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日本侵占东三省及上海</a:t>
              </a:r>
              <a:endParaRPr lang="en-US" sz="3600" b="0" strike="noStrike" spc="-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59" name="CustomShape 4"/>
            <p:cNvSpPr/>
            <p:nvPr/>
          </p:nvSpPr>
          <p:spPr>
            <a:xfrm>
              <a:off x="6000840" y="375876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86120" tIns="186120" rIns="152280" bIns="186120" anchor="ctr"/>
            <a:lstStyle/>
            <a:p>
              <a:pPr>
                <a:lnSpc>
                  <a:spcPct val="90000"/>
                </a:lnSpc>
                <a:spcAft>
                  <a:spcPts val="1400"/>
                </a:spcAft>
              </a:pPr>
              <a:r>
                <a:rPr lang="en-US" sz="4400" b="1" strike="noStrike" spc="-1" dirty="0" err="1">
                  <a:solidFill>
                    <a:srgbClr val="7030A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战胜日本，收回所有日占领土</a:t>
              </a:r>
              <a:endParaRPr lang="en-US" sz="4400" b="0" strike="noStrike" spc="-1" dirty="0"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60" name="CustomShape 5"/>
            <p:cNvSpPr/>
            <p:nvPr/>
          </p:nvSpPr>
          <p:spPr>
            <a:xfrm>
              <a:off x="6437520" y="520164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71000" tIns="171000" rIns="137160" bIns="17100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0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——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隶书"/>
                  <a:ea typeface="隶书"/>
                </a:rPr>
                <a:t>台湾回归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；——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隶书"/>
                  <a:ea typeface="隶书"/>
                </a:rPr>
                <a:t>伪满洲国灭亡，东三省回归</a:t>
              </a:r>
              <a:endParaRPr lang="en-US" sz="3200" b="0" strike="noStrike" spc="-1" dirty="0">
                <a:latin typeface="Arial"/>
              </a:endParaRPr>
            </a:p>
          </p:txBody>
        </p:sp>
        <p:sp>
          <p:nvSpPr>
            <p:cNvPr id="861" name="CustomShape 6"/>
            <p:cNvSpPr/>
            <p:nvPr/>
          </p:nvSpPr>
          <p:spPr>
            <a:xfrm>
              <a:off x="5586480" y="2243160"/>
              <a:ext cx="5024520" cy="1153800"/>
            </a:xfrm>
            <a:prstGeom prst="roundRect">
              <a:avLst>
                <a:gd name="adj" fmla="val 10000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186120" tIns="186120" rIns="152280" bIns="186120" anchor="ctr"/>
            <a:lstStyle/>
            <a:p>
              <a:pPr>
                <a:lnSpc>
                  <a:spcPct val="90000"/>
                </a:lnSpc>
                <a:spcAft>
                  <a:spcPts val="1400"/>
                </a:spcAft>
              </a:pPr>
              <a:r>
                <a:rPr lang="en-US" sz="2400" b="0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——</a:t>
              </a:r>
              <a:r>
                <a:rPr lang="en-US" sz="2400" b="0" strike="noStrike" spc="-1" dirty="0" err="1">
                  <a:solidFill>
                    <a:srgbClr val="FFFF00"/>
                  </a:solidFill>
                  <a:latin typeface="隶书"/>
                  <a:ea typeface="隶书"/>
                </a:rPr>
                <a:t>九一八事变；建立伪满洲国；一·二八事变，日军驻留上海</a:t>
              </a:r>
              <a:endParaRPr lang="en-US" sz="2400" b="0" strike="noStrike" spc="-1" dirty="0">
                <a:latin typeface="Arial"/>
              </a:endParaRPr>
            </a:p>
          </p:txBody>
        </p:sp>
        <p:sp>
          <p:nvSpPr>
            <p:cNvPr id="862" name="CustomShape 7"/>
            <p:cNvSpPr/>
            <p:nvPr/>
          </p:nvSpPr>
          <p:spPr>
            <a:xfrm>
              <a:off x="9440280" y="1684800"/>
              <a:ext cx="749880" cy="74988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3" name="CustomShape 8"/>
            <p:cNvSpPr/>
            <p:nvPr/>
          </p:nvSpPr>
          <p:spPr>
            <a:xfrm>
              <a:off x="9861120" y="3049200"/>
              <a:ext cx="749880" cy="74988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64" name="CustomShape 9"/>
            <p:cNvSpPr/>
            <p:nvPr/>
          </p:nvSpPr>
          <p:spPr>
            <a:xfrm>
              <a:off x="10275480" y="4413960"/>
              <a:ext cx="749880" cy="74988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65" name="Group 10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6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/>
          <a:lstStyle/>
          <a:p>
            <a:pPr algn="ctr">
              <a:lnSpc>
                <a:spcPct val="85000"/>
              </a:lnSpc>
            </a:pPr>
            <a:r>
              <a:rPr lang="en-US" sz="4000" b="1" strike="noStrike" spc="-145">
                <a:solidFill>
                  <a:srgbClr val="FFFEFF"/>
                </a:solidFill>
                <a:latin typeface="华文楷体"/>
                <a:ea typeface="华文楷体"/>
              </a:rPr>
              <a:t>日本侵占东三省及上海</a:t>
            </a:r>
            <a:br/>
            <a:br/>
            <a:r>
              <a:rPr lang="en-US" sz="3200" b="1" strike="noStrike" spc="-145">
                <a:solidFill>
                  <a:srgbClr val="FFFF00"/>
                </a:solidFill>
                <a:latin typeface="华文楷体"/>
                <a:ea typeface="华文楷体"/>
              </a:rPr>
              <a:t>重要历史事件</a:t>
            </a:r>
            <a:endParaRPr lang="en-US" sz="3200" b="0" strike="noStrike" spc="-1">
              <a:latin typeface="Arial"/>
            </a:endParaRPr>
          </a:p>
        </p:txBody>
      </p:sp>
      <p:grpSp>
        <p:nvGrpSpPr>
          <p:cNvPr id="867" name="Group 2"/>
          <p:cNvGrpSpPr/>
          <p:nvPr/>
        </p:nvGrpSpPr>
        <p:grpSpPr>
          <a:xfrm>
            <a:off x="5118120" y="803160"/>
            <a:ext cx="6280920" cy="5247720"/>
            <a:chOff x="5118120" y="803160"/>
            <a:chExt cx="6280920" cy="5247720"/>
          </a:xfrm>
        </p:grpSpPr>
        <p:sp>
          <p:nvSpPr>
            <p:cNvPr id="868" name="CustomShape 3"/>
            <p:cNvSpPr/>
            <p:nvPr/>
          </p:nvSpPr>
          <p:spPr>
            <a:xfrm>
              <a:off x="5118120" y="803160"/>
              <a:ext cx="5338800" cy="15739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90500" prstMaterial="matt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02320" tIns="202320" rIns="156240" bIns="202320" anchor="ctr"/>
            <a:lstStyle/>
            <a:p>
              <a:pPr>
                <a:lnSpc>
                  <a:spcPct val="100000"/>
                </a:lnSpc>
                <a:spcAft>
                  <a:spcPts val="1434"/>
                </a:spcAft>
              </a:pPr>
              <a:r>
                <a:rPr lang="en-US" sz="4100" b="0" strike="noStrike" spc="-1" dirty="0">
                  <a:solidFill>
                    <a:srgbClr val="FFFFFF"/>
                  </a:solidFill>
                  <a:latin typeface="Rockwell"/>
                  <a:ea typeface="DejaVu Sans"/>
                </a:rPr>
                <a:t> </a:t>
              </a:r>
              <a:r>
                <a:rPr lang="en-US" sz="3200" b="1" strike="noStrike" spc="-1" dirty="0" err="1">
                  <a:solidFill>
                    <a:srgbClr val="FFFF0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九一八事变，侵占东三省</a:t>
              </a:r>
              <a:endParaRPr lang="en-US" sz="3200" b="0" strike="noStrike" spc="-1" dirty="0">
                <a:solidFill>
                  <a:srgbClr val="FFFF0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69" name="CustomShape 4"/>
            <p:cNvSpPr/>
            <p:nvPr/>
          </p:nvSpPr>
          <p:spPr>
            <a:xfrm>
              <a:off x="5589360" y="2640240"/>
              <a:ext cx="5338800" cy="15739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90500" prstMaterial="matt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94760" tIns="194760" rIns="148680" bIns="194760" anchor="ctr"/>
            <a:lstStyle/>
            <a:p>
              <a:pPr>
                <a:lnSpc>
                  <a:spcPct val="100000"/>
                </a:lnSpc>
                <a:spcAft>
                  <a:spcPts val="1366"/>
                </a:spcAft>
              </a:pPr>
              <a:r>
                <a:rPr lang="en-US" sz="3200" b="1" strike="noStrike" spc="-1" dirty="0" err="1">
                  <a:solidFill>
                    <a:schemeClr val="bg1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建立伪满洲国，侵占东三省</a:t>
              </a:r>
              <a:endParaRPr lang="en-US" sz="3200" b="0" strike="noStrike" spc="-1" dirty="0">
                <a:solidFill>
                  <a:schemeClr val="bg1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70" name="CustomShape 5"/>
            <p:cNvSpPr/>
            <p:nvPr/>
          </p:nvSpPr>
          <p:spPr>
            <a:xfrm>
              <a:off x="6060240" y="4476960"/>
              <a:ext cx="5338800" cy="157392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90500" prstMaterial="matte">
              <a:bevelT w="120650" h="38100" prst="relaxedInset"/>
              <a:bevelB w="120650" h="57150" prst="relaxedInset"/>
              <a:contourClr>
                <a:schemeClr val="bg1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83240" tIns="183240" rIns="137160" bIns="18324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1" strike="noStrike" spc="-1" dirty="0" err="1">
                  <a:solidFill>
                    <a:srgbClr val="7030A0"/>
                  </a:solidFill>
                  <a:latin typeface="隶书" panose="02010509060101010101" pitchFamily="49" charset="-122"/>
                  <a:ea typeface="隶书" panose="02010509060101010101" pitchFamily="49" charset="-122"/>
                </a:rPr>
                <a:t>一·二八事变，日驻军上海</a:t>
              </a:r>
              <a:endParaRPr lang="en-US" sz="3200" b="0" strike="noStrike" spc="-1" dirty="0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endParaRPr>
            </a:p>
          </p:txBody>
        </p:sp>
        <p:sp>
          <p:nvSpPr>
            <p:cNvPr id="871" name="CustomShape 6"/>
            <p:cNvSpPr/>
            <p:nvPr/>
          </p:nvSpPr>
          <p:spPr>
            <a:xfrm>
              <a:off x="9434160" y="1997280"/>
              <a:ext cx="1022760" cy="102276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z="15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72" name="CustomShape 7"/>
            <p:cNvSpPr/>
            <p:nvPr/>
          </p:nvSpPr>
          <p:spPr>
            <a:xfrm>
              <a:off x="9905400" y="3823560"/>
              <a:ext cx="1022760" cy="102276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scene3d>
              <a:camera prst="orthographicFront"/>
              <a:lightRig rig="threePt" dir="t"/>
            </a:scene3d>
            <a:sp3d z="152400" extrusionH="63500" prstMaterial="matte">
              <a:bevelT w="50800" h="19050" prst="relaxedInset"/>
              <a:contourClr>
                <a:schemeClr val="bg1"/>
              </a:contourClr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73" name="Group 8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4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3600" b="1" strike="noStrike" spc="-145">
                <a:solidFill>
                  <a:srgbClr val="FFFEFF"/>
                </a:solidFill>
                <a:latin typeface="Calibri Light"/>
                <a:ea typeface="DejaVu Sans"/>
              </a:rPr>
              <a:t>巩固性练习</a:t>
            </a:r>
            <a:br/>
            <a:br/>
            <a:r>
              <a:rPr lang="en-US" sz="3600" b="1" strike="noStrike" spc="-145">
                <a:solidFill>
                  <a:srgbClr val="FFFF00"/>
                </a:solidFill>
                <a:latin typeface="楷体"/>
                <a:ea typeface="楷体"/>
              </a:rPr>
              <a:t>参考答案</a:t>
            </a:r>
            <a:endParaRPr lang="en-US" sz="3600" b="0" strike="noStrike" spc="-1">
              <a:latin typeface="Arial"/>
            </a:endParaRPr>
          </a:p>
        </p:txBody>
      </p:sp>
      <p:grpSp>
        <p:nvGrpSpPr>
          <p:cNvPr id="875" name="Group 2"/>
          <p:cNvGrpSpPr/>
          <p:nvPr/>
        </p:nvGrpSpPr>
        <p:grpSpPr>
          <a:xfrm>
            <a:off x="5118120" y="803160"/>
            <a:ext cx="6280920" cy="5247720"/>
            <a:chOff x="5118120" y="803160"/>
            <a:chExt cx="6280920" cy="5247720"/>
          </a:xfrm>
        </p:grpSpPr>
        <p:sp>
          <p:nvSpPr>
            <p:cNvPr id="876" name="CustomShape 3"/>
            <p:cNvSpPr/>
            <p:nvPr/>
          </p:nvSpPr>
          <p:spPr>
            <a:xfrm>
              <a:off x="5118120" y="803160"/>
              <a:ext cx="53388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52250" prstMaterial="matte"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75680" tIns="175680" rIns="106560" bIns="175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 dirty="0" err="1">
                  <a:solidFill>
                    <a:srgbClr val="FFFF00"/>
                  </a:solidFill>
                  <a:latin typeface="楷体"/>
                  <a:ea typeface="楷体"/>
                </a:rPr>
                <a:t>一、名词解释</a:t>
              </a:r>
              <a:endParaRPr lang="en-US" sz="2800" b="0" strike="noStrike" spc="-1" dirty="0">
                <a:solidFill>
                  <a:srgbClr val="FFFF00"/>
                </a:solidFill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 dirty="0">
                  <a:solidFill>
                    <a:srgbClr val="FFFFFF"/>
                  </a:solidFill>
                  <a:latin typeface="楷体"/>
                  <a:ea typeface="楷体"/>
                </a:rPr>
                <a:t>1.详见第155页“九一八事变，侵占东三省”；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 dirty="0">
                  <a:solidFill>
                    <a:srgbClr val="FFFFFF"/>
                  </a:solidFill>
                  <a:latin typeface="楷体"/>
                  <a:ea typeface="楷体"/>
                </a:rPr>
                <a:t>2.详见第156页“一·二八事变，日军驻留上海”</a:t>
              </a: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877" name="CustomShape 4"/>
            <p:cNvSpPr/>
            <p:nvPr/>
          </p:nvSpPr>
          <p:spPr>
            <a:xfrm>
              <a:off x="6060240" y="3690000"/>
              <a:ext cx="53388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52250" prstMaterial="matte"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75680" tIns="175680" rIns="106560" bIns="175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 dirty="0" err="1">
                  <a:solidFill>
                    <a:srgbClr val="FFFF00"/>
                  </a:solidFill>
                  <a:latin typeface="楷体"/>
                  <a:ea typeface="楷体"/>
                </a:rPr>
                <a:t>二、简答题</a:t>
              </a:r>
              <a:endParaRPr lang="en-US" sz="2800" b="0" strike="noStrike" spc="-1" dirty="0">
                <a:solidFill>
                  <a:srgbClr val="FFFF00"/>
                </a:solidFill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 dirty="0">
                  <a:solidFill>
                    <a:srgbClr val="FFFFFF"/>
                  </a:solidFill>
                  <a:latin typeface="楷体"/>
                  <a:ea typeface="楷体"/>
                </a:rPr>
                <a:t>1.详见第155-156页“九一八事变”和“建立伪满洲国”；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 dirty="0">
                  <a:solidFill>
                    <a:srgbClr val="FFFFFF"/>
                  </a:solidFill>
                  <a:latin typeface="楷体"/>
                  <a:ea typeface="楷体"/>
                </a:rPr>
                <a:t>2.详见156页“二、战胜日本，中国收回所有日占领土</a:t>
              </a: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878" name="CustomShape 5"/>
            <p:cNvSpPr/>
            <p:nvPr/>
          </p:nvSpPr>
          <p:spPr>
            <a:xfrm>
              <a:off x="8922600" y="2659680"/>
              <a:ext cx="1534320" cy="153432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79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2" name="CustomShape 1"/>
          <p:cNvSpPr/>
          <p:nvPr/>
        </p:nvSpPr>
        <p:spPr>
          <a:xfrm>
            <a:off x="3344040" y="2448000"/>
            <a:ext cx="5489640" cy="8413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0" anchor="b"/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第一章  中国近现代史之时间跨度</a:t>
            </a:r>
            <a:endParaRPr lang="en-US" sz="4400" b="0" strike="noStrike" spc="-1">
              <a:latin typeface="Arial"/>
            </a:endParaRPr>
          </a:p>
        </p:txBody>
      </p:sp>
      <p:sp>
        <p:nvSpPr>
          <p:cNvPr id="763" name="CustomShape 2"/>
          <p:cNvSpPr/>
          <p:nvPr/>
        </p:nvSpPr>
        <p:spPr>
          <a:xfrm>
            <a:off x="3350880" y="3568320"/>
            <a:ext cx="5489640" cy="140112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90000" tIns="0" rIns="90000" bIns="45000"/>
          <a:lstStyle/>
          <a:p>
            <a:pPr>
              <a:lnSpc>
                <a:spcPct val="120000"/>
              </a:lnSpc>
              <a:spcBef>
                <a:spcPts val="1001"/>
              </a:spcBef>
            </a:pPr>
            <a:r>
              <a:rPr lang="en-US" sz="2400" b="1" strike="noStrike" spc="-1">
                <a:solidFill>
                  <a:srgbClr val="FFFF00"/>
                </a:solidFill>
                <a:latin typeface="楷体"/>
                <a:ea typeface="楷体"/>
              </a:rPr>
              <a:t>按时间顺序中国近现代史分为中国近代史（1840-1949）和中国现代史（1949之后）两个历史阶段。</a:t>
            </a:r>
            <a:endParaRPr lang="en-US" sz="2400" b="0" strike="noStrike" spc="-1">
              <a:latin typeface="Arial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/>
          <a:lstStyle/>
          <a:p>
            <a:pPr>
              <a:lnSpc>
                <a:spcPct val="85000"/>
              </a:lnSpc>
            </a:pPr>
            <a:r>
              <a:rPr lang="en-US" sz="3200" b="1" strike="noStrike" spc="-145">
                <a:solidFill>
                  <a:srgbClr val="7030A0"/>
                </a:solidFill>
                <a:latin typeface="华文楷体"/>
                <a:ea typeface="华文楷体"/>
              </a:rPr>
              <a:t>现代史：</a:t>
            </a:r>
            <a:endParaRPr lang="en-US" sz="3200" b="0" strike="noStrike" spc="-1">
              <a:latin typeface="Arial"/>
            </a:endParaRPr>
          </a:p>
          <a:p>
            <a:pPr>
              <a:lnSpc>
                <a:spcPct val="85000"/>
              </a:lnSpc>
            </a:pPr>
            <a:r>
              <a:rPr lang="en-US" sz="3200" b="1" strike="noStrike" spc="-145">
                <a:solidFill>
                  <a:srgbClr val="FFFEFF"/>
                </a:solidFill>
                <a:latin typeface="华文楷体"/>
                <a:ea typeface="华文楷体"/>
              </a:rPr>
              <a:t>曾被西方列强抢占领土的回归</a:t>
            </a:r>
            <a:br/>
            <a:br/>
            <a:r>
              <a:rPr lang="en-US" sz="2800" b="1" strike="noStrike" spc="-145">
                <a:solidFill>
                  <a:srgbClr val="FFFF00"/>
                </a:solidFill>
                <a:latin typeface="华文楷体"/>
                <a:ea typeface="华文楷体"/>
              </a:rPr>
              <a:t>重要历史事件</a:t>
            </a:r>
            <a:endParaRPr lang="en-US" sz="2800" b="0" strike="noStrike" spc="-1">
              <a:latin typeface="Arial"/>
            </a:endParaRPr>
          </a:p>
        </p:txBody>
      </p:sp>
      <p:grpSp>
        <p:nvGrpSpPr>
          <p:cNvPr id="881" name="Group 2"/>
          <p:cNvGrpSpPr/>
          <p:nvPr/>
        </p:nvGrpSpPr>
        <p:grpSpPr>
          <a:xfrm>
            <a:off x="5119200" y="1856880"/>
            <a:ext cx="6278760" cy="3140280"/>
            <a:chOff x="5119200" y="1856880"/>
            <a:chExt cx="6278760" cy="3140280"/>
          </a:xfrm>
        </p:grpSpPr>
        <p:sp>
          <p:nvSpPr>
            <p:cNvPr id="882" name="CustomShape 3"/>
            <p:cNvSpPr/>
            <p:nvPr/>
          </p:nvSpPr>
          <p:spPr>
            <a:xfrm>
              <a:off x="6165720" y="2380320"/>
              <a:ext cx="1961640" cy="1048320"/>
            </a:xfrm>
            <a:prstGeom prst="rect">
              <a:avLst/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z="-152400" prstMaterial="plastic">
              <a:bevelT w="25400" h="25400"/>
              <a:bevelB w="25400" h="254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313920" tIns="170640" rIns="170640" bIns="170640" anchor="ctr"/>
            <a:lstStyle/>
            <a:p>
              <a:pPr>
                <a:lnSpc>
                  <a:spcPct val="90000"/>
                </a:lnSpc>
                <a:spcAft>
                  <a:spcPts val="839"/>
                </a:spcAft>
              </a:pPr>
              <a:r>
                <a:rPr lang="en-US" sz="2000" b="1" strike="noStrike" spc="-1">
                  <a:solidFill>
                    <a:srgbClr val="C00000"/>
                  </a:solidFill>
                  <a:latin typeface="Rockwell"/>
                  <a:ea typeface="DejaVu Sans"/>
                </a:rPr>
                <a:t>1997.7.1</a:t>
              </a:r>
              <a:endParaRPr lang="en-US" sz="2000" b="0" strike="noStrike" spc="-1">
                <a:latin typeface="Arial"/>
              </a:endParaRPr>
            </a:p>
          </p:txBody>
        </p:sp>
        <p:sp>
          <p:nvSpPr>
            <p:cNvPr id="883" name="CustomShape 4"/>
            <p:cNvSpPr/>
            <p:nvPr/>
          </p:nvSpPr>
          <p:spPr>
            <a:xfrm>
              <a:off x="6165720" y="3429000"/>
              <a:ext cx="1961640" cy="1568160"/>
            </a:xfrm>
            <a:prstGeom prst="rect">
              <a:avLst/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z="-152400" prstMaterial="plastic">
              <a:bevelT w="25400" h="25400"/>
              <a:bevelB w="25400" h="254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313920" tIns="199080" rIns="199080" bIns="1990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000" b="1" strike="noStrike" spc="-1">
                  <a:solidFill>
                    <a:srgbClr val="7030A0"/>
                  </a:solidFill>
                  <a:latin typeface="隶书"/>
                  <a:ea typeface="隶书"/>
                </a:rPr>
                <a:t>成立香港特别行政区，结束英国统治，香港回归祖国怀抱</a:t>
              </a:r>
              <a:endParaRPr lang="en-US" sz="2000" b="0" strike="noStrike" spc="-1">
                <a:latin typeface="Arial"/>
              </a:endParaRPr>
            </a:p>
          </p:txBody>
        </p:sp>
        <p:sp>
          <p:nvSpPr>
            <p:cNvPr id="884" name="CustomShape 5"/>
            <p:cNvSpPr/>
            <p:nvPr/>
          </p:nvSpPr>
          <p:spPr>
            <a:xfrm>
              <a:off x="5119200" y="1856880"/>
              <a:ext cx="1307520" cy="1307520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50800" h="50800"/>
              <a:bevelB w="50800" h="508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Aft>
                  <a:spcPts val="1261"/>
                </a:spcAft>
              </a:pPr>
              <a:r>
                <a:rPr lang="en-US" sz="3600" b="1" strike="noStrike" spc="-1">
                  <a:solidFill>
                    <a:srgbClr val="FFFF00"/>
                  </a:solidFill>
                  <a:latin typeface="华文楷体"/>
                  <a:ea typeface="华文楷体"/>
                </a:rPr>
                <a:t>香港回归</a:t>
              </a:r>
              <a:endParaRPr lang="en-US" sz="3600" b="0" strike="noStrike" spc="-1">
                <a:latin typeface="Arial"/>
              </a:endParaRPr>
            </a:p>
          </p:txBody>
        </p:sp>
        <p:sp>
          <p:nvSpPr>
            <p:cNvPr id="885" name="CustomShape 6"/>
            <p:cNvSpPr/>
            <p:nvPr/>
          </p:nvSpPr>
          <p:spPr>
            <a:xfrm>
              <a:off x="9436320" y="2380320"/>
              <a:ext cx="1961640" cy="1048320"/>
            </a:xfrm>
            <a:prstGeom prst="rect">
              <a:avLst/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z="-152400" prstMaterial="plastic">
              <a:bevelT w="25400" h="25400"/>
              <a:bevelB w="25400" h="254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313920" tIns="170640" rIns="170640" bIns="170640" anchor="ctr"/>
            <a:lstStyle/>
            <a:p>
              <a:pPr>
                <a:lnSpc>
                  <a:spcPct val="90000"/>
                </a:lnSpc>
                <a:spcAft>
                  <a:spcPts val="839"/>
                </a:spcAft>
              </a:pPr>
              <a:r>
                <a:rPr lang="en-US" sz="2000" b="1" strike="noStrike" spc="-1">
                  <a:solidFill>
                    <a:srgbClr val="C00000"/>
                  </a:solidFill>
                  <a:latin typeface="Rockwell"/>
                  <a:ea typeface="DejaVu Sans"/>
                </a:rPr>
                <a:t>1999.12.20</a:t>
              </a:r>
              <a:endParaRPr lang="en-US" sz="2000" b="0" strike="noStrike" spc="-1">
                <a:latin typeface="Arial"/>
              </a:endParaRPr>
            </a:p>
          </p:txBody>
        </p:sp>
        <p:sp>
          <p:nvSpPr>
            <p:cNvPr id="886" name="CustomShape 7"/>
            <p:cNvSpPr/>
            <p:nvPr/>
          </p:nvSpPr>
          <p:spPr>
            <a:xfrm>
              <a:off x="9436320" y="3429000"/>
              <a:ext cx="1961640" cy="1568160"/>
            </a:xfrm>
            <a:prstGeom prst="rect">
              <a:avLst/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z="-152400" prstMaterial="plastic">
              <a:bevelT w="25400" h="25400"/>
              <a:bevelB w="25400" h="254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313920" tIns="142200" rIns="142200" bIns="142200" anchor="ctr"/>
            <a:lstStyle/>
            <a:p>
              <a:pPr>
                <a:lnSpc>
                  <a:spcPct val="90000"/>
                </a:lnSpc>
                <a:spcAft>
                  <a:spcPts val="700"/>
                </a:spcAft>
              </a:pPr>
              <a:r>
                <a:rPr lang="en-US" sz="2000" b="1" strike="noStrike" spc="-1">
                  <a:solidFill>
                    <a:srgbClr val="7030A0"/>
                  </a:solidFill>
                  <a:latin typeface="隶书"/>
                  <a:ea typeface="隶书"/>
                </a:rPr>
                <a:t>成立澳门特别行政区，结束葡萄牙统治，澳门回归祖国</a:t>
              </a:r>
              <a:endParaRPr lang="en-US" sz="2000" b="0" strike="noStrike" spc="-1">
                <a:latin typeface="Arial"/>
              </a:endParaRPr>
            </a:p>
          </p:txBody>
        </p:sp>
        <p:sp>
          <p:nvSpPr>
            <p:cNvPr id="887" name="CustomShape 8"/>
            <p:cNvSpPr/>
            <p:nvPr/>
          </p:nvSpPr>
          <p:spPr>
            <a:xfrm>
              <a:off x="8389800" y="1856880"/>
              <a:ext cx="1307520" cy="1307520"/>
            </a:xfrm>
            <a:prstGeom prst="ellipse">
              <a:avLst/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prstMaterial="plastic">
              <a:bevelT w="50800" h="50800"/>
              <a:bevelB w="50800" h="508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0" tIns="0" rIns="0" bIns="0" anchor="ctr"/>
            <a:lstStyle/>
            <a:p>
              <a:pPr algn="ctr">
                <a:lnSpc>
                  <a:spcPct val="90000"/>
                </a:lnSpc>
                <a:spcAft>
                  <a:spcPts val="1261"/>
                </a:spcAft>
              </a:pPr>
              <a:r>
                <a:rPr lang="en-US" sz="3600" b="1" strike="noStrike" spc="-1">
                  <a:solidFill>
                    <a:srgbClr val="FFFF00"/>
                  </a:solidFill>
                  <a:latin typeface="华文楷体"/>
                  <a:ea typeface="华文楷体"/>
                </a:rPr>
                <a:t>澳门回归</a:t>
              </a:r>
              <a:endParaRPr lang="en-US" sz="3600" b="0" strike="noStrike" spc="-1">
                <a:latin typeface="Arial"/>
              </a:endParaRPr>
            </a:p>
          </p:txBody>
        </p:sp>
      </p:grpSp>
      <p:grpSp>
        <p:nvGrpSpPr>
          <p:cNvPr id="888" name="Group 9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9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3600" b="1" strike="noStrike" spc="-145" dirty="0" err="1">
                <a:solidFill>
                  <a:srgbClr val="FFFEFF"/>
                </a:solidFill>
                <a:latin typeface="Calibri Light"/>
                <a:ea typeface="DejaVu Sans"/>
              </a:rPr>
              <a:t>巩固性练习</a:t>
            </a:r>
            <a:endParaRPr lang="en-US" sz="3600" b="1" strike="noStrike" spc="-145" dirty="0">
              <a:solidFill>
                <a:srgbClr val="FFFEFF"/>
              </a:solidFill>
              <a:latin typeface="Calibri Light"/>
              <a:ea typeface="DejaVu Sans"/>
            </a:endParaRPr>
          </a:p>
          <a:p>
            <a:pPr algn="ctr">
              <a:lnSpc>
                <a:spcPct val="85000"/>
              </a:lnSpc>
            </a:pPr>
            <a:r>
              <a:rPr lang="en-US" sz="2800" b="1" strike="noStrike" spc="-145" dirty="0" err="1">
                <a:solidFill>
                  <a:srgbClr val="7030A0"/>
                </a:solidFill>
                <a:latin typeface="隶书" panose="02010509060101010101" pitchFamily="49" charset="-122"/>
                <a:ea typeface="隶书" panose="02010509060101010101" pitchFamily="49" charset="-122"/>
              </a:rPr>
              <a:t>简答题</a:t>
            </a:r>
            <a:br>
              <a:rPr dirty="0"/>
            </a:br>
            <a:br>
              <a:rPr dirty="0"/>
            </a:br>
            <a:r>
              <a:rPr lang="en-US" sz="3600" b="1" strike="noStrike" spc="-145" dirty="0" err="1">
                <a:solidFill>
                  <a:srgbClr val="FFFF00"/>
                </a:solidFill>
                <a:latin typeface="楷体"/>
                <a:ea typeface="楷体"/>
              </a:rPr>
              <a:t>参考答案</a:t>
            </a:r>
            <a:endParaRPr lang="en-US" sz="3600" b="0" strike="noStrike" spc="-1" dirty="0">
              <a:latin typeface="Arial"/>
            </a:endParaRPr>
          </a:p>
        </p:txBody>
      </p:sp>
      <p:grpSp>
        <p:nvGrpSpPr>
          <p:cNvPr id="890" name="Group 2"/>
          <p:cNvGrpSpPr/>
          <p:nvPr/>
        </p:nvGrpSpPr>
        <p:grpSpPr>
          <a:xfrm>
            <a:off x="5118120" y="803160"/>
            <a:ext cx="6280920" cy="5247720"/>
            <a:chOff x="5118120" y="803160"/>
            <a:chExt cx="6280920" cy="5247720"/>
          </a:xfrm>
        </p:grpSpPr>
        <p:sp>
          <p:nvSpPr>
            <p:cNvPr id="891" name="CustomShape 3"/>
            <p:cNvSpPr/>
            <p:nvPr/>
          </p:nvSpPr>
          <p:spPr>
            <a:xfrm>
              <a:off x="5118120" y="803160"/>
              <a:ext cx="53388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52250" prstMaterial="matte"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75680" tIns="175680" rIns="106560" bIns="175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>
                  <a:solidFill>
                    <a:srgbClr val="FFFFFF"/>
                  </a:solidFill>
                  <a:latin typeface="楷体"/>
                  <a:ea typeface="楷体"/>
                </a:rPr>
                <a:t>1.详见第157页“香港回归”和“澳门回归”</a:t>
              </a: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892" name="CustomShape 4"/>
            <p:cNvSpPr/>
            <p:nvPr/>
          </p:nvSpPr>
          <p:spPr>
            <a:xfrm>
              <a:off x="6060240" y="3690000"/>
              <a:ext cx="5338800" cy="2360880"/>
            </a:xfrm>
            <a:prstGeom prst="roundRect">
              <a:avLst>
                <a:gd name="adj" fmla="val 10000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/>
              <a:lightRig rig="threePt" dir="t"/>
            </a:scene3d>
            <a:sp3d extrusionH="152250" prstMaterial="matte">
              <a:bevelT w="165100" prst="coolSlant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175680" tIns="175680" rIns="106560" bIns="175680" anchor="ctr"/>
            <a:lstStyle/>
            <a:p>
              <a:pPr>
                <a:lnSpc>
                  <a:spcPct val="90000"/>
                </a:lnSpc>
                <a:spcAft>
                  <a:spcPts val="981"/>
                </a:spcAft>
              </a:pPr>
              <a:r>
                <a:rPr lang="en-US" sz="2800" b="1" strike="noStrike" spc="-1">
                  <a:solidFill>
                    <a:srgbClr val="FFFFFF"/>
                  </a:solidFill>
                  <a:latin typeface="楷体"/>
                  <a:ea typeface="楷体"/>
                </a:rPr>
                <a:t>2.详见第156页“2.建立伪满洲国，强占中国领土”</a:t>
              </a:r>
              <a:endParaRPr lang="en-US" sz="2800" b="0" strike="noStrike" spc="-1">
                <a:latin typeface="Arial"/>
              </a:endParaRPr>
            </a:p>
          </p:txBody>
        </p:sp>
        <p:sp>
          <p:nvSpPr>
            <p:cNvPr id="893" name="CustomShape 5"/>
            <p:cNvSpPr/>
            <p:nvPr/>
          </p:nvSpPr>
          <p:spPr>
            <a:xfrm>
              <a:off x="8922600" y="2659680"/>
              <a:ext cx="1534320" cy="1534320"/>
            </a:xfrm>
            <a:prstGeom prst="downArrow">
              <a:avLst>
                <a:gd name="adj1" fmla="val 55000"/>
                <a:gd name="adj2" fmla="val 45000"/>
              </a:avLst>
            </a:prstGeom>
            <a:solidFill>
              <a:schemeClr val="accent1">
                <a:alpha val="90000"/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alpha val="90000"/>
                  <a:tint val="40000"/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/>
              <a:lightRig rig="threePt" dir="t"/>
            </a:scene3d>
            <a:sp3d prstMaterial="matte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</p:grpSp>
      <p:grpSp>
        <p:nvGrpSpPr>
          <p:cNvPr id="894" name="Group 6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4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9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中国近代史</a:t>
            </a: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1840—1949年</a:t>
            </a:r>
            <a:br/>
            <a:br/>
            <a:r>
              <a:rPr lang="en-US" sz="3600" b="1" strike="noStrike" spc="-145">
                <a:solidFill>
                  <a:srgbClr val="7030A0"/>
                </a:solidFill>
                <a:latin typeface="隶书"/>
                <a:ea typeface="隶书"/>
              </a:rPr>
              <a:t>阶段区分</a:t>
            </a:r>
            <a:endParaRPr lang="en-US" sz="3600" b="0" strike="noStrike" spc="-1">
              <a:latin typeface="Arial"/>
            </a:endParaRPr>
          </a:p>
        </p:txBody>
      </p:sp>
      <p:grpSp>
        <p:nvGrpSpPr>
          <p:cNvPr id="765" name="Group 2"/>
          <p:cNvGrpSpPr/>
          <p:nvPr/>
        </p:nvGrpSpPr>
        <p:grpSpPr>
          <a:xfrm>
            <a:off x="5108760" y="1161360"/>
            <a:ext cx="6365520" cy="4067640"/>
            <a:chOff x="5108760" y="1161360"/>
            <a:chExt cx="6365520" cy="4067640"/>
          </a:xfrm>
        </p:grpSpPr>
        <p:sp>
          <p:nvSpPr>
            <p:cNvPr id="766" name="CustomShape 3"/>
            <p:cNvSpPr/>
            <p:nvPr/>
          </p:nvSpPr>
          <p:spPr>
            <a:xfrm>
              <a:off x="5108760" y="1722240"/>
              <a:ext cx="6280920" cy="9568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67" name="CustomShape 4"/>
            <p:cNvSpPr/>
            <p:nvPr/>
          </p:nvSpPr>
          <p:spPr>
            <a:xfrm>
              <a:off x="5422680" y="1161360"/>
              <a:ext cx="4396320" cy="11210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221040" tIns="54720" rIns="166320" bIns="54720" anchor="ctr"/>
            <a:lstStyle/>
            <a:p>
              <a:pPr>
                <a:lnSpc>
                  <a:spcPct val="90000"/>
                </a:lnSpc>
                <a:spcAft>
                  <a:spcPts val="1329"/>
                </a:spcAft>
              </a:pPr>
              <a:r>
                <a:rPr lang="en-US" sz="3200" b="1" strike="noStrike" spc="-1">
                  <a:solidFill>
                    <a:srgbClr val="FFFF00"/>
                  </a:solidFill>
                  <a:latin typeface="Rockwell"/>
                  <a:ea typeface="DejaVu Sans"/>
                </a:rPr>
                <a:t>旧民主主义革命时期</a:t>
              </a:r>
              <a:r>
                <a:rPr lang="en-US" sz="3200" b="1" strike="noStrike" spc="-1">
                  <a:solidFill>
                    <a:srgbClr val="7030A0"/>
                  </a:solidFill>
                  <a:latin typeface="Rockwell"/>
                  <a:ea typeface="DejaVu Sans"/>
                </a:rPr>
                <a:t>（1840-1919年）</a:t>
              </a:r>
              <a:endParaRPr lang="en-US" sz="3200" b="0" strike="noStrike" spc="-1">
                <a:latin typeface="Arial"/>
              </a:endParaRPr>
            </a:p>
          </p:txBody>
        </p:sp>
        <p:sp>
          <p:nvSpPr>
            <p:cNvPr id="768" name="CustomShape 5"/>
            <p:cNvSpPr/>
            <p:nvPr/>
          </p:nvSpPr>
          <p:spPr>
            <a:xfrm>
              <a:off x="5193360" y="4272120"/>
              <a:ext cx="6280920" cy="9568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69" name="CustomShape 6"/>
            <p:cNvSpPr/>
            <p:nvPr/>
          </p:nvSpPr>
          <p:spPr>
            <a:xfrm>
              <a:off x="5422680" y="3629160"/>
              <a:ext cx="4396320" cy="11210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221040" tIns="54720" rIns="166320" bIns="54720" anchor="ctr"/>
            <a:lstStyle/>
            <a:p>
              <a:pPr>
                <a:lnSpc>
                  <a:spcPct val="90000"/>
                </a:lnSpc>
                <a:spcAft>
                  <a:spcPts val="1329"/>
                </a:spcAft>
              </a:pPr>
              <a:r>
                <a:rPr lang="en-US" sz="3200" b="1" strike="noStrike" spc="-1">
                  <a:solidFill>
                    <a:srgbClr val="FFFF00"/>
                  </a:solidFill>
                  <a:latin typeface="Rockwell"/>
                  <a:ea typeface="DejaVu Sans"/>
                </a:rPr>
                <a:t>新民主主义革命时期</a:t>
              </a:r>
              <a:r>
                <a:rPr lang="en-US" sz="3200" b="1" strike="noStrike" spc="-1">
                  <a:solidFill>
                    <a:srgbClr val="7030A0"/>
                  </a:solidFill>
                  <a:latin typeface="Rockwell"/>
                  <a:ea typeface="DejaVu Sans"/>
                </a:rPr>
                <a:t>（1919-1949年）</a:t>
              </a:r>
              <a:endParaRPr lang="en-US" sz="3200" b="0" strike="noStrike" spc="-1">
                <a:latin typeface="Arial"/>
              </a:endParaRPr>
            </a:p>
          </p:txBody>
        </p:sp>
      </p:grpSp>
      <p:grpSp>
        <p:nvGrpSpPr>
          <p:cNvPr id="770" name="Group 7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1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中国近代史</a:t>
            </a:r>
            <a:br/>
            <a:r>
              <a:rPr lang="en-US" sz="2800" b="0" strike="noStrike" spc="-145">
                <a:solidFill>
                  <a:srgbClr val="7030A0"/>
                </a:solidFill>
                <a:latin typeface="隶书"/>
                <a:ea typeface="隶书"/>
              </a:rPr>
              <a:t>重要历史事件</a:t>
            </a:r>
            <a:endParaRPr lang="en-US" sz="2800" b="0" strike="noStrike" spc="-1">
              <a:latin typeface="Arial"/>
            </a:endParaRPr>
          </a:p>
          <a:p>
            <a:pPr algn="ctr">
              <a:lnSpc>
                <a:spcPct val="85000"/>
              </a:lnSpc>
            </a:pP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西方列强侵略战争</a:t>
            </a:r>
            <a:endParaRPr lang="en-US" sz="2700" b="0" strike="noStrike" spc="-1">
              <a:latin typeface="Arial"/>
            </a:endParaRPr>
          </a:p>
        </p:txBody>
      </p:sp>
      <p:grpSp>
        <p:nvGrpSpPr>
          <p:cNvPr id="772" name="Group 2"/>
          <p:cNvGrpSpPr/>
          <p:nvPr/>
        </p:nvGrpSpPr>
        <p:grpSpPr>
          <a:xfrm>
            <a:off x="4831560" y="985320"/>
            <a:ext cx="6468480" cy="5065560"/>
            <a:chOff x="4831560" y="985320"/>
            <a:chExt cx="6468480" cy="5065560"/>
          </a:xfrm>
        </p:grpSpPr>
        <p:sp>
          <p:nvSpPr>
            <p:cNvPr id="773" name="CustomShape 3"/>
            <p:cNvSpPr/>
            <p:nvPr/>
          </p:nvSpPr>
          <p:spPr>
            <a:xfrm>
              <a:off x="5315040" y="985320"/>
              <a:ext cx="5502240" cy="50655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4" name="CustomShape 4"/>
            <p:cNvSpPr/>
            <p:nvPr/>
          </p:nvSpPr>
          <p:spPr>
            <a:xfrm>
              <a:off x="4831560" y="2505240"/>
              <a:ext cx="6468480" cy="20257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36160" tIns="236160" rIns="137160" bIns="23616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0" strike="noStrike" spc="-1">
                  <a:solidFill>
                    <a:srgbClr val="FFFF00"/>
                  </a:solidFill>
                  <a:latin typeface="黑体"/>
                  <a:ea typeface="黑体"/>
                </a:rPr>
                <a:t>第一次鸦片战争 → 第二次鸦片战争 → 中法战争 → 中日甲午战争 → 八国联军侵略战争</a:t>
              </a:r>
              <a:endParaRPr lang="en-US" sz="3200" b="0" strike="noStrike" spc="-1">
                <a:latin typeface="Arial"/>
              </a:endParaRPr>
            </a:p>
          </p:txBody>
        </p:sp>
      </p:grpSp>
      <p:grpSp>
        <p:nvGrpSpPr>
          <p:cNvPr id="775" name="Group 5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6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中国近代史</a:t>
            </a:r>
            <a:br/>
            <a:r>
              <a:rPr lang="en-US" sz="3200" b="0" strike="noStrike" spc="-145">
                <a:solidFill>
                  <a:srgbClr val="7030A0"/>
                </a:solidFill>
                <a:latin typeface="隶书"/>
                <a:ea typeface="隶书"/>
              </a:rPr>
              <a:t>重要历史事件</a:t>
            </a:r>
            <a:endParaRPr lang="en-US" sz="3200" b="0" strike="noStrike" spc="-1">
              <a:latin typeface="Arial"/>
            </a:endParaRPr>
          </a:p>
          <a:p>
            <a:pPr algn="ctr">
              <a:lnSpc>
                <a:spcPct val="85000"/>
              </a:lnSpc>
            </a:pP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救亡图存富国强兵</a:t>
            </a:r>
            <a:endParaRPr lang="en-US" sz="2700" b="0" strike="noStrike" spc="-1">
              <a:latin typeface="Arial"/>
            </a:endParaRPr>
          </a:p>
        </p:txBody>
      </p:sp>
      <p:grpSp>
        <p:nvGrpSpPr>
          <p:cNvPr id="777" name="Group 2"/>
          <p:cNvGrpSpPr/>
          <p:nvPr/>
        </p:nvGrpSpPr>
        <p:grpSpPr>
          <a:xfrm>
            <a:off x="4831560" y="985320"/>
            <a:ext cx="6468480" cy="5065560"/>
            <a:chOff x="4831560" y="985320"/>
            <a:chExt cx="6468480" cy="5065560"/>
          </a:xfrm>
        </p:grpSpPr>
        <p:sp>
          <p:nvSpPr>
            <p:cNvPr id="778" name="CustomShape 3"/>
            <p:cNvSpPr/>
            <p:nvPr/>
          </p:nvSpPr>
          <p:spPr>
            <a:xfrm>
              <a:off x="5315040" y="985320"/>
              <a:ext cx="5502240" cy="50655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79" name="CustomShape 4"/>
            <p:cNvSpPr/>
            <p:nvPr/>
          </p:nvSpPr>
          <p:spPr>
            <a:xfrm>
              <a:off x="4831560" y="2505240"/>
              <a:ext cx="6468480" cy="20257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36160" tIns="236160" rIns="137160" bIns="23616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设总理衙门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辛酉政变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洋务运动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戊戌变法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辛亥革命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新文化运动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 panose="02010609060101010101" pitchFamily="49" charset="-122"/>
                  <a:ea typeface="黑体" panose="02010609060101010101" pitchFamily="49" charset="-122"/>
                </a:rPr>
                <a:t>→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五四运动</a:t>
              </a:r>
              <a:endParaRPr lang="en-US" sz="3200" b="0" strike="noStrike" spc="-1" dirty="0">
                <a:latin typeface="Arial"/>
              </a:endParaRPr>
            </a:p>
          </p:txBody>
        </p:sp>
      </p:grpSp>
      <p:grpSp>
        <p:nvGrpSpPr>
          <p:cNvPr id="780" name="Group 5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1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中国近代史</a:t>
            </a:r>
            <a:br/>
            <a:r>
              <a:rPr lang="en-US" sz="3200" b="0" strike="noStrike" spc="-145">
                <a:solidFill>
                  <a:srgbClr val="7030A0"/>
                </a:solidFill>
                <a:latin typeface="隶书"/>
                <a:ea typeface="隶书"/>
              </a:rPr>
              <a:t>重要历史事件</a:t>
            </a:r>
            <a:endParaRPr lang="en-US" sz="3200" b="0" strike="noStrike" spc="-1">
              <a:latin typeface="Arial"/>
            </a:endParaRPr>
          </a:p>
          <a:p>
            <a:pPr algn="ctr">
              <a:lnSpc>
                <a:spcPct val="85000"/>
              </a:lnSpc>
            </a:pP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旧民主主义革命运动</a:t>
            </a:r>
            <a:endParaRPr lang="en-US" sz="2700" b="0" strike="noStrike" spc="-1">
              <a:latin typeface="Arial"/>
            </a:endParaRPr>
          </a:p>
        </p:txBody>
      </p:sp>
      <p:grpSp>
        <p:nvGrpSpPr>
          <p:cNvPr id="782" name="Group 2"/>
          <p:cNvGrpSpPr/>
          <p:nvPr/>
        </p:nvGrpSpPr>
        <p:grpSpPr>
          <a:xfrm>
            <a:off x="4831560" y="985320"/>
            <a:ext cx="6468480" cy="5065560"/>
            <a:chOff x="4831560" y="985320"/>
            <a:chExt cx="6468480" cy="5065560"/>
          </a:xfrm>
        </p:grpSpPr>
        <p:sp>
          <p:nvSpPr>
            <p:cNvPr id="783" name="CustomShape 3"/>
            <p:cNvSpPr/>
            <p:nvPr/>
          </p:nvSpPr>
          <p:spPr>
            <a:xfrm>
              <a:off x="5315040" y="985320"/>
              <a:ext cx="5502240" cy="50655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4" name="CustomShape 4"/>
            <p:cNvSpPr/>
            <p:nvPr/>
          </p:nvSpPr>
          <p:spPr>
            <a:xfrm>
              <a:off x="4831560" y="2505240"/>
              <a:ext cx="6468480" cy="20257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36160" tIns="236160" rIns="137160" bIns="23616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0" strike="noStrike" spc="-1">
                  <a:solidFill>
                    <a:srgbClr val="FFFF00"/>
                  </a:solidFill>
                  <a:latin typeface="黑体"/>
                  <a:ea typeface="黑体"/>
                </a:rPr>
                <a:t>太平天国运动 → 义和团运动 → 辛亥革命 → 中华民国成立</a:t>
              </a:r>
              <a:endParaRPr lang="en-US" sz="3200" b="0" strike="noStrike" spc="-1">
                <a:latin typeface="Arial"/>
              </a:endParaRPr>
            </a:p>
          </p:txBody>
        </p:sp>
      </p:grpSp>
      <p:grpSp>
        <p:nvGrpSpPr>
          <p:cNvPr id="785" name="Group 5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6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400" b="1" strike="noStrike" spc="-145" dirty="0" err="1">
                <a:solidFill>
                  <a:srgbClr val="FFFEFF"/>
                </a:solidFill>
                <a:latin typeface="楷体"/>
                <a:ea typeface="楷体"/>
              </a:rPr>
              <a:t>中国近代史</a:t>
            </a:r>
            <a:br>
              <a:rPr dirty="0"/>
            </a:br>
            <a:r>
              <a:rPr lang="en-US" sz="3200" b="0" strike="noStrike" spc="-145" dirty="0" err="1">
                <a:solidFill>
                  <a:srgbClr val="7030A0"/>
                </a:solidFill>
                <a:latin typeface="隶书"/>
                <a:ea typeface="隶书"/>
              </a:rPr>
              <a:t>重要历史事件</a:t>
            </a:r>
            <a:endParaRPr lang="en-US" sz="3200" b="0" strike="noStrike" spc="-1" dirty="0">
              <a:latin typeface="Arial"/>
            </a:endParaRPr>
          </a:p>
          <a:p>
            <a:pPr algn="ctr">
              <a:lnSpc>
                <a:spcPct val="85000"/>
              </a:lnSpc>
            </a:pPr>
            <a:br>
              <a:rPr dirty="0"/>
            </a:br>
            <a:r>
              <a:rPr lang="en-US" sz="2700" b="1" strike="noStrike" spc="-145" dirty="0" err="1">
                <a:solidFill>
                  <a:srgbClr val="FFFF00"/>
                </a:solidFill>
                <a:latin typeface="Calibri Light"/>
                <a:ea typeface="楷体"/>
              </a:rPr>
              <a:t>新民主主义革命</a:t>
            </a:r>
            <a:r>
              <a:rPr lang="zh-CN" altLang="en-US" sz="2700" b="1" strike="noStrike" spc="-145" dirty="0">
                <a:solidFill>
                  <a:srgbClr val="FFFF00"/>
                </a:solidFill>
                <a:latin typeface="Calibri Light"/>
                <a:ea typeface="楷体"/>
              </a:rPr>
              <a:t>运动</a:t>
            </a:r>
            <a:endParaRPr lang="en-US" sz="2700" b="0" strike="noStrike" spc="-1" dirty="0">
              <a:latin typeface="Arial"/>
            </a:endParaRPr>
          </a:p>
        </p:txBody>
      </p:sp>
      <p:grpSp>
        <p:nvGrpSpPr>
          <p:cNvPr id="787" name="Group 2"/>
          <p:cNvGrpSpPr/>
          <p:nvPr/>
        </p:nvGrpSpPr>
        <p:grpSpPr>
          <a:xfrm>
            <a:off x="4831560" y="985320"/>
            <a:ext cx="6468480" cy="5065560"/>
            <a:chOff x="4831560" y="985320"/>
            <a:chExt cx="6468480" cy="5065560"/>
          </a:xfrm>
        </p:grpSpPr>
        <p:sp>
          <p:nvSpPr>
            <p:cNvPr id="788" name="CustomShape 3"/>
            <p:cNvSpPr/>
            <p:nvPr/>
          </p:nvSpPr>
          <p:spPr>
            <a:xfrm>
              <a:off x="5315040" y="985320"/>
              <a:ext cx="5502240" cy="50655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89" name="CustomShape 4"/>
            <p:cNvSpPr/>
            <p:nvPr/>
          </p:nvSpPr>
          <p:spPr>
            <a:xfrm>
              <a:off x="4831560" y="2505240"/>
              <a:ext cx="6468480" cy="20257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36160" tIns="236160" rIns="137160" bIns="23616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五四运动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中国共产党成立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第一次国共合作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zh-CN" alt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中国人民的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抗日战争与第二次国共合作</a:t>
              </a:r>
              <a:r>
                <a:rPr lang="en-US" sz="3200" b="0" strike="noStrike" spc="-1" dirty="0">
                  <a:solidFill>
                    <a:srgbClr val="FFFF00"/>
                  </a:solidFill>
                  <a:latin typeface="黑体"/>
                  <a:ea typeface="黑体"/>
                </a:rPr>
                <a:t> → </a:t>
              </a:r>
              <a:r>
                <a:rPr lang="en-US" sz="3200" b="0" strike="noStrike" spc="-1" dirty="0" err="1">
                  <a:solidFill>
                    <a:srgbClr val="FFFF00"/>
                  </a:solidFill>
                  <a:latin typeface="黑体"/>
                  <a:ea typeface="黑体"/>
                </a:rPr>
                <a:t>争取和平民主的解放战争</a:t>
              </a:r>
              <a:endParaRPr lang="en-US" sz="3200" b="0" strike="noStrike" spc="-1" dirty="0">
                <a:latin typeface="Arial"/>
              </a:endParaRPr>
            </a:p>
          </p:txBody>
        </p:sp>
      </p:grpSp>
      <p:grpSp>
        <p:nvGrpSpPr>
          <p:cNvPr id="790" name="Group 5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9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中国现代史</a:t>
            </a: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1949年之后</a:t>
            </a:r>
            <a:br/>
            <a:br/>
            <a:r>
              <a:rPr lang="en-US" sz="3600" b="1" strike="noStrike" spc="-145">
                <a:solidFill>
                  <a:srgbClr val="7030A0"/>
                </a:solidFill>
                <a:latin typeface="隶书"/>
                <a:ea typeface="隶书"/>
              </a:rPr>
              <a:t>阶段区分</a:t>
            </a:r>
            <a:endParaRPr lang="en-US" sz="3600" b="0" strike="noStrike" spc="-1">
              <a:latin typeface="Arial"/>
            </a:endParaRPr>
          </a:p>
        </p:txBody>
      </p:sp>
      <p:grpSp>
        <p:nvGrpSpPr>
          <p:cNvPr id="792" name="Group 2"/>
          <p:cNvGrpSpPr/>
          <p:nvPr/>
        </p:nvGrpSpPr>
        <p:grpSpPr>
          <a:xfrm>
            <a:off x="5118120" y="944640"/>
            <a:ext cx="6280920" cy="4965120"/>
            <a:chOff x="5118120" y="944640"/>
            <a:chExt cx="6280920" cy="4965120"/>
          </a:xfrm>
        </p:grpSpPr>
        <p:sp>
          <p:nvSpPr>
            <p:cNvPr id="793" name="CustomShape 3"/>
            <p:cNvSpPr/>
            <p:nvPr/>
          </p:nvSpPr>
          <p:spPr>
            <a:xfrm>
              <a:off x="5118120" y="1505520"/>
              <a:ext cx="6280920" cy="9568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4" name="CustomShape 4"/>
            <p:cNvSpPr/>
            <p:nvPr/>
          </p:nvSpPr>
          <p:spPr>
            <a:xfrm>
              <a:off x="5432039" y="944640"/>
              <a:ext cx="4739484" cy="11210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221040" tIns="54720" rIns="166320" bIns="54720" anchor="ctr"/>
            <a:lstStyle/>
            <a:p>
              <a:pPr>
                <a:lnSpc>
                  <a:spcPct val="90000"/>
                </a:lnSpc>
                <a:spcAft>
                  <a:spcPts val="1329"/>
                </a:spcAft>
              </a:pPr>
              <a:r>
                <a:rPr lang="en-US" sz="2800" b="1" strike="noStrike" spc="-1" dirty="0" err="1">
                  <a:solidFill>
                    <a:srgbClr val="FFFF00"/>
                  </a:solidFill>
                  <a:latin typeface="隶书"/>
                  <a:ea typeface="隶书"/>
                </a:rPr>
                <a:t>巩固新政权，恢复国民经济，建立社会主义制</a:t>
              </a:r>
              <a:r>
                <a:rPr lang="zh-CN" altLang="en-US" sz="2800" b="1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度  </a:t>
              </a:r>
              <a:r>
                <a:rPr lang="en-US" sz="2800" b="1" strike="noStrike" spc="-1" dirty="0">
                  <a:solidFill>
                    <a:srgbClr val="7030A0"/>
                  </a:solidFill>
                  <a:latin typeface="隶书"/>
                  <a:ea typeface="隶书"/>
                </a:rPr>
                <a:t>（1840-1956年）</a:t>
              </a: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795" name="CustomShape 5"/>
            <p:cNvSpPr/>
            <p:nvPr/>
          </p:nvSpPr>
          <p:spPr>
            <a:xfrm>
              <a:off x="5118120" y="3229200"/>
              <a:ext cx="6280920" cy="9568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6" name="CustomShape 6"/>
            <p:cNvSpPr/>
            <p:nvPr/>
          </p:nvSpPr>
          <p:spPr>
            <a:xfrm>
              <a:off x="5432039" y="2668320"/>
              <a:ext cx="4739483" cy="11210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221040" tIns="54720" rIns="166320" bIns="54720" anchor="ctr"/>
            <a:lstStyle/>
            <a:p>
              <a:pPr>
                <a:lnSpc>
                  <a:spcPct val="90000"/>
                </a:lnSpc>
                <a:spcAft>
                  <a:spcPts val="1329"/>
                </a:spcAft>
              </a:pPr>
              <a:r>
                <a:rPr lang="en-US" sz="2800" b="1" strike="noStrike" spc="-1" dirty="0" err="1">
                  <a:solidFill>
                    <a:srgbClr val="FFFF00"/>
                  </a:solidFill>
                  <a:latin typeface="隶书"/>
                  <a:ea typeface="隶书"/>
                </a:rPr>
                <a:t>十年探索与十年动乱</a:t>
              </a:r>
              <a:endParaRPr lang="en-US" sz="2800" b="0" strike="noStrike" spc="-1" dirty="0">
                <a:latin typeface="Arial"/>
              </a:endParaRPr>
            </a:p>
            <a:p>
              <a:pPr>
                <a:lnSpc>
                  <a:spcPct val="90000"/>
                </a:lnSpc>
                <a:spcAft>
                  <a:spcPts val="1329"/>
                </a:spcAft>
              </a:pPr>
              <a:r>
                <a:rPr lang="en-US" sz="2800" b="1" strike="noStrike" spc="-1" dirty="0">
                  <a:solidFill>
                    <a:srgbClr val="7030A0"/>
                  </a:solidFill>
                  <a:latin typeface="隶书"/>
                  <a:ea typeface="隶书"/>
                </a:rPr>
                <a:t>（1956—1976年）</a:t>
              </a:r>
              <a:endParaRPr lang="en-US" sz="2800" b="0" strike="noStrike" spc="-1" dirty="0">
                <a:latin typeface="Arial"/>
              </a:endParaRPr>
            </a:p>
          </p:txBody>
        </p:sp>
        <p:sp>
          <p:nvSpPr>
            <p:cNvPr id="797" name="CustomShape 7"/>
            <p:cNvSpPr/>
            <p:nvPr/>
          </p:nvSpPr>
          <p:spPr>
            <a:xfrm>
              <a:off x="5118120" y="4952880"/>
              <a:ext cx="6280920" cy="956880"/>
            </a:xfrm>
            <a:prstGeom prst="rect">
              <a:avLst/>
            </a:prstGeom>
            <a:solidFill>
              <a:schemeClr val="lt1">
                <a:alpha val="9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798" name="CustomShape 8"/>
            <p:cNvSpPr/>
            <p:nvPr/>
          </p:nvSpPr>
          <p:spPr>
            <a:xfrm>
              <a:off x="5432039" y="4392000"/>
              <a:ext cx="4739483" cy="1121040"/>
            </a:xfrm>
            <a:prstGeom prst="roundRect">
              <a:avLst>
                <a:gd name="adj" fmla="val 16667"/>
              </a:avLst>
            </a:prstGeom>
            <a:gradFill rotWithShape="0">
              <a:gsLst>
                <a:gs pos="0">
                  <a:schemeClr val="accent1">
                    <a:hueOff val="0"/>
                    <a:satOff val="0"/>
                    <a:lumOff val="0"/>
                    <a:alphaOff val="0"/>
                    <a:tint val="62000"/>
                    <a:alpha val="60000"/>
                    <a:satMod val="109000"/>
                    <a:lumMod val="110000"/>
                  </a:schemeClr>
                </a:gs>
                <a:gs pos="100000">
                  <a:schemeClr val="accent1">
                    <a:hueOff val="0"/>
                    <a:satOff val="0"/>
                    <a:lumOff val="0"/>
                    <a:alphaOff val="0"/>
                    <a:tint val="78000"/>
                    <a:alpha val="92000"/>
                    <a:satMod val="109000"/>
                    <a:lumMod val="100000"/>
                  </a:schemeClr>
                </a:gs>
              </a:gsLst>
              <a:lin ang="5400000"/>
            </a:gradFill>
            <a:ln>
              <a:noFill/>
            </a:ln>
            <a:effectLst>
              <a:outerShdw blurRad="40000" dist="20000" dir="5400000" rotWithShape="0">
                <a:srgbClr val="000000">
                  <a:alpha val="38000"/>
                </a:srgbClr>
              </a:outerShdw>
            </a:effectLst>
            <a:scene3d>
              <a:camera prst="orthographicFront"/>
              <a:lightRig rig="flat" dir="t"/>
            </a:scene3d>
            <a:sp3d prstMaterial="dkEdge">
              <a:bevelT w="8200" h="381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1">
              <a:scrgbClr r="0" g="0" b="0"/>
            </a:effectRef>
            <a:fontRef idx="minor"/>
          </p:style>
          <p:txBody>
            <a:bodyPr lIns="221040" tIns="54720" rIns="166320" bIns="54720" anchor="ctr"/>
            <a:lstStyle/>
            <a:p>
              <a:pPr>
                <a:lnSpc>
                  <a:spcPct val="90000"/>
                </a:lnSpc>
                <a:spcAft>
                  <a:spcPts val="1329"/>
                </a:spcAft>
              </a:pPr>
              <a:r>
                <a:rPr lang="en-US" sz="2800" b="1" strike="noStrike" spc="-1" dirty="0" err="1">
                  <a:solidFill>
                    <a:srgbClr val="FFFF00"/>
                  </a:solidFill>
                  <a:latin typeface="隶书"/>
                  <a:ea typeface="隶书"/>
                </a:rPr>
                <a:t>解放思想，改革开放，转向社会主义现代化建</a:t>
              </a:r>
              <a:r>
                <a:rPr lang="zh-CN" altLang="en-US" sz="2800" b="1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设</a:t>
              </a:r>
              <a:r>
                <a:rPr lang="en-US" sz="2800" b="1" strike="noStrike" spc="-1" dirty="0">
                  <a:solidFill>
                    <a:srgbClr val="FFFF00"/>
                  </a:solidFill>
                  <a:latin typeface="隶书"/>
                  <a:ea typeface="隶书"/>
                </a:rPr>
                <a:t>    </a:t>
              </a:r>
              <a:r>
                <a:rPr lang="en-US" sz="2800" b="1" strike="noStrike" spc="-1" dirty="0">
                  <a:solidFill>
                    <a:srgbClr val="7030A0"/>
                  </a:solidFill>
                  <a:latin typeface="隶书"/>
                  <a:ea typeface="隶书"/>
                </a:rPr>
                <a:t>（1977之后）</a:t>
              </a:r>
              <a:endParaRPr lang="en-US" sz="2800" b="0" strike="noStrike" spc="-1" dirty="0">
                <a:latin typeface="Arial"/>
              </a:endParaRPr>
            </a:p>
          </p:txBody>
        </p:sp>
      </p:grpSp>
      <p:grpSp>
        <p:nvGrpSpPr>
          <p:cNvPr id="799" name="Group 9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0" name="CustomShape 1"/>
          <p:cNvSpPr/>
          <p:nvPr/>
        </p:nvSpPr>
        <p:spPr>
          <a:xfrm>
            <a:off x="888480" y="2350080"/>
            <a:ext cx="3498120" cy="2455560"/>
          </a:xfrm>
          <a:prstGeom prst="rect">
            <a:avLst/>
          </a:prstGeom>
          <a:noFill/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/>
        </p:style>
        <p:txBody>
          <a:bodyPr lIns="228600" tIns="228600" rIns="228600" bIns="228600" anchor="ctr">
            <a:normAutofit/>
          </a:bodyPr>
          <a:lstStyle/>
          <a:p>
            <a:pPr algn="ctr">
              <a:lnSpc>
                <a:spcPct val="85000"/>
              </a:lnSpc>
            </a:pPr>
            <a:r>
              <a:rPr lang="en-US" sz="4400" b="1" strike="noStrike" spc="-145">
                <a:solidFill>
                  <a:srgbClr val="FFFEFF"/>
                </a:solidFill>
                <a:latin typeface="楷体"/>
                <a:ea typeface="楷体"/>
              </a:rPr>
              <a:t>中国现代史</a:t>
            </a:r>
            <a:br/>
            <a:r>
              <a:rPr lang="en-US" sz="3200" b="0" strike="noStrike" spc="-145">
                <a:solidFill>
                  <a:srgbClr val="7030A0"/>
                </a:solidFill>
                <a:latin typeface="隶书"/>
                <a:ea typeface="隶书"/>
              </a:rPr>
              <a:t>重要历史事件</a:t>
            </a:r>
            <a:endParaRPr lang="en-US" sz="3200" b="0" strike="noStrike" spc="-1">
              <a:latin typeface="Arial"/>
            </a:endParaRPr>
          </a:p>
          <a:p>
            <a:pPr algn="ctr">
              <a:lnSpc>
                <a:spcPct val="85000"/>
              </a:lnSpc>
            </a:pPr>
            <a:br/>
            <a:r>
              <a:rPr lang="en-US" sz="2700" b="1" strike="noStrike" spc="-145">
                <a:solidFill>
                  <a:srgbClr val="FFFF00"/>
                </a:solidFill>
                <a:latin typeface="Calibri Light"/>
                <a:ea typeface="楷体"/>
              </a:rPr>
              <a:t>（1978—1992年）</a:t>
            </a:r>
            <a:endParaRPr lang="en-US" sz="2700" b="0" strike="noStrike" spc="-1">
              <a:latin typeface="Arial"/>
            </a:endParaRPr>
          </a:p>
        </p:txBody>
      </p:sp>
      <p:grpSp>
        <p:nvGrpSpPr>
          <p:cNvPr id="801" name="Group 2"/>
          <p:cNvGrpSpPr/>
          <p:nvPr/>
        </p:nvGrpSpPr>
        <p:grpSpPr>
          <a:xfrm>
            <a:off x="4831560" y="985320"/>
            <a:ext cx="6468480" cy="5065560"/>
            <a:chOff x="4831560" y="985320"/>
            <a:chExt cx="6468480" cy="5065560"/>
          </a:xfrm>
        </p:grpSpPr>
        <p:sp>
          <p:nvSpPr>
            <p:cNvPr id="802" name="CustomShape 3"/>
            <p:cNvSpPr/>
            <p:nvPr/>
          </p:nvSpPr>
          <p:spPr>
            <a:xfrm>
              <a:off x="5315040" y="985320"/>
              <a:ext cx="5502240" cy="5065560"/>
            </a:xfrm>
            <a:prstGeom prst="rightArrow">
              <a:avLst>
                <a:gd name="adj1" fmla="val 50000"/>
                <a:gd name="adj2" fmla="val 50000"/>
              </a:avLst>
            </a:prstGeom>
            <a:solidFill>
              <a:schemeClr val="accent1">
                <a:tint val="40000"/>
                <a:hueOff val="0"/>
                <a:satOff val="0"/>
                <a:lumOff val="0"/>
                <a:alphaOff val="0"/>
              </a:schemeClr>
            </a:solidFill>
            <a:ln>
              <a:solidFill>
                <a:schemeClr val="accent1">
                  <a:hueOff val="0"/>
                  <a:satOff val="0"/>
                  <a:lumOff val="0"/>
                  <a:alphaOff val="0"/>
                </a:schemeClr>
              </a:solidFill>
              <a:round/>
            </a:ln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z="-300000" prstMaterial="plastic"/>
          </p:spPr>
          <p:style>
            <a:lnRef idx="1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/>
          </p:style>
        </p:sp>
        <p:sp>
          <p:nvSpPr>
            <p:cNvPr id="803" name="CustomShape 4"/>
            <p:cNvSpPr/>
            <p:nvPr/>
          </p:nvSpPr>
          <p:spPr>
            <a:xfrm>
              <a:off x="4831560" y="2505240"/>
              <a:ext cx="6468480" cy="2025720"/>
            </a:xfrm>
            <a:prstGeom prst="roundRect">
              <a:avLst>
                <a:gd name="adj" fmla="val 16667"/>
              </a:avLst>
            </a:prstGeom>
            <a:solidFill>
              <a:schemeClr val="accent1">
                <a:hueOff val="0"/>
                <a:satOff val="0"/>
                <a:lumOff val="0"/>
                <a:alphaOff val="0"/>
              </a:schemeClr>
            </a:solidFill>
            <a:ln>
              <a:noFill/>
            </a:ln>
            <a:effectLst>
              <a:outerShdw blurRad="40000" dist="23000" dir="5400000" rotWithShape="0">
                <a:srgbClr val="000000">
                  <a:alpha val="35000"/>
                </a:srgbClr>
              </a:outerShdw>
            </a:effectLst>
            <a:scene3d>
              <a:camera prst="orthographicFront">
                <a:rot lat="0" lon="0" rev="0"/>
              </a:camera>
              <a:lightRig rig="contrasting" dir="t">
                <a:rot lat="0" lon="0" rev="1200000"/>
              </a:lightRig>
            </a:scene3d>
            <a:sp3d contourW="19050" prstMaterial="metal">
              <a:bevelT w="88900" h="203200"/>
              <a:bevelB w="165100" h="254000"/>
            </a:sp3d>
          </p:spPr>
          <p:style>
            <a:lnRef idx="0">
              <a:scrgbClr r="0" g="0" b="0"/>
            </a:lnRef>
            <a:fillRef idx="0">
              <a:scrgbClr r="0" g="0" b="0"/>
            </a:fillRef>
            <a:effectRef idx="2">
              <a:scrgbClr r="0" g="0" b="0"/>
            </a:effectRef>
            <a:fontRef idx="minor"/>
          </p:style>
          <p:txBody>
            <a:bodyPr lIns="236160" tIns="236160" rIns="137160" bIns="236160" anchor="ctr"/>
            <a:lstStyle/>
            <a:p>
              <a:pPr>
                <a:lnSpc>
                  <a:spcPct val="90000"/>
                </a:lnSpc>
                <a:spcAft>
                  <a:spcPts val="1261"/>
                </a:spcAft>
              </a:pPr>
              <a:r>
                <a:rPr lang="en-US" sz="3200" b="0" strike="noStrike" spc="-1">
                  <a:solidFill>
                    <a:srgbClr val="FFFF00"/>
                  </a:solidFill>
                  <a:latin typeface="黑体"/>
                  <a:ea typeface="黑体"/>
                </a:rPr>
                <a:t>十一届三中全会 → 建设中国特色社会主义提出 → 社会主义初级阶段理论形成 → 北京亚运会 → 邓小平“南方谈话”</a:t>
              </a:r>
              <a:endParaRPr lang="en-US" sz="3200" b="0" strike="noStrike" spc="-1">
                <a:latin typeface="Arial"/>
              </a:endParaRPr>
            </a:p>
          </p:txBody>
        </p:sp>
      </p:grpSp>
      <p:grpSp>
        <p:nvGrpSpPr>
          <p:cNvPr id="804" name="Group 5"/>
          <p:cNvGrpSpPr/>
          <p:nvPr/>
        </p:nvGrpSpPr>
        <p:grpSpPr>
          <a:xfrm>
            <a:off x="0" y="0"/>
            <a:ext cx="36000" cy="36000"/>
            <a:chOff x="0" y="0"/>
            <a:chExt cx="36000" cy="36000"/>
          </a:xfrm>
        </p:grpSpPr>
      </p:grpSp>
    </p:spTree>
  </p:cSld>
  <p:clrMapOvr>
    <a:masterClrMapping/>
  </p:clrMapOvr>
  <p:timing>
    <p:tnLst>
      <p:par>
        <p:cTn id="1" dur="indefinite" restart="never" nodeType="tmRoot">
          <p:childTnLst>
            <p:seq>
              <p:cTn id="2" dur="indefinite" nodeType="mainSeq"/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1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TM16401371[[fn=图集]]</Template>
  <TotalTime>517</TotalTime>
  <Words>405</Words>
  <Application>Microsoft Office PowerPoint</Application>
  <PresentationFormat>宽屏</PresentationFormat>
  <Paragraphs>102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12</vt:i4>
      </vt:variant>
      <vt:variant>
        <vt:lpstr>幻灯片标题</vt:lpstr>
      </vt:variant>
      <vt:variant>
        <vt:i4>21</vt:i4>
      </vt:variant>
    </vt:vector>
  </HeadingPairs>
  <TitlesOfParts>
    <vt:vector size="43" baseType="lpstr">
      <vt:lpstr>黑体</vt:lpstr>
      <vt:lpstr>华文琥珀</vt:lpstr>
      <vt:lpstr>华文楷体</vt:lpstr>
      <vt:lpstr>楷体</vt:lpstr>
      <vt:lpstr>隶书</vt:lpstr>
      <vt:lpstr>Arial</vt:lpstr>
      <vt:lpstr>Calibri Light</vt:lpstr>
      <vt:lpstr>Rockwell</vt:lpstr>
      <vt:lpstr>Symbol</vt:lpstr>
      <vt:lpstr>Wingdings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上篇：中国古代史</dc:title>
  <dc:subject/>
  <dc:creator>cao min</dc:creator>
  <dc:description/>
  <cp:lastModifiedBy>cao min</cp:lastModifiedBy>
  <cp:revision>86</cp:revision>
  <dcterms:created xsi:type="dcterms:W3CDTF">2019-07-19T08:22:00Z</dcterms:created>
  <dcterms:modified xsi:type="dcterms:W3CDTF">2019-10-15T23:57:04Z</dcterms:modified>
  <dc:language>zh-CN</dc:languag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false</vt:bool>
  </property>
  <property fmtid="{D5CDD505-2E9C-101B-9397-08002B2CF9AE}" pid="5" name="KSOProductBuildVer">
    <vt:lpwstr>2052-11.1.0.8976</vt:lpwstr>
  </property>
  <property fmtid="{D5CDD505-2E9C-101B-9397-08002B2CF9AE}" pid="6" name="LinksUpToDate">
    <vt:bool>false</vt:bool>
  </property>
  <property fmtid="{D5CDD505-2E9C-101B-9397-08002B2CF9AE}" pid="7" name="MMClips">
    <vt:i4>0</vt:i4>
  </property>
  <property fmtid="{D5CDD505-2E9C-101B-9397-08002B2CF9AE}" pid="8" name="Notes">
    <vt:i4>0</vt:i4>
  </property>
  <property fmtid="{D5CDD505-2E9C-101B-9397-08002B2CF9AE}" pid="9" name="PresentationFormat">
    <vt:lpwstr>宽屏</vt:lpwstr>
  </property>
  <property fmtid="{D5CDD505-2E9C-101B-9397-08002B2CF9AE}" pid="10" name="ScaleCrop">
    <vt:bool>false</vt:bool>
  </property>
  <property fmtid="{D5CDD505-2E9C-101B-9397-08002B2CF9AE}" pid="11" name="ShareDoc">
    <vt:bool>false</vt:bool>
  </property>
  <property fmtid="{D5CDD505-2E9C-101B-9397-08002B2CF9AE}" pid="12" name="Slides">
    <vt:i4>41</vt:i4>
  </property>
</Properties>
</file>