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2" r:id="rId3"/>
    <p:sldId id="257" r:id="rId4"/>
    <p:sldId id="273" r:id="rId5"/>
    <p:sldId id="278" r:id="rId6"/>
    <p:sldId id="279" r:id="rId7"/>
    <p:sldId id="274" r:id="rId8"/>
    <p:sldId id="290" r:id="rId9"/>
    <p:sldId id="289" r:id="rId10"/>
    <p:sldId id="285" r:id="rId11"/>
    <p:sldId id="288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0A917-1E38-49D7-82F6-2B89B8FC7AE5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0D475412-E7A5-4E4C-A53C-1EE89BCDDDF7}">
      <dgm:prSet phldrT="[文本]"/>
      <dgm:spPr/>
      <dgm:t>
        <a:bodyPr/>
        <a:lstStyle/>
        <a:p>
          <a:r>
            <a:rPr lang="zh-CN" altLang="en-US" dirty="0"/>
            <a:t>训练一</a:t>
          </a:r>
        </a:p>
      </dgm:t>
    </dgm:pt>
    <dgm:pt modelId="{9539183D-BAD3-464D-BC89-6C96028CB827}" cxnId="{1DDF66BD-6793-43B6-9B26-3A6D59109767}" type="parTrans">
      <dgm:prSet/>
      <dgm:spPr/>
      <dgm:t>
        <a:bodyPr/>
        <a:lstStyle/>
        <a:p>
          <a:endParaRPr lang="zh-CN" altLang="en-US"/>
        </a:p>
      </dgm:t>
    </dgm:pt>
    <dgm:pt modelId="{9D904024-F5B5-4AB2-B983-55C4758AD44A}" cxnId="{1DDF66BD-6793-43B6-9B26-3A6D59109767}" type="sibTrans">
      <dgm:prSet/>
      <dgm:spPr/>
      <dgm:t>
        <a:bodyPr/>
        <a:lstStyle/>
        <a:p>
          <a:endParaRPr lang="zh-CN" altLang="en-US"/>
        </a:p>
      </dgm:t>
    </dgm:pt>
    <dgm:pt modelId="{2E37B18C-48A1-4453-8C64-4C1A18A94F03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6A53E21-52AC-45DE-AD61-C65E4B1168B4}" cxnId="{02675FBA-D531-4025-B966-7C29A070D830}" type="parTrans">
      <dgm:prSet/>
      <dgm:spPr/>
      <dgm:t>
        <a:bodyPr/>
        <a:lstStyle/>
        <a:p>
          <a:endParaRPr lang="zh-CN" altLang="en-US"/>
        </a:p>
      </dgm:t>
    </dgm:pt>
    <dgm:pt modelId="{317DD316-CCF4-4A85-8B7F-A1B36C4E81A2}" cxnId="{02675FBA-D531-4025-B966-7C29A070D830}" type="sibTrans">
      <dgm:prSet/>
      <dgm:spPr/>
      <dgm:t>
        <a:bodyPr/>
        <a:lstStyle/>
        <a:p>
          <a:endParaRPr lang="zh-CN" altLang="en-US"/>
        </a:p>
      </dgm:t>
    </dgm:pt>
    <dgm:pt modelId="{F4B92D9E-E9CC-4736-A672-04E1E40532B9}">
      <dgm:prSet phldrT="[文本]"/>
      <dgm:spPr/>
      <dgm:t>
        <a:bodyPr/>
        <a:lstStyle/>
        <a:p>
          <a:r>
            <a:rPr lang="zh-CN" altLang="en-US" dirty="0"/>
            <a:t>训练二</a:t>
          </a:r>
        </a:p>
      </dgm:t>
    </dgm:pt>
    <dgm:pt modelId="{4FAC850D-005C-4DD9-BA3C-E30D0507D226}" cxnId="{88AE9E9F-9281-451D-B5EC-C3962BA9986E}" type="parTrans">
      <dgm:prSet/>
      <dgm:spPr/>
      <dgm:t>
        <a:bodyPr/>
        <a:lstStyle/>
        <a:p>
          <a:endParaRPr lang="zh-CN" altLang="en-US"/>
        </a:p>
      </dgm:t>
    </dgm:pt>
    <dgm:pt modelId="{6471C046-AF26-4AA3-953F-0CCF1CCE3CDE}" cxnId="{88AE9E9F-9281-451D-B5EC-C3962BA9986E}" type="sibTrans">
      <dgm:prSet/>
      <dgm:spPr/>
      <dgm:t>
        <a:bodyPr/>
        <a:lstStyle/>
        <a:p>
          <a:endParaRPr lang="zh-CN" altLang="en-US"/>
        </a:p>
      </dgm:t>
    </dgm:pt>
    <dgm:pt modelId="{CA2B1B4A-F415-4100-B08F-19DA9296B054}">
      <dgm:prSet phldrT="[文本]"/>
      <dgm:spPr/>
      <dgm:t>
        <a:bodyPr/>
        <a:lstStyle/>
        <a:p>
          <a:r>
            <a:rPr lang="zh-CN" altLang="en-US" dirty="0"/>
            <a:t>绕口令练习</a:t>
          </a:r>
        </a:p>
      </dgm:t>
    </dgm:pt>
    <dgm:pt modelId="{132B293C-E8FA-4308-83BD-258DA08AD1FF}" cxnId="{BDA2E6D8-9039-47F4-ADE2-1A6E57C78F2C}" type="parTrans">
      <dgm:prSet/>
      <dgm:spPr/>
      <dgm:t>
        <a:bodyPr/>
        <a:lstStyle/>
        <a:p>
          <a:endParaRPr lang="zh-CN" altLang="en-US"/>
        </a:p>
      </dgm:t>
    </dgm:pt>
    <dgm:pt modelId="{C0948FF3-45F5-40D1-AEF6-3A7FA3E15A28}" cxnId="{BDA2E6D8-9039-47F4-ADE2-1A6E57C78F2C}" type="sibTrans">
      <dgm:prSet/>
      <dgm:spPr/>
      <dgm:t>
        <a:bodyPr/>
        <a:lstStyle/>
        <a:p>
          <a:endParaRPr lang="zh-CN" altLang="en-US"/>
        </a:p>
      </dgm:t>
    </dgm:pt>
    <dgm:pt modelId="{FBB37E7A-0DCF-4BB7-B088-7B8851D8430F}">
      <dgm:prSet phldrT="[文本]"/>
      <dgm:spPr/>
      <dgm:t>
        <a:bodyPr/>
        <a:lstStyle/>
        <a:p>
          <a:r>
            <a:rPr lang="zh-CN" altLang="en-US" dirty="0"/>
            <a:t>训练三</a:t>
          </a:r>
        </a:p>
      </dgm:t>
    </dgm:pt>
    <dgm:pt modelId="{F15B1043-4E60-4160-9513-423390BD684A}" cxnId="{120A9112-70E2-44B1-85D1-1C3915B3489A}" type="parTrans">
      <dgm:prSet/>
      <dgm:spPr/>
      <dgm:t>
        <a:bodyPr/>
        <a:lstStyle/>
        <a:p>
          <a:endParaRPr lang="zh-CN" altLang="en-US"/>
        </a:p>
      </dgm:t>
    </dgm:pt>
    <dgm:pt modelId="{A16EF1DC-CD42-41E1-B87B-C4533D62E2AE}" cxnId="{120A9112-70E2-44B1-85D1-1C3915B3489A}" type="sibTrans">
      <dgm:prSet/>
      <dgm:spPr/>
      <dgm:t>
        <a:bodyPr/>
        <a:lstStyle/>
        <a:p>
          <a:endParaRPr lang="zh-CN" altLang="en-US"/>
        </a:p>
      </dgm:t>
    </dgm:pt>
    <dgm:pt modelId="{06B09B72-86DA-4972-8ABE-75E6B088D6DD}">
      <dgm:prSet phldrT="[文本]"/>
      <dgm:spPr/>
      <dgm:t>
        <a:bodyPr/>
        <a:lstStyle/>
        <a:p>
          <a:r>
            <a:rPr lang="zh-CN" altLang="en-US" dirty="0"/>
            <a:t>语段朗读训练</a:t>
          </a:r>
        </a:p>
      </dgm:t>
    </dgm:pt>
    <dgm:pt modelId="{2AD293C8-AF10-4EAF-AB5A-65E7233D66C7}" cxnId="{BD7BDC7C-458D-4D49-8D2C-9E4C9967DF27}" type="parTrans">
      <dgm:prSet/>
      <dgm:spPr/>
      <dgm:t>
        <a:bodyPr/>
        <a:lstStyle/>
        <a:p>
          <a:endParaRPr lang="zh-CN" altLang="en-US"/>
        </a:p>
      </dgm:t>
    </dgm:pt>
    <dgm:pt modelId="{FB12B106-96F0-4A65-AA70-58ED2A0FEB78}" cxnId="{BD7BDC7C-458D-4D49-8D2C-9E4C9967DF27}" type="sibTrans">
      <dgm:prSet/>
      <dgm:spPr/>
      <dgm:t>
        <a:bodyPr/>
        <a:lstStyle/>
        <a:p>
          <a:endParaRPr lang="zh-CN" altLang="en-US"/>
        </a:p>
      </dgm:t>
    </dgm:pt>
    <dgm:pt modelId="{48D82D40-9BC0-4F9A-8374-E1C74F138BA2}">
      <dgm:prSet custT="1"/>
      <dgm:spPr/>
      <dgm:t>
        <a:bodyPr/>
        <a:lstStyle/>
        <a:p>
          <a:endParaRPr lang="en-US" altLang="zh-CN" sz="2000" dirty="0"/>
        </a:p>
        <a:p>
          <a:endParaRPr lang="en-US" altLang="zh-CN" sz="2000" dirty="0"/>
        </a:p>
        <a:p>
          <a:r>
            <a:rPr lang="zh-CN" altLang="en-US" sz="2400" dirty="0"/>
            <a:t>复述故事，并说说其中蕴含的人生哲理</a:t>
          </a:r>
        </a:p>
      </dgm:t>
    </dgm:pt>
    <dgm:pt modelId="{26F21A37-9BDF-4C32-AFE6-9E385A07372E}" cxnId="{2C194C65-7EC7-457D-A85A-776456BBC407}" type="parTrans">
      <dgm:prSet/>
      <dgm:spPr/>
      <dgm:t>
        <a:bodyPr/>
        <a:lstStyle/>
        <a:p>
          <a:endParaRPr lang="zh-CN" altLang="en-US"/>
        </a:p>
      </dgm:t>
    </dgm:pt>
    <dgm:pt modelId="{1C688292-0AE9-4F74-860D-0C032862213B}" cxnId="{2C194C65-7EC7-457D-A85A-776456BBC407}" type="sibTrans">
      <dgm:prSet/>
      <dgm:spPr/>
      <dgm:t>
        <a:bodyPr/>
        <a:lstStyle/>
        <a:p>
          <a:endParaRPr lang="zh-CN" altLang="en-US"/>
        </a:p>
      </dgm:t>
    </dgm:pt>
    <dgm:pt modelId="{CAB9F7FD-7883-4ECD-B0B9-47A7AA726111}" type="pres">
      <dgm:prSet presAssocID="{3070A917-1E38-49D7-82F6-2B89B8FC7AE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E37E6-E0B7-491B-94F4-1A82308716C8}" type="pres">
      <dgm:prSet presAssocID="{0D475412-E7A5-4E4C-A53C-1EE89BCDDDF7}" presName="node" presStyleLbl="node1" presStyleIdx="0" presStyleCnt="4" custLinFactX="-9742" custLinFactNeighborX="-100000" custLinFactNeighborY="15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C2981E-3D4E-4257-9996-95D01065686E}" type="pres">
      <dgm:prSet presAssocID="{9D904024-F5B5-4AB2-B983-55C4758AD44A}" presName="sibTrans" presStyleCnt="0"/>
      <dgm:spPr/>
    </dgm:pt>
    <dgm:pt modelId="{F642A6BB-51E9-4FE0-8D67-19224433ED0B}" type="pres">
      <dgm:prSet presAssocID="{F4B92D9E-E9CC-4736-A672-04E1E40532B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FA900-09E0-47D4-A407-DF02B7ABB28C}" type="pres">
      <dgm:prSet presAssocID="{6471C046-AF26-4AA3-953F-0CCF1CCE3CDE}" presName="sibTrans" presStyleCnt="0"/>
      <dgm:spPr/>
    </dgm:pt>
    <dgm:pt modelId="{D219BAF5-6029-45EB-BD4D-83FF94E9BF72}" type="pres">
      <dgm:prSet presAssocID="{FBB37E7A-0DCF-4BB7-B088-7B8851D843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218FF-D591-4E0F-A8D1-4382A2C2D1C5}" type="pres">
      <dgm:prSet presAssocID="{A16EF1DC-CD42-41E1-B87B-C4533D62E2AE}" presName="sibTrans" presStyleCnt="0"/>
      <dgm:spPr/>
    </dgm:pt>
    <dgm:pt modelId="{54EED0EE-FEA3-4C56-8B99-4E516AFD669E}" type="pres">
      <dgm:prSet presAssocID="{48D82D40-9BC0-4F9A-8374-E1C74F138BA2}" presName="node" presStyleLbl="node1" presStyleIdx="3" presStyleCnt="4" custLinFactNeighborX="10980" custLinFactNeighborY="11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F66BD-6793-43B6-9B26-3A6D59109767}" srcId="{3070A917-1E38-49D7-82F6-2B89B8FC7AE5}" destId="{0D475412-E7A5-4E4C-A53C-1EE89BCDDDF7}" srcOrd="0" destOrd="0" parTransId="{9539183D-BAD3-464D-BC89-6C96028CB827}" sibTransId="{9D904024-F5B5-4AB2-B983-55C4758AD44A}"/>
    <dgm:cxn modelId="{02675FBA-D531-4025-B966-7C29A070D830}" srcId="{0D475412-E7A5-4E4C-A53C-1EE89BCDDDF7}" destId="{2E37B18C-48A1-4453-8C64-4C1A18A94F03}" srcOrd="0" destOrd="0" parTransId="{26A53E21-52AC-45DE-AD61-C65E4B1168B4}" sibTransId="{317DD316-CCF4-4A85-8B7F-A1B36C4E81A2}"/>
    <dgm:cxn modelId="{F9109A5D-32AA-43F9-81B9-9382E573C94B}" type="presOf" srcId="{2E37B18C-48A1-4453-8C64-4C1A18A94F03}" destId="{28EE37E6-E0B7-491B-94F4-1A82308716C8}" srcOrd="0" destOrd="1" presId="urn:microsoft.com/office/officeart/2005/8/layout/hList6"/>
    <dgm:cxn modelId="{88AE9E9F-9281-451D-B5EC-C3962BA9986E}" srcId="{3070A917-1E38-49D7-82F6-2B89B8FC7AE5}" destId="{F4B92D9E-E9CC-4736-A672-04E1E40532B9}" srcOrd="1" destOrd="0" parTransId="{4FAC850D-005C-4DD9-BA3C-E30D0507D226}" sibTransId="{6471C046-AF26-4AA3-953F-0CCF1CCE3CDE}"/>
    <dgm:cxn modelId="{BDA2E6D8-9039-47F4-ADE2-1A6E57C78F2C}" srcId="{F4B92D9E-E9CC-4736-A672-04E1E40532B9}" destId="{CA2B1B4A-F415-4100-B08F-19DA9296B054}" srcOrd="0" destOrd="0" parTransId="{132B293C-E8FA-4308-83BD-258DA08AD1FF}" sibTransId="{C0948FF3-45F5-40D1-AEF6-3A7FA3E15A28}"/>
    <dgm:cxn modelId="{120A9112-70E2-44B1-85D1-1C3915B3489A}" srcId="{3070A917-1E38-49D7-82F6-2B89B8FC7AE5}" destId="{FBB37E7A-0DCF-4BB7-B088-7B8851D8430F}" srcOrd="2" destOrd="0" parTransId="{F15B1043-4E60-4160-9513-423390BD684A}" sibTransId="{A16EF1DC-CD42-41E1-B87B-C4533D62E2AE}"/>
    <dgm:cxn modelId="{14454019-B8B6-4D1E-AF41-06F8128FB899}" type="presOf" srcId="{3070A917-1E38-49D7-82F6-2B89B8FC7AE5}" destId="{CAB9F7FD-7883-4ECD-B0B9-47A7AA726111}" srcOrd="0" destOrd="0" presId="urn:microsoft.com/office/officeart/2005/8/layout/hList6"/>
    <dgm:cxn modelId="{565088DF-9C86-40CC-B810-AA3AF94A9724}" type="presOf" srcId="{48D82D40-9BC0-4F9A-8374-E1C74F138BA2}" destId="{54EED0EE-FEA3-4C56-8B99-4E516AFD669E}" srcOrd="0" destOrd="0" presId="urn:microsoft.com/office/officeart/2005/8/layout/hList6"/>
    <dgm:cxn modelId="{856B922B-A850-4643-80F1-F9B7D4770C26}" type="presOf" srcId="{FBB37E7A-0DCF-4BB7-B088-7B8851D8430F}" destId="{D219BAF5-6029-45EB-BD4D-83FF94E9BF72}" srcOrd="0" destOrd="0" presId="urn:microsoft.com/office/officeart/2005/8/layout/hList6"/>
    <dgm:cxn modelId="{98B32BB1-C754-4EB3-8E38-18E7E74E3E24}" type="presOf" srcId="{0D475412-E7A5-4E4C-A53C-1EE89BCDDDF7}" destId="{28EE37E6-E0B7-491B-94F4-1A82308716C8}" srcOrd="0" destOrd="0" presId="urn:microsoft.com/office/officeart/2005/8/layout/hList6"/>
    <dgm:cxn modelId="{A8FE517E-D29C-4D6D-9F0F-5C5A0F57F38F}" type="presOf" srcId="{F4B92D9E-E9CC-4736-A672-04E1E40532B9}" destId="{F642A6BB-51E9-4FE0-8D67-19224433ED0B}" srcOrd="0" destOrd="0" presId="urn:microsoft.com/office/officeart/2005/8/layout/hList6"/>
    <dgm:cxn modelId="{F68504B9-592C-402A-835B-B358C3D4C4B5}" type="presOf" srcId="{CA2B1B4A-F415-4100-B08F-19DA9296B054}" destId="{F642A6BB-51E9-4FE0-8D67-19224433ED0B}" srcOrd="0" destOrd="1" presId="urn:microsoft.com/office/officeart/2005/8/layout/hList6"/>
    <dgm:cxn modelId="{BD7BDC7C-458D-4D49-8D2C-9E4C9967DF27}" srcId="{FBB37E7A-0DCF-4BB7-B088-7B8851D8430F}" destId="{06B09B72-86DA-4972-8ABE-75E6B088D6DD}" srcOrd="0" destOrd="0" parTransId="{2AD293C8-AF10-4EAF-AB5A-65E7233D66C7}" sibTransId="{FB12B106-96F0-4A65-AA70-58ED2A0FEB78}"/>
    <dgm:cxn modelId="{2C194C65-7EC7-457D-A85A-776456BBC407}" srcId="{3070A917-1E38-49D7-82F6-2B89B8FC7AE5}" destId="{48D82D40-9BC0-4F9A-8374-E1C74F138BA2}" srcOrd="3" destOrd="0" parTransId="{26F21A37-9BDF-4C32-AFE6-9E385A07372E}" sibTransId="{1C688292-0AE9-4F74-860D-0C032862213B}"/>
    <dgm:cxn modelId="{68619C98-8928-4786-8455-F9BEBA1E1961}" type="presOf" srcId="{06B09B72-86DA-4972-8ABE-75E6B088D6DD}" destId="{D219BAF5-6029-45EB-BD4D-83FF94E9BF72}" srcOrd="0" destOrd="1" presId="urn:microsoft.com/office/officeart/2005/8/layout/hList6"/>
    <dgm:cxn modelId="{45F63905-EDA1-41DD-AC1E-664034DB00CA}" type="presParOf" srcId="{CAB9F7FD-7883-4ECD-B0B9-47A7AA726111}" destId="{28EE37E6-E0B7-491B-94F4-1A82308716C8}" srcOrd="0" destOrd="0" presId="urn:microsoft.com/office/officeart/2005/8/layout/hList6"/>
    <dgm:cxn modelId="{5CF247D9-C85A-4ADC-8234-BFD8E8F5B82B}" type="presParOf" srcId="{CAB9F7FD-7883-4ECD-B0B9-47A7AA726111}" destId="{75C2981E-3D4E-4257-9996-95D01065686E}" srcOrd="1" destOrd="0" presId="urn:microsoft.com/office/officeart/2005/8/layout/hList6"/>
    <dgm:cxn modelId="{9D248060-BD5B-4DB1-93B1-EDE48F4D88D0}" type="presParOf" srcId="{CAB9F7FD-7883-4ECD-B0B9-47A7AA726111}" destId="{F642A6BB-51E9-4FE0-8D67-19224433ED0B}" srcOrd="2" destOrd="0" presId="urn:microsoft.com/office/officeart/2005/8/layout/hList6"/>
    <dgm:cxn modelId="{1B953114-EF20-470A-9BB7-4280F4F3AE10}" type="presParOf" srcId="{CAB9F7FD-7883-4ECD-B0B9-47A7AA726111}" destId="{4ACFA900-09E0-47D4-A407-DF02B7ABB28C}" srcOrd="3" destOrd="0" presId="urn:microsoft.com/office/officeart/2005/8/layout/hList6"/>
    <dgm:cxn modelId="{F0D57D50-9E8D-47F6-A6EB-6100AC52194D}" type="presParOf" srcId="{CAB9F7FD-7883-4ECD-B0B9-47A7AA726111}" destId="{D219BAF5-6029-45EB-BD4D-83FF94E9BF72}" srcOrd="4" destOrd="0" presId="urn:microsoft.com/office/officeart/2005/8/layout/hList6"/>
    <dgm:cxn modelId="{B631DCF7-3BE9-40FD-9205-54A63D29416F}" type="presParOf" srcId="{CAB9F7FD-7883-4ECD-B0B9-47A7AA726111}" destId="{2C4218FF-D591-4E0F-A8D1-4382A2C2D1C5}" srcOrd="5" destOrd="0" presId="urn:microsoft.com/office/officeart/2005/8/layout/hList6"/>
    <dgm:cxn modelId="{B1C17C73-FB1F-437E-882C-0202D76EC0B7}" type="presParOf" srcId="{CAB9F7FD-7883-4ECD-B0B9-47A7AA726111}" destId="{54EED0EE-FEA3-4C56-8B99-4E516AFD669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E37E6-E0B7-491B-94F4-1A82308716C8}">
      <dsp:nvSpPr>
        <dsp:cNvPr id="0" name=""/>
        <dsp:cNvSpPr/>
      </dsp:nvSpPr>
      <dsp:spPr>
        <a:xfrm rot="16200000">
          <a:off x="-1261764" y="1261764"/>
          <a:ext cx="4379107" cy="185557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训练一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巩固知识</a:t>
          </a:r>
        </a:p>
      </dsp:txBody>
      <dsp:txXfrm rot="5400000">
        <a:off x="1" y="875820"/>
        <a:ext cx="1855577" cy="2627465"/>
      </dsp:txXfrm>
    </dsp:sp>
    <dsp:sp modelId="{F642A6BB-51E9-4FE0-8D67-19224433ED0B}">
      <dsp:nvSpPr>
        <dsp:cNvPr id="0" name=""/>
        <dsp:cNvSpPr/>
      </dsp:nvSpPr>
      <dsp:spPr>
        <a:xfrm rot="16200000">
          <a:off x="734871" y="1261764"/>
          <a:ext cx="4379107" cy="185557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训练二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绕口令练习</a:t>
          </a:r>
        </a:p>
      </dsp:txBody>
      <dsp:txXfrm rot="5400000">
        <a:off x="1996636" y="875820"/>
        <a:ext cx="1855577" cy="2627465"/>
      </dsp:txXfrm>
    </dsp:sp>
    <dsp:sp modelId="{D219BAF5-6029-45EB-BD4D-83FF94E9BF72}">
      <dsp:nvSpPr>
        <dsp:cNvPr id="0" name=""/>
        <dsp:cNvSpPr/>
      </dsp:nvSpPr>
      <dsp:spPr>
        <a:xfrm rot="16200000">
          <a:off x="2729617" y="1261764"/>
          <a:ext cx="4379107" cy="1855577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9319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/>
            <a:t>训练三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/>
            <a:t>语段朗读训练</a:t>
          </a:r>
        </a:p>
      </dsp:txBody>
      <dsp:txXfrm rot="5400000">
        <a:off x="3991382" y="875820"/>
        <a:ext cx="1855577" cy="2627465"/>
      </dsp:txXfrm>
    </dsp:sp>
    <dsp:sp modelId="{54EED0EE-FEA3-4C56-8B99-4E516AFD669E}">
      <dsp:nvSpPr>
        <dsp:cNvPr id="0" name=""/>
        <dsp:cNvSpPr/>
      </dsp:nvSpPr>
      <dsp:spPr>
        <a:xfrm rot="16200000">
          <a:off x="4726253" y="1261764"/>
          <a:ext cx="4379107" cy="1855577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/>
            <a:t>复述故事，并说说其中蕴含的人生哲理</a:t>
          </a:r>
        </a:p>
      </dsp:txBody>
      <dsp:txXfrm rot="5400000">
        <a:off x="5988018" y="875820"/>
        <a:ext cx="1855577" cy="262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项目三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韵母训练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上篇  普通话语音及应试技巧训练 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936746" y="2834876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17578" y="1811713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762649" y="3775655"/>
            <a:ext cx="2969986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运用所学韵母知识，找出自己家乡话中有哪些韵母与普通话韵母不同。</a:t>
            </a:r>
            <a:endParaRPr lang="zh-CN" altLang="zh-CN" sz="2000" dirty="0"/>
          </a:p>
          <a:p>
            <a:pPr lvl="0"/>
            <a:endParaRPr lang="zh-CN" altLang="en-US" sz="2400" dirty="0"/>
          </a:p>
        </p:txBody>
      </p:sp>
      <p:sp>
        <p:nvSpPr>
          <p:cNvPr id="42" name="文本框 12"/>
          <p:cNvSpPr txBox="1"/>
          <p:nvPr/>
        </p:nvSpPr>
        <p:spPr>
          <a:xfrm>
            <a:off x="6877021" y="4114364"/>
            <a:ext cx="4004128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从以下三组词语中，任选一组，编成小故事，讲给大家听，看看谁的故事最有新意，谁的发音最标准。</a:t>
            </a:r>
            <a:endParaRPr lang="zh-CN" altLang="zh-CN" sz="2000" dirty="0"/>
          </a:p>
          <a:p>
            <a:endParaRPr lang="en-US" altLang="zh-CN" sz="24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5873043" y="3812220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000653" y="517357"/>
            <a:ext cx="6620450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623074" y="2182914"/>
            <a:ext cx="58382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懂得倾听对方的谈话，尊重对方的兴趣，你就成功了一半。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       ——</a:t>
            </a:r>
            <a:r>
              <a:rPr lang="zh-CN" altLang="en-US" sz="3200" dirty="0">
                <a:solidFill>
                  <a:schemeClr val="bg1"/>
                </a:solidFill>
              </a:rPr>
              <a:t>原一平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66873" y="11945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7438" y="27671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5234" y="26593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617" y="46959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能力提升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8248917" y="4708664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05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126684" y="1157678"/>
            <a:ext cx="5938631" cy="35054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en-US" altLang="zh-CN" b="1" dirty="0"/>
              <a:t>                                 </a:t>
            </a:r>
            <a:r>
              <a:rPr lang="zh-CN" altLang="zh-CN" b="1" dirty="0"/>
              <a:t>捕鱼（韵母歌）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zh-CN" altLang="zh-CN" dirty="0"/>
              <a:t>人远江空夜，浪滑一舟轻。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 err="1"/>
              <a:t>En</a:t>
            </a:r>
            <a:r>
              <a:rPr lang="en-US" altLang="zh-CN" dirty="0"/>
              <a:t> </a:t>
            </a:r>
            <a:r>
              <a:rPr lang="en-US" altLang="zh-CN" dirty="0" err="1"/>
              <a:t>uan</a:t>
            </a:r>
            <a:r>
              <a:rPr lang="en-US" altLang="zh-CN" dirty="0"/>
              <a:t> </a:t>
            </a:r>
            <a:r>
              <a:rPr lang="en-US" altLang="zh-CN" dirty="0" err="1"/>
              <a:t>iang</a:t>
            </a:r>
            <a:r>
              <a:rPr lang="en-US" altLang="zh-CN" dirty="0"/>
              <a:t> </a:t>
            </a:r>
            <a:r>
              <a:rPr lang="en-US" altLang="zh-CN" dirty="0" err="1"/>
              <a:t>ong</a:t>
            </a:r>
            <a:r>
              <a:rPr lang="en-US" altLang="zh-CN" dirty="0"/>
              <a:t> </a:t>
            </a:r>
            <a:r>
              <a:rPr lang="en-US" altLang="zh-CN" dirty="0" err="1"/>
              <a:t>ie</a:t>
            </a:r>
            <a:r>
              <a:rPr lang="en-US" altLang="zh-CN" dirty="0"/>
              <a:t> ang </a:t>
            </a:r>
            <a:r>
              <a:rPr lang="en-US" altLang="zh-CN" dirty="0" err="1"/>
              <a:t>ua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 </a:t>
            </a:r>
            <a:r>
              <a:rPr lang="en-US" altLang="zh-CN" dirty="0" err="1"/>
              <a:t>ou</a:t>
            </a:r>
            <a:r>
              <a:rPr lang="en-US" altLang="zh-CN" dirty="0"/>
              <a:t> </a:t>
            </a:r>
            <a:r>
              <a:rPr lang="en-US" altLang="zh-CN" dirty="0" err="1"/>
              <a:t>ing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zh-CN" altLang="zh-CN" dirty="0"/>
              <a:t>儿咏诶唷调，橹和嗳啊声。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 err="1"/>
              <a:t>er</a:t>
            </a:r>
            <a:r>
              <a:rPr lang="en-US" altLang="zh-CN" dirty="0"/>
              <a:t> </a:t>
            </a:r>
            <a:r>
              <a:rPr lang="en-US" altLang="zh-CN" dirty="0" err="1"/>
              <a:t>iong</a:t>
            </a:r>
            <a:r>
              <a:rPr lang="en-US" altLang="zh-CN" dirty="0"/>
              <a:t> </a:t>
            </a:r>
            <a:r>
              <a:rPr lang="zh-CN" altLang="zh-CN" dirty="0"/>
              <a:t>ê </a:t>
            </a:r>
            <a:r>
              <a:rPr lang="en-US" altLang="zh-CN" dirty="0" err="1"/>
              <a:t>io</a:t>
            </a:r>
            <a:r>
              <a:rPr lang="en-US" altLang="zh-CN" dirty="0"/>
              <a:t> </a:t>
            </a:r>
            <a:r>
              <a:rPr lang="en-US" altLang="zh-CN" dirty="0" err="1"/>
              <a:t>iao</a:t>
            </a:r>
            <a:r>
              <a:rPr lang="en-US" altLang="zh-CN" dirty="0"/>
              <a:t> u e ai a </a:t>
            </a:r>
            <a:r>
              <a:rPr lang="en-US" altLang="zh-CN" dirty="0" err="1"/>
              <a:t>eng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zh-CN" altLang="zh-CN" dirty="0"/>
              <a:t>网罩波心月，竿穿水面云。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 err="1"/>
              <a:t>uang</a:t>
            </a:r>
            <a:r>
              <a:rPr lang="en-US" altLang="zh-CN" dirty="0"/>
              <a:t> </a:t>
            </a:r>
            <a:r>
              <a:rPr lang="en-US" altLang="zh-CN" dirty="0" err="1"/>
              <a:t>ao</a:t>
            </a:r>
            <a:r>
              <a:rPr lang="en-US" altLang="zh-CN" dirty="0"/>
              <a:t> o in </a:t>
            </a:r>
            <a:r>
              <a:rPr lang="zh-CN" altLang="zh-CN" dirty="0"/>
              <a:t>ü</a:t>
            </a:r>
            <a:r>
              <a:rPr lang="en-US" altLang="zh-CN" dirty="0"/>
              <a:t>e an </a:t>
            </a:r>
            <a:r>
              <a:rPr lang="en-US" altLang="zh-CN" dirty="0" err="1"/>
              <a:t>uan</a:t>
            </a:r>
            <a:r>
              <a:rPr lang="en-US" altLang="zh-CN" dirty="0"/>
              <a:t> </a:t>
            </a:r>
            <a:r>
              <a:rPr lang="en-US" altLang="zh-CN" dirty="0" err="1"/>
              <a:t>uei</a:t>
            </a:r>
            <a:r>
              <a:rPr lang="en-US" altLang="zh-CN" dirty="0"/>
              <a:t> </a:t>
            </a:r>
            <a:r>
              <a:rPr lang="en-US" altLang="zh-CN" dirty="0" err="1"/>
              <a:t>ian</a:t>
            </a:r>
            <a:r>
              <a:rPr lang="en-US" altLang="zh-CN" dirty="0"/>
              <a:t> </a:t>
            </a:r>
            <a:r>
              <a:rPr lang="zh-CN" altLang="zh-CN" dirty="0"/>
              <a:t>ü</a:t>
            </a:r>
            <a:r>
              <a:rPr lang="en-US" altLang="zh-CN" dirty="0"/>
              <a:t>n</a:t>
            </a:r>
            <a:endParaRPr lang="zh-CN" altLang="zh-CN" dirty="0"/>
          </a:p>
          <a:p>
            <a:pPr algn="ctr">
              <a:lnSpc>
                <a:spcPct val="150000"/>
              </a:lnSpc>
            </a:pPr>
            <a:r>
              <a:rPr lang="zh-CN" altLang="zh-CN" dirty="0"/>
              <a:t>鱼虾留瓮内，快活四十春。</a:t>
            </a:r>
            <a:endParaRPr lang="zh-CN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3810001" y="5002006"/>
            <a:ext cx="5729357" cy="9607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读</a:t>
            </a:r>
            <a:r>
              <a:rPr lang="zh-CN" altLang="zh-CN" sz="2000" dirty="0"/>
              <a:t>韵母歌</a:t>
            </a:r>
            <a:r>
              <a:rPr lang="zh-CN" altLang="en-US" sz="2000" dirty="0"/>
              <a:t>，</a:t>
            </a:r>
            <a:r>
              <a:rPr lang="zh-CN" altLang="zh-CN" sz="2000" dirty="0"/>
              <a:t>注意韵母的发音，并给《捕鱼》这首诗的韵母排个顺序。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57" name="右箭头 56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23457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一次口语课上，老师要求同学们进行当众说话练习，一位同学说：“初中毕业，我选择（</a:t>
            </a:r>
            <a:r>
              <a:rPr lang="en-US" altLang="zh-CN" sz="2000" dirty="0"/>
              <a:t>z</a:t>
            </a:r>
            <a:r>
              <a:rPr lang="zh-CN" altLang="zh-CN" sz="2000" dirty="0"/>
              <a:t>áｉ）了自己喜欢的专业，家里人都很高兴。我伯伯（ｂａｉｂａｉ）送给我一支钢笔（ｂｅｉ），让我好好学习。我感动得眼泪（ｌｕｉ）都流下来了。”老师听了，意味深长地说：“你的普通话是该好好练习练习了！”</a:t>
            </a:r>
            <a:endParaRPr lang="zh-CN" altLang="zh-CN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963505" y="5003136"/>
            <a:ext cx="4683538" cy="4969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说出案例中这位同学普通话存在的问题。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3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新生开学伊始，老师要求大家自我介绍，一个女生站起来说道：“大家好，我的名字非常好记，吴彩银（云），就是天上的五彩银（云）霞。”大家先是一愣，继而忍俊不禁。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66999" y="5029200"/>
            <a:ext cx="1041401" cy="571500"/>
            <a:chOff x="2666999" y="5029200"/>
            <a:chExt cx="1041401" cy="571500"/>
          </a:xfrm>
        </p:grpSpPr>
        <p:sp>
          <p:nvSpPr>
            <p:cNvPr id="25" name="右箭头 24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68600" y="5130800"/>
              <a:ext cx="939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讨论</a:t>
              </a:r>
              <a:endParaRPr lang="zh-CN" altLang="en-US" dirty="0"/>
            </a:p>
          </p:txBody>
        </p:sp>
      </p:grpSp>
      <p:sp>
        <p:nvSpPr>
          <p:cNvPr id="28" name="TextBox 22"/>
          <p:cNvSpPr txBox="1"/>
          <p:nvPr/>
        </p:nvSpPr>
        <p:spPr>
          <a:xfrm>
            <a:off x="3963505" y="5003136"/>
            <a:ext cx="4683538" cy="4969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说出案例中这位同学普通话存在的问题。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C:\Users\lenovo\Desktop\14.png"/>
          <p:cNvPicPr>
            <a:picLocks noChangeAspect="1" noChangeArrowheads="1"/>
          </p:cNvPicPr>
          <p:nvPr/>
        </p:nvPicPr>
        <p:blipFill>
          <a:blip r:embed="rId1" cstate="print"/>
          <a:srcRect b="64543"/>
          <a:stretch>
            <a:fillRect/>
          </a:stretch>
        </p:blipFill>
        <p:spPr bwMode="auto">
          <a:xfrm>
            <a:off x="422643" y="1073333"/>
            <a:ext cx="3741768" cy="175559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749189" y="1830061"/>
            <a:ext cx="1509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韵母的概念及分类</a:t>
            </a:r>
            <a:endParaRPr lang="zh-CN" altLang="zh-CN" sz="2000" dirty="0"/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4716855" y="2998181"/>
          <a:ext cx="5914831" cy="3193546"/>
        </p:xfrm>
        <a:graphic>
          <a:graphicData uri="http://schemas.openxmlformats.org/drawingml/2006/table">
            <a:tbl>
              <a:tblPr/>
              <a:tblGrid>
                <a:gridCol w="1380035"/>
                <a:gridCol w="1404876"/>
                <a:gridCol w="1173950"/>
                <a:gridCol w="1955970"/>
              </a:tblGrid>
              <a:tr h="877175">
                <a:tc>
                  <a:txBody>
                    <a:bodyPr/>
                    <a:lstStyle/>
                    <a:p>
                      <a:pPr indent="266700" algn="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结构类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口型类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单韵母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复韵母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鼻韵母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82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开口呼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a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o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Batang" panose="02030600000101010101" charset="-127"/>
                        </a:rPr>
                        <a:t>ĕ、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eer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ai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ei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ao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ou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an</a:t>
                      </a: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en</a:t>
                      </a: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ang</a:t>
                      </a: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eng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82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齐齿呼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i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ia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ie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iao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iou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ian</a:t>
                      </a: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in</a:t>
                      </a: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iang</a:t>
                      </a: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ing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82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合口呼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u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ua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uo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uai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uei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uan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uen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uang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ueng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ong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11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撮口呼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latin typeface="+mn-ea"/>
                          <a:ea typeface="+mn-ea"/>
                          <a:cs typeface="Times New Roman" panose="02020603050405020304"/>
                        </a:rPr>
                        <a:t>ü</a:t>
                      </a:r>
                      <a:endParaRPr lang="zh-CN" sz="1050" kern="10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ü</a:t>
                      </a:r>
                      <a:r>
                        <a:rPr lang="en-US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e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ü</a:t>
                      </a:r>
                      <a:r>
                        <a:rPr lang="en-US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an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、ü</a:t>
                      </a:r>
                      <a:r>
                        <a:rPr lang="en-US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n</a:t>
                      </a:r>
                      <a:r>
                        <a:rPr lang="zh-CN" sz="1050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、</a:t>
                      </a:r>
                      <a:r>
                        <a:rPr lang="en-US" sz="1050" kern="100" dirty="0" err="1">
                          <a:latin typeface="+mn-ea"/>
                          <a:ea typeface="+mn-ea"/>
                          <a:cs typeface="Times New Roman" panose="02020603050405020304"/>
                        </a:rPr>
                        <a:t>iong</a:t>
                      </a:r>
                      <a:endParaRPr lang="zh-CN" sz="105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4739150" y="1539276"/>
            <a:ext cx="5241957" cy="12894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韵母是一个音节中声母后面的部分。普通话有</a:t>
            </a:r>
            <a:r>
              <a:rPr lang="en-US" altLang="zh-CN" dirty="0"/>
              <a:t>39</a:t>
            </a:r>
            <a:r>
              <a:rPr lang="zh-CN" altLang="zh-CN" dirty="0"/>
              <a:t>个韵母，按照韵母的结构及韵母开头元音发音的口形，可以将韵母分为以下类型：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>
          <a:xfrm>
            <a:off x="882095" y="1262849"/>
            <a:ext cx="4053889" cy="1347186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532854" y="3364390"/>
              <a:ext cx="2654300" cy="491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韵母的发音</a:t>
              </a:r>
              <a:endParaRPr lang="zh-CN" altLang="en-US" sz="24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935984" y="2150162"/>
            <a:ext cx="5560673" cy="37856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取决于</a:t>
            </a:r>
            <a:r>
              <a:rPr lang="zh-CN" altLang="zh-CN" sz="2000" dirty="0"/>
              <a:t>舌位的高低、前后、口腔的开合大小、唇形的圆与不圆的变化</a:t>
            </a:r>
            <a:r>
              <a:rPr lang="zh-CN" altLang="en-US" sz="2000" dirty="0"/>
              <a:t>：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1</a:t>
            </a:r>
            <a:r>
              <a:rPr lang="zh-CN" altLang="zh-CN" sz="2000" dirty="0"/>
              <a:t>．单韵母的发音：单韵母由单元音充当。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2</a:t>
            </a:r>
            <a:r>
              <a:rPr lang="en-US" altLang="zh-CN" sz="2000" dirty="0"/>
              <a:t>. </a:t>
            </a:r>
            <a:r>
              <a:rPr lang="zh-CN" altLang="zh-CN" sz="2000" dirty="0"/>
              <a:t>复韵母的发音：复韵母是由两个或三个元音组合而成，共有</a:t>
            </a:r>
            <a:r>
              <a:rPr lang="en-US" altLang="zh-CN" sz="2000" dirty="0"/>
              <a:t>13</a:t>
            </a:r>
            <a:r>
              <a:rPr lang="zh-CN" altLang="zh-CN" sz="2000" dirty="0"/>
              <a:t>个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3</a:t>
            </a:r>
            <a:r>
              <a:rPr lang="zh-CN" altLang="zh-CN" sz="2000" dirty="0"/>
              <a:t>．鼻韵母的发音：鼻韵母又称带鼻音韵母，是由元音带上鼻辅音韵尾“</a:t>
            </a:r>
            <a:r>
              <a:rPr lang="en-US" altLang="zh-CN" sz="2000" dirty="0"/>
              <a:t>n</a:t>
            </a:r>
            <a:r>
              <a:rPr lang="zh-CN" altLang="zh-CN" sz="2000" dirty="0"/>
              <a:t>”或“</a:t>
            </a:r>
            <a:r>
              <a:rPr lang="en-US" altLang="zh-CN" sz="2000" dirty="0" err="1"/>
              <a:t>ng</a:t>
            </a:r>
            <a:r>
              <a:rPr lang="zh-CN" altLang="zh-CN" sz="2000" dirty="0"/>
              <a:t>”构成的韵母。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2542795" y="1808922"/>
          <a:ext cx="7843596" cy="4379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666921" y="2838069"/>
            <a:ext cx="17194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rPr>
              <a:t>训练四</a:t>
            </a:r>
            <a:endParaRPr lang="zh-CN" altLang="en-US" sz="360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1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12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能力提升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70442" y="1711556"/>
            <a:ext cx="3364951" cy="3859915"/>
            <a:chOff x="1080246" y="1105057"/>
            <a:chExt cx="3674879" cy="4215432"/>
          </a:xfrm>
        </p:grpSpPr>
        <p:grpSp>
          <p:nvGrpSpPr>
            <p:cNvPr id="16" name="组合 9"/>
            <p:cNvGrpSpPr/>
            <p:nvPr/>
          </p:nvGrpSpPr>
          <p:grpSpPr>
            <a:xfrm>
              <a:off x="1080246" y="1105057"/>
              <a:ext cx="3674879" cy="3511021"/>
              <a:chOff x="1362633" y="997480"/>
              <a:chExt cx="3674879" cy="3511021"/>
            </a:xfrm>
          </p:grpSpPr>
          <p:sp>
            <p:nvSpPr>
              <p:cNvPr id="20" name="等腰三角形 7"/>
              <p:cNvSpPr/>
              <p:nvPr/>
            </p:nvSpPr>
            <p:spPr>
              <a:xfrm>
                <a:off x="1362633" y="1066801"/>
                <a:ext cx="3674879" cy="3441700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57602" h="3464859">
                    <a:moveTo>
                      <a:pt x="0" y="3464859"/>
                    </a:moveTo>
                    <a:lnTo>
                      <a:pt x="1842248" y="0"/>
                    </a:lnTo>
                    <a:lnTo>
                      <a:pt x="3657602" y="3451411"/>
                    </a:lnTo>
                    <a:lnTo>
                      <a:pt x="0" y="3464859"/>
                    </a:lnTo>
                    <a:close/>
                  </a:path>
                </a:pathLst>
              </a:custGeom>
              <a:solidFill>
                <a:srgbClr val="02C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7"/>
              <p:cNvSpPr/>
              <p:nvPr/>
            </p:nvSpPr>
            <p:spPr>
              <a:xfrm>
                <a:off x="2071269" y="997480"/>
                <a:ext cx="2286001" cy="2173941"/>
              </a:xfrm>
              <a:custGeom>
                <a:avLst/>
                <a:gdLst>
                  <a:gd name="connsiteX0" fmla="*/ 0 w 4814048"/>
                  <a:gd name="connsiteY0" fmla="*/ 4527176 h 4527176"/>
                  <a:gd name="connsiteX1" fmla="*/ 2407024 w 4814048"/>
                  <a:gd name="connsiteY1" fmla="*/ 0 h 4527176"/>
                  <a:gd name="connsiteX2" fmla="*/ 4814048 w 4814048"/>
                  <a:gd name="connsiteY2" fmla="*/ 4527176 h 4527176"/>
                  <a:gd name="connsiteX3" fmla="*/ 0 w 4814048"/>
                  <a:gd name="connsiteY3" fmla="*/ 4527176 h 4527176"/>
                  <a:gd name="connsiteX0-1" fmla="*/ 0 w 4249272"/>
                  <a:gd name="connsiteY0-2" fmla="*/ 3464859 h 4527176"/>
                  <a:gd name="connsiteX1-3" fmla="*/ 1842248 w 4249272"/>
                  <a:gd name="connsiteY1-4" fmla="*/ 0 h 4527176"/>
                  <a:gd name="connsiteX2-5" fmla="*/ 4249272 w 4249272"/>
                  <a:gd name="connsiteY2-6" fmla="*/ 4527176 h 4527176"/>
                  <a:gd name="connsiteX3-7" fmla="*/ 0 w 4249272"/>
                  <a:gd name="connsiteY3-8" fmla="*/ 3464859 h 4527176"/>
                  <a:gd name="connsiteX0-9" fmla="*/ 0 w 3657602"/>
                  <a:gd name="connsiteY0-10" fmla="*/ 3464859 h 3464859"/>
                  <a:gd name="connsiteX1-11" fmla="*/ 1842248 w 3657602"/>
                  <a:gd name="connsiteY1-12" fmla="*/ 0 h 3464859"/>
                  <a:gd name="connsiteX2-13" fmla="*/ 3657602 w 3657602"/>
                  <a:gd name="connsiteY2-14" fmla="*/ 3451411 h 3464859"/>
                  <a:gd name="connsiteX3-15" fmla="*/ 0 w 3657602"/>
                  <a:gd name="connsiteY3-16" fmla="*/ 3464859 h 3464859"/>
                  <a:gd name="connsiteX0-17" fmla="*/ 0 w 2997887"/>
                  <a:gd name="connsiteY0-18" fmla="*/ 2260018 h 3451411"/>
                  <a:gd name="connsiteX1-19" fmla="*/ 1182533 w 2997887"/>
                  <a:gd name="connsiteY1-20" fmla="*/ 0 h 3451411"/>
                  <a:gd name="connsiteX2-21" fmla="*/ 2997887 w 2997887"/>
                  <a:gd name="connsiteY2-22" fmla="*/ 3451411 h 3451411"/>
                  <a:gd name="connsiteX3-23" fmla="*/ 0 w 2997887"/>
                  <a:gd name="connsiteY3-24" fmla="*/ 2260018 h 3451411"/>
                  <a:gd name="connsiteX0-25" fmla="*/ 0 w 2324709"/>
                  <a:gd name="connsiteY0-26" fmla="*/ 2260018 h 2260018"/>
                  <a:gd name="connsiteX1-27" fmla="*/ 1182533 w 2324709"/>
                  <a:gd name="connsiteY1-28" fmla="*/ 0 h 2260018"/>
                  <a:gd name="connsiteX2-29" fmla="*/ 2324709 w 2324709"/>
                  <a:gd name="connsiteY2-30" fmla="*/ 2151807 h 2260018"/>
                  <a:gd name="connsiteX3-31" fmla="*/ 0 w 2324709"/>
                  <a:gd name="connsiteY3-32" fmla="*/ 2260018 h 2260018"/>
                  <a:gd name="connsiteX0-33" fmla="*/ 0 w 2270855"/>
                  <a:gd name="connsiteY0-34" fmla="*/ 2138181 h 2151807"/>
                  <a:gd name="connsiteX1-35" fmla="*/ 1128679 w 2270855"/>
                  <a:gd name="connsiteY1-36" fmla="*/ 0 h 2151807"/>
                  <a:gd name="connsiteX2-37" fmla="*/ 2270855 w 2270855"/>
                  <a:gd name="connsiteY2-38" fmla="*/ 2151807 h 2151807"/>
                  <a:gd name="connsiteX3-39" fmla="*/ 0 w 2270855"/>
                  <a:gd name="connsiteY3-40" fmla="*/ 2138181 h 2151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70855" h="2151807">
                    <a:moveTo>
                      <a:pt x="0" y="2138181"/>
                    </a:moveTo>
                    <a:lnTo>
                      <a:pt x="1128679" y="0"/>
                    </a:lnTo>
                    <a:lnTo>
                      <a:pt x="2270855" y="2151807"/>
                    </a:lnTo>
                    <a:lnTo>
                      <a:pt x="0" y="2138181"/>
                    </a:lnTo>
                    <a:close/>
                  </a:path>
                </a:pathLst>
              </a:custGeom>
              <a:solidFill>
                <a:srgbClr val="F7BD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2"/>
            <p:cNvSpPr txBox="1"/>
            <p:nvPr/>
          </p:nvSpPr>
          <p:spPr>
            <a:xfrm>
              <a:off x="2361375" y="4917140"/>
              <a:ext cx="1036248" cy="403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阶段三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473483" y="2649489"/>
            <a:ext cx="2519836" cy="1781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234403" y="4178300"/>
            <a:ext cx="997997" cy="24592"/>
          </a:xfrm>
          <a:prstGeom prst="line">
            <a:avLst/>
          </a:prstGeom>
          <a:ln w="28575">
            <a:solidFill>
              <a:srgbClr val="02C9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4"/>
          <p:cNvSpPr txBox="1"/>
          <p:nvPr/>
        </p:nvSpPr>
        <p:spPr>
          <a:xfrm>
            <a:off x="5993319" y="2254874"/>
            <a:ext cx="5154701" cy="9607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“愿得满树桃花开，他日桃李报恩来。”请吟诵下列诗句，让我们感念师恩，颂扬师德。</a:t>
            </a:r>
            <a:endParaRPr lang="zh-CN" altLang="zh-CN" sz="2000" dirty="0"/>
          </a:p>
        </p:txBody>
      </p:sp>
      <p:sp>
        <p:nvSpPr>
          <p:cNvPr id="30" name="文本框 25"/>
          <p:cNvSpPr txBox="1"/>
          <p:nvPr/>
        </p:nvSpPr>
        <p:spPr>
          <a:xfrm>
            <a:off x="5429802" y="3997840"/>
            <a:ext cx="5959266" cy="40011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读短文，结合学习经历，谈谈自己的读书体会。</a:t>
            </a:r>
            <a:endParaRPr lang="zh-CN" altLang="zh-CN" sz="2000" dirty="0"/>
          </a:p>
        </p:txBody>
      </p:sp>
      <p:grpSp>
        <p:nvGrpSpPr>
          <p:cNvPr id="32" name="组合 49"/>
          <p:cNvGrpSpPr/>
          <p:nvPr/>
        </p:nvGrpSpPr>
        <p:grpSpPr>
          <a:xfrm>
            <a:off x="2126658" y="3031268"/>
            <a:ext cx="1452518" cy="382120"/>
            <a:chOff x="319786" y="2984500"/>
            <a:chExt cx="1917700" cy="461665"/>
          </a:xfrm>
        </p:grpSpPr>
        <p:grpSp>
          <p:nvGrpSpPr>
            <p:cNvPr id="34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49"/>
          <p:cNvGrpSpPr/>
          <p:nvPr/>
        </p:nvGrpSpPr>
        <p:grpSpPr>
          <a:xfrm>
            <a:off x="2095091" y="4112985"/>
            <a:ext cx="1452518" cy="461665"/>
            <a:chOff x="319786" y="2984500"/>
            <a:chExt cx="1917700" cy="557769"/>
          </a:xfrm>
        </p:grpSpPr>
        <p:grpSp>
          <p:nvGrpSpPr>
            <p:cNvPr id="47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六边形 50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9" name="TextBox 40"/>
            <p:cNvSpPr txBox="1"/>
            <p:nvPr/>
          </p:nvSpPr>
          <p:spPr>
            <a:xfrm>
              <a:off x="1739900" y="2984500"/>
              <a:ext cx="266700" cy="55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1152</Words>
  <Application>WPS 演示</Application>
  <PresentationFormat>自定义</PresentationFormat>
  <Paragraphs>203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Batang</vt:lpstr>
      <vt:lpstr>Arial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107</cp:revision>
  <dcterms:created xsi:type="dcterms:W3CDTF">2015-01-29T03:59:00Z</dcterms:created>
  <dcterms:modified xsi:type="dcterms:W3CDTF">2020-07-14T01:12:20Z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