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2" r:id="rId2"/>
    <p:sldId id="257" r:id="rId3"/>
    <p:sldId id="273" r:id="rId4"/>
    <p:sldId id="278" r:id="rId5"/>
    <p:sldId id="274" r:id="rId6"/>
    <p:sldId id="289" r:id="rId7"/>
    <p:sldId id="288" r:id="rId8"/>
    <p:sldId id="261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E1509"/>
    <a:srgbClr val="0A6546"/>
    <a:srgbClr val="14C97A"/>
    <a:srgbClr val="079066"/>
    <a:srgbClr val="9FE698"/>
    <a:srgbClr val="70A44F"/>
    <a:srgbClr val="FFD302"/>
    <a:srgbClr val="02C978"/>
    <a:srgbClr val="F7B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474" autoAdjust="0"/>
  </p:normalViewPr>
  <p:slideViewPr>
    <p:cSldViewPr snapToGrid="0">
      <p:cViewPr varScale="1">
        <p:scale>
          <a:sx n="67" d="100"/>
          <a:sy n="67" d="100"/>
        </p:scale>
        <p:origin x="-300" y="-96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70A917-1E38-49D7-82F6-2B89B8FC7AE5}" type="doc">
      <dgm:prSet loTypeId="urn:microsoft.com/office/officeart/2005/8/layout/hList6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0D475412-E7A5-4E4C-A53C-1EE89BCDDDF7}">
      <dgm:prSet phldrT="[文本]"/>
      <dgm:spPr/>
      <dgm:t>
        <a:bodyPr/>
        <a:lstStyle/>
        <a:p>
          <a:r>
            <a:rPr lang="zh-CN" altLang="en-US" dirty="0"/>
            <a:t>训练一</a:t>
          </a:r>
        </a:p>
      </dgm:t>
    </dgm:pt>
    <dgm:pt modelId="{9539183D-BAD3-464D-BC89-6C96028CB827}" type="parTrans" cxnId="{1DDF66BD-6793-43B6-9B26-3A6D59109767}">
      <dgm:prSet/>
      <dgm:spPr/>
      <dgm:t>
        <a:bodyPr/>
        <a:lstStyle/>
        <a:p>
          <a:endParaRPr lang="zh-CN" altLang="en-US"/>
        </a:p>
      </dgm:t>
    </dgm:pt>
    <dgm:pt modelId="{9D904024-F5B5-4AB2-B983-55C4758AD44A}" type="sibTrans" cxnId="{1DDF66BD-6793-43B6-9B26-3A6D59109767}">
      <dgm:prSet/>
      <dgm:spPr/>
      <dgm:t>
        <a:bodyPr/>
        <a:lstStyle/>
        <a:p>
          <a:endParaRPr lang="zh-CN" altLang="en-US"/>
        </a:p>
      </dgm:t>
    </dgm:pt>
    <dgm:pt modelId="{F4B92D9E-E9CC-4736-A672-04E1E40532B9}">
      <dgm:prSet phldrT="[文本]"/>
      <dgm:spPr/>
      <dgm:t>
        <a:bodyPr/>
        <a:lstStyle/>
        <a:p>
          <a:r>
            <a:rPr lang="zh-CN" altLang="en-US" dirty="0"/>
            <a:t>训练二</a:t>
          </a:r>
        </a:p>
      </dgm:t>
    </dgm:pt>
    <dgm:pt modelId="{4FAC850D-005C-4DD9-BA3C-E30D0507D226}" type="parTrans" cxnId="{88AE9E9F-9281-451D-B5EC-C3962BA9986E}">
      <dgm:prSet/>
      <dgm:spPr/>
      <dgm:t>
        <a:bodyPr/>
        <a:lstStyle/>
        <a:p>
          <a:endParaRPr lang="zh-CN" altLang="en-US"/>
        </a:p>
      </dgm:t>
    </dgm:pt>
    <dgm:pt modelId="{6471C046-AF26-4AA3-953F-0CCF1CCE3CDE}" type="sibTrans" cxnId="{88AE9E9F-9281-451D-B5EC-C3962BA9986E}">
      <dgm:prSet/>
      <dgm:spPr/>
      <dgm:t>
        <a:bodyPr/>
        <a:lstStyle/>
        <a:p>
          <a:endParaRPr lang="zh-CN" altLang="en-US"/>
        </a:p>
      </dgm:t>
    </dgm:pt>
    <dgm:pt modelId="{CA2B1B4A-F415-4100-B08F-19DA9296B054}">
      <dgm:prSet phldrT="[文本]"/>
      <dgm:spPr/>
      <dgm:t>
        <a:bodyPr/>
        <a:lstStyle/>
        <a:p>
          <a:r>
            <a:rPr lang="zh-CN" altLang="en-US" dirty="0"/>
            <a:t>各抒己见</a:t>
          </a:r>
        </a:p>
      </dgm:t>
    </dgm:pt>
    <dgm:pt modelId="{132B293C-E8FA-4308-83BD-258DA08AD1FF}" type="parTrans" cxnId="{BDA2E6D8-9039-47F4-ADE2-1A6E57C78F2C}">
      <dgm:prSet/>
      <dgm:spPr/>
      <dgm:t>
        <a:bodyPr/>
        <a:lstStyle/>
        <a:p>
          <a:endParaRPr lang="zh-CN" altLang="en-US"/>
        </a:p>
      </dgm:t>
    </dgm:pt>
    <dgm:pt modelId="{C0948FF3-45F5-40D1-AEF6-3A7FA3E15A28}" type="sibTrans" cxnId="{BDA2E6D8-9039-47F4-ADE2-1A6E57C78F2C}">
      <dgm:prSet/>
      <dgm:spPr/>
      <dgm:t>
        <a:bodyPr/>
        <a:lstStyle/>
        <a:p>
          <a:endParaRPr lang="zh-CN" altLang="en-US"/>
        </a:p>
      </dgm:t>
    </dgm:pt>
    <dgm:pt modelId="{FBB37E7A-0DCF-4BB7-B088-7B8851D8430F}">
      <dgm:prSet phldrT="[文本]"/>
      <dgm:spPr/>
      <dgm:t>
        <a:bodyPr/>
        <a:lstStyle/>
        <a:p>
          <a:r>
            <a:rPr lang="zh-CN" altLang="en-US" dirty="0"/>
            <a:t>训练三</a:t>
          </a:r>
        </a:p>
      </dgm:t>
    </dgm:pt>
    <dgm:pt modelId="{F15B1043-4E60-4160-9513-423390BD684A}" type="parTrans" cxnId="{120A9112-70E2-44B1-85D1-1C3915B3489A}">
      <dgm:prSet/>
      <dgm:spPr/>
      <dgm:t>
        <a:bodyPr/>
        <a:lstStyle/>
        <a:p>
          <a:endParaRPr lang="zh-CN" altLang="en-US"/>
        </a:p>
      </dgm:t>
    </dgm:pt>
    <dgm:pt modelId="{A16EF1DC-CD42-41E1-B87B-C4533D62E2AE}" type="sibTrans" cxnId="{120A9112-70E2-44B1-85D1-1C3915B3489A}">
      <dgm:prSet/>
      <dgm:spPr/>
      <dgm:t>
        <a:bodyPr/>
        <a:lstStyle/>
        <a:p>
          <a:endParaRPr lang="zh-CN" altLang="en-US"/>
        </a:p>
      </dgm:t>
    </dgm:pt>
    <dgm:pt modelId="{06B09B72-86DA-4972-8ABE-75E6B088D6DD}">
      <dgm:prSet phldrT="[文本]"/>
      <dgm:spPr/>
      <dgm:t>
        <a:bodyPr/>
        <a:lstStyle/>
        <a:p>
          <a:r>
            <a:rPr lang="zh-CN" altLang="en-US" dirty="0"/>
            <a:t>各抒己见</a:t>
          </a:r>
        </a:p>
      </dgm:t>
    </dgm:pt>
    <dgm:pt modelId="{2AD293C8-AF10-4EAF-AB5A-65E7233D66C7}" type="parTrans" cxnId="{BD7BDC7C-458D-4D49-8D2C-9E4C9967DF27}">
      <dgm:prSet/>
      <dgm:spPr/>
      <dgm:t>
        <a:bodyPr/>
        <a:lstStyle/>
        <a:p>
          <a:endParaRPr lang="zh-CN" altLang="en-US"/>
        </a:p>
      </dgm:t>
    </dgm:pt>
    <dgm:pt modelId="{FB12B106-96F0-4A65-AA70-58ED2A0FEB78}" type="sibTrans" cxnId="{BD7BDC7C-458D-4D49-8D2C-9E4C9967DF27}">
      <dgm:prSet/>
      <dgm:spPr/>
      <dgm:t>
        <a:bodyPr/>
        <a:lstStyle/>
        <a:p>
          <a:endParaRPr lang="zh-CN" altLang="en-US"/>
        </a:p>
      </dgm:t>
    </dgm:pt>
    <dgm:pt modelId="{2E63D707-5EC8-45A0-B9F5-E78756D394A2}">
      <dgm:prSet phldrT="[文本]"/>
      <dgm:spPr/>
      <dgm:t>
        <a:bodyPr/>
        <a:lstStyle/>
        <a:p>
          <a:r>
            <a:rPr lang="zh-CN" altLang="en-US" dirty="0"/>
            <a:t>各抒己见</a:t>
          </a:r>
        </a:p>
      </dgm:t>
    </dgm:pt>
    <dgm:pt modelId="{C8134425-7A54-4109-9231-F2916F9FC708}" type="parTrans" cxnId="{4260380E-4A3A-4F18-B66C-B669265DFBD5}">
      <dgm:prSet/>
      <dgm:spPr/>
      <dgm:t>
        <a:bodyPr/>
        <a:lstStyle/>
        <a:p>
          <a:endParaRPr lang="zh-CN" altLang="en-US"/>
        </a:p>
      </dgm:t>
    </dgm:pt>
    <dgm:pt modelId="{0E3BEE6D-505B-4E34-B5FE-9DDFB6C7CABB}" type="sibTrans" cxnId="{4260380E-4A3A-4F18-B66C-B669265DFBD5}">
      <dgm:prSet/>
      <dgm:spPr/>
      <dgm:t>
        <a:bodyPr/>
        <a:lstStyle/>
        <a:p>
          <a:endParaRPr lang="zh-CN" altLang="en-US"/>
        </a:p>
      </dgm:t>
    </dgm:pt>
    <dgm:pt modelId="{1C31B503-2778-4CC5-93B1-C5F16D1F2811}">
      <dgm:prSet phldrT="[文本]"/>
      <dgm:spPr/>
      <dgm:t>
        <a:bodyPr/>
        <a:lstStyle/>
        <a:p>
          <a:r>
            <a:rPr lang="zh-CN" altLang="en-US" dirty="0"/>
            <a:t>现场操练</a:t>
          </a:r>
        </a:p>
      </dgm:t>
    </dgm:pt>
    <dgm:pt modelId="{1D5BE26D-2F25-43D2-92A9-8BC07865A504}" type="parTrans" cxnId="{4FF9FABF-19EE-4EBA-BFF8-6C7B8E28AC64}">
      <dgm:prSet/>
      <dgm:spPr/>
      <dgm:t>
        <a:bodyPr/>
        <a:lstStyle/>
        <a:p>
          <a:endParaRPr lang="zh-CN" altLang="en-US"/>
        </a:p>
      </dgm:t>
    </dgm:pt>
    <dgm:pt modelId="{EB6D785F-3EF0-488D-9DD8-9D5883BA3272}" type="sibTrans" cxnId="{4FF9FABF-19EE-4EBA-BFF8-6C7B8E28AC64}">
      <dgm:prSet/>
      <dgm:spPr/>
      <dgm:t>
        <a:bodyPr/>
        <a:lstStyle/>
        <a:p>
          <a:endParaRPr lang="zh-CN" altLang="en-US"/>
        </a:p>
      </dgm:t>
    </dgm:pt>
    <dgm:pt modelId="{ACD72C11-28B0-43CB-8D3E-93F564BB90ED}">
      <dgm:prSet phldrT="[文本]"/>
      <dgm:spPr/>
      <dgm:t>
        <a:bodyPr/>
        <a:lstStyle/>
        <a:p>
          <a:r>
            <a:rPr lang="zh-CN" altLang="en-US" dirty="0"/>
            <a:t>（一）</a:t>
          </a:r>
        </a:p>
      </dgm:t>
    </dgm:pt>
    <dgm:pt modelId="{A7EE4D5F-244B-4483-BB2F-B69C743BC869}" type="parTrans" cxnId="{F921DB7A-B411-4949-87E3-C58D37DA8E58}">
      <dgm:prSet/>
      <dgm:spPr/>
      <dgm:t>
        <a:bodyPr/>
        <a:lstStyle/>
        <a:p>
          <a:endParaRPr lang="zh-CN" altLang="en-US"/>
        </a:p>
      </dgm:t>
    </dgm:pt>
    <dgm:pt modelId="{2903D157-5E1B-46F7-B7D7-D12FC2581519}" type="sibTrans" cxnId="{F921DB7A-B411-4949-87E3-C58D37DA8E58}">
      <dgm:prSet/>
      <dgm:spPr/>
      <dgm:t>
        <a:bodyPr/>
        <a:lstStyle/>
        <a:p>
          <a:endParaRPr lang="zh-CN" altLang="en-US"/>
        </a:p>
      </dgm:t>
    </dgm:pt>
    <dgm:pt modelId="{F083187E-FF31-4D8F-8044-DE5089E0612D}">
      <dgm:prSet/>
      <dgm:spPr/>
      <dgm:t>
        <a:bodyPr/>
        <a:lstStyle/>
        <a:p>
          <a:r>
            <a:rPr lang="zh-CN" altLang="en-US"/>
            <a:t>现场操练</a:t>
          </a:r>
          <a:endParaRPr lang="zh-CN" altLang="en-US" dirty="0"/>
        </a:p>
      </dgm:t>
    </dgm:pt>
    <dgm:pt modelId="{CA79C953-012C-407B-AB1E-56589B2D5D38}" type="parTrans" cxnId="{958A1F8B-6C27-41CC-9D71-DB9E59799B47}">
      <dgm:prSet/>
      <dgm:spPr/>
      <dgm:t>
        <a:bodyPr/>
        <a:lstStyle/>
        <a:p>
          <a:endParaRPr lang="zh-CN" altLang="en-US"/>
        </a:p>
      </dgm:t>
    </dgm:pt>
    <dgm:pt modelId="{B8094B64-268D-4E95-820E-C7800BEA3F84}" type="sibTrans" cxnId="{958A1F8B-6C27-41CC-9D71-DB9E59799B47}">
      <dgm:prSet/>
      <dgm:spPr/>
      <dgm:t>
        <a:bodyPr/>
        <a:lstStyle/>
        <a:p>
          <a:endParaRPr lang="zh-CN" altLang="en-US"/>
        </a:p>
      </dgm:t>
    </dgm:pt>
    <dgm:pt modelId="{5C0E77EF-E677-4419-9A8E-C696615E71E7}">
      <dgm:prSet/>
      <dgm:spPr/>
      <dgm:t>
        <a:bodyPr/>
        <a:lstStyle/>
        <a:p>
          <a:r>
            <a:rPr lang="zh-CN" altLang="en-US" dirty="0"/>
            <a:t>（二）</a:t>
          </a:r>
        </a:p>
      </dgm:t>
    </dgm:pt>
    <dgm:pt modelId="{6F72E61F-9905-4CB4-ABED-AE07EF5154F6}" type="parTrans" cxnId="{EF6B1377-DA7C-432D-BDE5-7A3BCC035623}">
      <dgm:prSet/>
      <dgm:spPr/>
      <dgm:t>
        <a:bodyPr/>
        <a:lstStyle/>
        <a:p>
          <a:endParaRPr lang="zh-CN" altLang="en-US"/>
        </a:p>
      </dgm:t>
    </dgm:pt>
    <dgm:pt modelId="{CAEFEDAE-2147-4B1E-A8C0-6A50F528EC9B}" type="sibTrans" cxnId="{EF6B1377-DA7C-432D-BDE5-7A3BCC035623}">
      <dgm:prSet/>
      <dgm:spPr/>
      <dgm:t>
        <a:bodyPr/>
        <a:lstStyle/>
        <a:p>
          <a:endParaRPr lang="zh-CN" altLang="en-US"/>
        </a:p>
      </dgm:t>
    </dgm:pt>
    <dgm:pt modelId="{9E68347E-2AD1-4CE5-8A6A-2D6FFAC5A5CA}">
      <dgm:prSet/>
      <dgm:spPr/>
      <dgm:t>
        <a:bodyPr/>
        <a:lstStyle/>
        <a:p>
          <a:r>
            <a:rPr lang="zh-CN" altLang="en-US"/>
            <a:t>现场操练</a:t>
          </a:r>
          <a:endParaRPr lang="zh-CN" altLang="en-US" dirty="0"/>
        </a:p>
      </dgm:t>
    </dgm:pt>
    <dgm:pt modelId="{F915B090-0D5F-4906-B71E-C1C1F5B9BEA6}" type="parTrans" cxnId="{F1C77EDF-C74C-4CFA-8544-00DC96DB169B}">
      <dgm:prSet/>
      <dgm:spPr/>
      <dgm:t>
        <a:bodyPr/>
        <a:lstStyle/>
        <a:p>
          <a:endParaRPr lang="zh-CN" altLang="en-US"/>
        </a:p>
      </dgm:t>
    </dgm:pt>
    <dgm:pt modelId="{4536FE63-A177-48A6-A92D-61A2604FD6CD}" type="sibTrans" cxnId="{F1C77EDF-C74C-4CFA-8544-00DC96DB169B}">
      <dgm:prSet/>
      <dgm:spPr/>
      <dgm:t>
        <a:bodyPr/>
        <a:lstStyle/>
        <a:p>
          <a:endParaRPr lang="zh-CN" altLang="en-US"/>
        </a:p>
      </dgm:t>
    </dgm:pt>
    <dgm:pt modelId="{5FDB3BC8-6174-4223-95F4-C74BCCEBC900}">
      <dgm:prSet/>
      <dgm:spPr/>
      <dgm:t>
        <a:bodyPr/>
        <a:lstStyle/>
        <a:p>
          <a:r>
            <a:rPr lang="zh-CN" altLang="en-US" dirty="0"/>
            <a:t>（三）</a:t>
          </a:r>
        </a:p>
      </dgm:t>
    </dgm:pt>
    <dgm:pt modelId="{E2352C13-A778-4A1A-90EA-A75C521BA88F}" type="parTrans" cxnId="{C8F37D1D-87A5-4C6C-81B3-F6EBE86F2DD2}">
      <dgm:prSet/>
      <dgm:spPr/>
      <dgm:t>
        <a:bodyPr/>
        <a:lstStyle/>
        <a:p>
          <a:endParaRPr lang="zh-CN" altLang="en-US"/>
        </a:p>
      </dgm:t>
    </dgm:pt>
    <dgm:pt modelId="{F5B54FFA-4B3E-42CF-B0B1-B1606A49202B}" type="sibTrans" cxnId="{C8F37D1D-87A5-4C6C-81B3-F6EBE86F2DD2}">
      <dgm:prSet/>
      <dgm:spPr/>
      <dgm:t>
        <a:bodyPr/>
        <a:lstStyle/>
        <a:p>
          <a:endParaRPr lang="zh-CN" altLang="en-US"/>
        </a:p>
      </dgm:t>
    </dgm:pt>
    <dgm:pt modelId="{CAB9F7FD-7883-4ECD-B0B9-47A7AA726111}" type="pres">
      <dgm:prSet presAssocID="{3070A917-1E38-49D7-82F6-2B89B8FC7AE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8EE37E6-E0B7-491B-94F4-1A82308716C8}" type="pres">
      <dgm:prSet presAssocID="{0D475412-E7A5-4E4C-A53C-1EE89BCDDDF7}" presName="node" presStyleLbl="node1" presStyleIdx="0" presStyleCnt="3" custLinFactX="-9742" custLinFactNeighborX="-100000" custLinFactNeighborY="15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C2981E-3D4E-4257-9996-95D01065686E}" type="pres">
      <dgm:prSet presAssocID="{9D904024-F5B5-4AB2-B983-55C4758AD44A}" presName="sibTrans" presStyleCnt="0"/>
      <dgm:spPr/>
    </dgm:pt>
    <dgm:pt modelId="{F642A6BB-51E9-4FE0-8D67-19224433ED0B}" type="pres">
      <dgm:prSet presAssocID="{F4B92D9E-E9CC-4736-A672-04E1E40532B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CFA900-09E0-47D4-A407-DF02B7ABB28C}" type="pres">
      <dgm:prSet presAssocID="{6471C046-AF26-4AA3-953F-0CCF1CCE3CDE}" presName="sibTrans" presStyleCnt="0"/>
      <dgm:spPr/>
    </dgm:pt>
    <dgm:pt modelId="{D219BAF5-6029-45EB-BD4D-83FF94E9BF72}" type="pres">
      <dgm:prSet presAssocID="{FBB37E7A-0DCF-4BB7-B088-7B8851D8430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DDF66BD-6793-43B6-9B26-3A6D59109767}" srcId="{3070A917-1E38-49D7-82F6-2B89B8FC7AE5}" destId="{0D475412-E7A5-4E4C-A53C-1EE89BCDDDF7}" srcOrd="0" destOrd="0" parTransId="{9539183D-BAD3-464D-BC89-6C96028CB827}" sibTransId="{9D904024-F5B5-4AB2-B983-55C4758AD44A}"/>
    <dgm:cxn modelId="{92BC1822-D77D-4E3A-8B94-C985D2058042}" type="presOf" srcId="{F083187E-FF31-4D8F-8044-DE5089E0612D}" destId="{F642A6BB-51E9-4FE0-8D67-19224433ED0B}" srcOrd="0" destOrd="2" presId="urn:microsoft.com/office/officeart/2005/8/layout/hList6"/>
    <dgm:cxn modelId="{F1C77EDF-C74C-4CFA-8544-00DC96DB169B}" srcId="{FBB37E7A-0DCF-4BB7-B088-7B8851D8430F}" destId="{9E68347E-2AD1-4CE5-8A6A-2D6FFAC5A5CA}" srcOrd="1" destOrd="0" parTransId="{F915B090-0D5F-4906-B71E-C1C1F5B9BEA6}" sibTransId="{4536FE63-A177-48A6-A92D-61A2604FD6CD}"/>
    <dgm:cxn modelId="{4AC2B8E3-9F68-4892-A6C6-3F617D7F1704}" type="presOf" srcId="{1C31B503-2778-4CC5-93B1-C5F16D1F2811}" destId="{28EE37E6-E0B7-491B-94F4-1A82308716C8}" srcOrd="0" destOrd="2" presId="urn:microsoft.com/office/officeart/2005/8/layout/hList6"/>
    <dgm:cxn modelId="{88AE9E9F-9281-451D-B5EC-C3962BA9986E}" srcId="{3070A917-1E38-49D7-82F6-2B89B8FC7AE5}" destId="{F4B92D9E-E9CC-4736-A672-04E1E40532B9}" srcOrd="1" destOrd="0" parTransId="{4FAC850D-005C-4DD9-BA3C-E30D0507D226}" sibTransId="{6471C046-AF26-4AA3-953F-0CCF1CCE3CDE}"/>
    <dgm:cxn modelId="{BDA2E6D8-9039-47F4-ADE2-1A6E57C78F2C}" srcId="{F4B92D9E-E9CC-4736-A672-04E1E40532B9}" destId="{CA2B1B4A-F415-4100-B08F-19DA9296B054}" srcOrd="0" destOrd="0" parTransId="{132B293C-E8FA-4308-83BD-258DA08AD1FF}" sibTransId="{C0948FF3-45F5-40D1-AEF6-3A7FA3E15A28}"/>
    <dgm:cxn modelId="{120A9112-70E2-44B1-85D1-1C3915B3489A}" srcId="{3070A917-1E38-49D7-82F6-2B89B8FC7AE5}" destId="{FBB37E7A-0DCF-4BB7-B088-7B8851D8430F}" srcOrd="2" destOrd="0" parTransId="{F15B1043-4E60-4160-9513-423390BD684A}" sibTransId="{A16EF1DC-CD42-41E1-B87B-C4533D62E2AE}"/>
    <dgm:cxn modelId="{C8F37D1D-87A5-4C6C-81B3-F6EBE86F2DD2}" srcId="{FBB37E7A-0DCF-4BB7-B088-7B8851D8430F}" destId="{5FDB3BC8-6174-4223-95F4-C74BCCEBC900}" srcOrd="2" destOrd="0" parTransId="{E2352C13-A778-4A1A-90EA-A75C521BA88F}" sibTransId="{F5B54FFA-4B3E-42CF-B0B1-B1606A49202B}"/>
    <dgm:cxn modelId="{4FF9FABF-19EE-4EBA-BFF8-6C7B8E28AC64}" srcId="{0D475412-E7A5-4E4C-A53C-1EE89BCDDDF7}" destId="{1C31B503-2778-4CC5-93B1-C5F16D1F2811}" srcOrd="1" destOrd="0" parTransId="{1D5BE26D-2F25-43D2-92A9-8BC07865A504}" sibTransId="{EB6D785F-3EF0-488D-9DD8-9D5883BA3272}"/>
    <dgm:cxn modelId="{14454019-B8B6-4D1E-AF41-06F8128FB899}" type="presOf" srcId="{3070A917-1E38-49D7-82F6-2B89B8FC7AE5}" destId="{CAB9F7FD-7883-4ECD-B0B9-47A7AA726111}" srcOrd="0" destOrd="0" presId="urn:microsoft.com/office/officeart/2005/8/layout/hList6"/>
    <dgm:cxn modelId="{F20AA484-D7AA-4701-A67B-98AA95D3CEB3}" type="presOf" srcId="{ACD72C11-28B0-43CB-8D3E-93F564BB90ED}" destId="{28EE37E6-E0B7-491B-94F4-1A82308716C8}" srcOrd="0" destOrd="3" presId="urn:microsoft.com/office/officeart/2005/8/layout/hList6"/>
    <dgm:cxn modelId="{4260380E-4A3A-4F18-B66C-B669265DFBD5}" srcId="{0D475412-E7A5-4E4C-A53C-1EE89BCDDDF7}" destId="{2E63D707-5EC8-45A0-B9F5-E78756D394A2}" srcOrd="0" destOrd="0" parTransId="{C8134425-7A54-4109-9231-F2916F9FC708}" sibTransId="{0E3BEE6D-505B-4E34-B5FE-9DDFB6C7CABB}"/>
    <dgm:cxn modelId="{EF6B1377-DA7C-432D-BDE5-7A3BCC035623}" srcId="{F4B92D9E-E9CC-4736-A672-04E1E40532B9}" destId="{5C0E77EF-E677-4419-9A8E-C696615E71E7}" srcOrd="2" destOrd="0" parTransId="{6F72E61F-9905-4CB4-ABED-AE07EF5154F6}" sibTransId="{CAEFEDAE-2147-4B1E-A8C0-6A50F528EC9B}"/>
    <dgm:cxn modelId="{F921DB7A-B411-4949-87E3-C58D37DA8E58}" srcId="{0D475412-E7A5-4E4C-A53C-1EE89BCDDDF7}" destId="{ACD72C11-28B0-43CB-8D3E-93F564BB90ED}" srcOrd="2" destOrd="0" parTransId="{A7EE4D5F-244B-4483-BB2F-B69C743BC869}" sibTransId="{2903D157-5E1B-46F7-B7D7-D12FC2581519}"/>
    <dgm:cxn modelId="{856B922B-A850-4643-80F1-F9B7D4770C26}" type="presOf" srcId="{FBB37E7A-0DCF-4BB7-B088-7B8851D8430F}" destId="{D219BAF5-6029-45EB-BD4D-83FF94E9BF72}" srcOrd="0" destOrd="0" presId="urn:microsoft.com/office/officeart/2005/8/layout/hList6"/>
    <dgm:cxn modelId="{49C8ACBF-D65D-4CFC-B171-6200D676151D}" type="presOf" srcId="{2E63D707-5EC8-45A0-B9F5-E78756D394A2}" destId="{28EE37E6-E0B7-491B-94F4-1A82308716C8}" srcOrd="0" destOrd="1" presId="urn:microsoft.com/office/officeart/2005/8/layout/hList6"/>
    <dgm:cxn modelId="{98B32BB1-C754-4EB3-8E38-18E7E74E3E24}" type="presOf" srcId="{0D475412-E7A5-4E4C-A53C-1EE89BCDDDF7}" destId="{28EE37E6-E0B7-491B-94F4-1A82308716C8}" srcOrd="0" destOrd="0" presId="urn:microsoft.com/office/officeart/2005/8/layout/hList6"/>
    <dgm:cxn modelId="{A8FE517E-D29C-4D6D-9F0F-5C5A0F57F38F}" type="presOf" srcId="{F4B92D9E-E9CC-4736-A672-04E1E40532B9}" destId="{F642A6BB-51E9-4FE0-8D67-19224433ED0B}" srcOrd="0" destOrd="0" presId="urn:microsoft.com/office/officeart/2005/8/layout/hList6"/>
    <dgm:cxn modelId="{6B278F16-179C-434F-A329-721AF8BAFB3D}" type="presOf" srcId="{9E68347E-2AD1-4CE5-8A6A-2D6FFAC5A5CA}" destId="{D219BAF5-6029-45EB-BD4D-83FF94E9BF72}" srcOrd="0" destOrd="2" presId="urn:microsoft.com/office/officeart/2005/8/layout/hList6"/>
    <dgm:cxn modelId="{466968F7-9DAD-40B7-B7CA-20716D3D0785}" type="presOf" srcId="{5FDB3BC8-6174-4223-95F4-C74BCCEBC900}" destId="{D219BAF5-6029-45EB-BD4D-83FF94E9BF72}" srcOrd="0" destOrd="3" presId="urn:microsoft.com/office/officeart/2005/8/layout/hList6"/>
    <dgm:cxn modelId="{F68504B9-592C-402A-835B-B358C3D4C4B5}" type="presOf" srcId="{CA2B1B4A-F415-4100-B08F-19DA9296B054}" destId="{F642A6BB-51E9-4FE0-8D67-19224433ED0B}" srcOrd="0" destOrd="1" presId="urn:microsoft.com/office/officeart/2005/8/layout/hList6"/>
    <dgm:cxn modelId="{958A1F8B-6C27-41CC-9D71-DB9E59799B47}" srcId="{F4B92D9E-E9CC-4736-A672-04E1E40532B9}" destId="{F083187E-FF31-4D8F-8044-DE5089E0612D}" srcOrd="1" destOrd="0" parTransId="{CA79C953-012C-407B-AB1E-56589B2D5D38}" sibTransId="{B8094B64-268D-4E95-820E-C7800BEA3F84}"/>
    <dgm:cxn modelId="{BD7BDC7C-458D-4D49-8D2C-9E4C9967DF27}" srcId="{FBB37E7A-0DCF-4BB7-B088-7B8851D8430F}" destId="{06B09B72-86DA-4972-8ABE-75E6B088D6DD}" srcOrd="0" destOrd="0" parTransId="{2AD293C8-AF10-4EAF-AB5A-65E7233D66C7}" sibTransId="{FB12B106-96F0-4A65-AA70-58ED2A0FEB78}"/>
    <dgm:cxn modelId="{926A830F-F837-447B-A242-EFC7FBB8ECC9}" type="presOf" srcId="{5C0E77EF-E677-4419-9A8E-C696615E71E7}" destId="{F642A6BB-51E9-4FE0-8D67-19224433ED0B}" srcOrd="0" destOrd="3" presId="urn:microsoft.com/office/officeart/2005/8/layout/hList6"/>
    <dgm:cxn modelId="{68619C98-8928-4786-8455-F9BEBA1E1961}" type="presOf" srcId="{06B09B72-86DA-4972-8ABE-75E6B088D6DD}" destId="{D219BAF5-6029-45EB-BD4D-83FF94E9BF72}" srcOrd="0" destOrd="1" presId="urn:microsoft.com/office/officeart/2005/8/layout/hList6"/>
    <dgm:cxn modelId="{45F63905-EDA1-41DD-AC1E-664034DB00CA}" type="presParOf" srcId="{CAB9F7FD-7883-4ECD-B0B9-47A7AA726111}" destId="{28EE37E6-E0B7-491B-94F4-1A82308716C8}" srcOrd="0" destOrd="0" presId="urn:microsoft.com/office/officeart/2005/8/layout/hList6"/>
    <dgm:cxn modelId="{5CF247D9-C85A-4ADC-8234-BFD8E8F5B82B}" type="presParOf" srcId="{CAB9F7FD-7883-4ECD-B0B9-47A7AA726111}" destId="{75C2981E-3D4E-4257-9996-95D01065686E}" srcOrd="1" destOrd="0" presId="urn:microsoft.com/office/officeart/2005/8/layout/hList6"/>
    <dgm:cxn modelId="{9D248060-BD5B-4DB1-93B1-EDE48F4D88D0}" type="presParOf" srcId="{CAB9F7FD-7883-4ECD-B0B9-47A7AA726111}" destId="{F642A6BB-51E9-4FE0-8D67-19224433ED0B}" srcOrd="2" destOrd="0" presId="urn:microsoft.com/office/officeart/2005/8/layout/hList6"/>
    <dgm:cxn modelId="{1B953114-EF20-470A-9BB7-4280F4F3AE10}" type="presParOf" srcId="{CAB9F7FD-7883-4ECD-B0B9-47A7AA726111}" destId="{4ACFA900-09E0-47D4-A407-DF02B7ABB28C}" srcOrd="3" destOrd="0" presId="urn:microsoft.com/office/officeart/2005/8/layout/hList6"/>
    <dgm:cxn modelId="{F0D57D50-9E8D-47F6-A6EB-6100AC52194D}" type="presParOf" srcId="{CAB9F7FD-7883-4ECD-B0B9-47A7AA726111}" destId="{D219BAF5-6029-45EB-BD4D-83FF94E9BF72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EE37E6-E0B7-491B-94F4-1A82308716C8}">
      <dsp:nvSpPr>
        <dsp:cNvPr id="0" name=""/>
        <dsp:cNvSpPr/>
      </dsp:nvSpPr>
      <dsp:spPr>
        <a:xfrm rot="16200000">
          <a:off x="-944842" y="944842"/>
          <a:ext cx="4379107" cy="2489422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10344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/>
            <a:t>训练一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各抒己见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现场操练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（一）</a:t>
          </a:r>
        </a:p>
      </dsp:txBody>
      <dsp:txXfrm rot="5400000">
        <a:off x="0" y="875821"/>
        <a:ext cx="2489422" cy="2627465"/>
      </dsp:txXfrm>
    </dsp:sp>
    <dsp:sp modelId="{F642A6BB-51E9-4FE0-8D67-19224433ED0B}">
      <dsp:nvSpPr>
        <dsp:cNvPr id="0" name=""/>
        <dsp:cNvSpPr/>
      </dsp:nvSpPr>
      <dsp:spPr>
        <a:xfrm rot="16200000">
          <a:off x="1732244" y="944842"/>
          <a:ext cx="4379107" cy="2489422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10344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/>
            <a:t>训练二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各抒己见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/>
            <a:t>现场操练</a:t>
          </a:r>
          <a:endParaRPr lang="zh-CN" alt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（二）</a:t>
          </a:r>
        </a:p>
      </dsp:txBody>
      <dsp:txXfrm rot="5400000">
        <a:off x="2677086" y="875821"/>
        <a:ext cx="2489422" cy="2627465"/>
      </dsp:txXfrm>
    </dsp:sp>
    <dsp:sp modelId="{D219BAF5-6029-45EB-BD4D-83FF94E9BF72}">
      <dsp:nvSpPr>
        <dsp:cNvPr id="0" name=""/>
        <dsp:cNvSpPr/>
      </dsp:nvSpPr>
      <dsp:spPr>
        <a:xfrm rot="16200000">
          <a:off x="4408373" y="944842"/>
          <a:ext cx="4379107" cy="2489422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10344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/>
            <a:t>训练三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各抒己见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/>
            <a:t>现场操练</a:t>
          </a:r>
          <a:endParaRPr lang="zh-CN" alt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（三）</a:t>
          </a:r>
        </a:p>
      </dsp:txBody>
      <dsp:txXfrm rot="5400000">
        <a:off x="5353215" y="875821"/>
        <a:ext cx="2489422" cy="2627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696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3978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91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129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01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9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408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495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16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933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99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07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66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1467969" y="1270000"/>
            <a:ext cx="9085731" cy="5588000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" fmla="*/ 0 w 9305365"/>
                <a:gd name="connsiteY0" fmla="*/ 753036 h 5002306"/>
                <a:gd name="connsiteX1" fmla="*/ 9305365 w 9305365"/>
                <a:gd name="connsiteY1" fmla="*/ 0 h 5002306"/>
                <a:gd name="connsiteX2" fmla="*/ 8955741 w 9305365"/>
                <a:gd name="connsiteY2" fmla="*/ 5002306 h 5002306"/>
                <a:gd name="connsiteX3" fmla="*/ 699247 w 9305365"/>
                <a:gd name="connsiteY3" fmla="*/ 4760259 h 5002306"/>
                <a:gd name="connsiteX4" fmla="*/ 0 w 9305365"/>
                <a:gd name="connsiteY4" fmla="*/ 753036 h 5002306"/>
                <a:gd name="connsiteX0" fmla="*/ 0 w 9305365"/>
                <a:gd name="connsiteY0" fmla="*/ 753036 h 5002306"/>
                <a:gd name="connsiteX1" fmla="*/ 9305365 w 9305365"/>
                <a:gd name="connsiteY1" fmla="*/ 0 h 5002306"/>
                <a:gd name="connsiteX2" fmla="*/ 8955741 w 9305365"/>
                <a:gd name="connsiteY2" fmla="*/ 5002306 h 5002306"/>
                <a:gd name="connsiteX3" fmla="*/ 13447 w 9305365"/>
                <a:gd name="connsiteY3" fmla="*/ 4719918 h 5002306"/>
                <a:gd name="connsiteX4" fmla="*/ 0 w 9305365"/>
                <a:gd name="connsiteY4" fmla="*/ 753036 h 5002306"/>
                <a:gd name="connsiteX0" fmla="*/ 0 w 9439835"/>
                <a:gd name="connsiteY0" fmla="*/ 753036 h 5217459"/>
                <a:gd name="connsiteX1" fmla="*/ 9305365 w 9439835"/>
                <a:gd name="connsiteY1" fmla="*/ 0 h 5217459"/>
                <a:gd name="connsiteX2" fmla="*/ 9439835 w 9439835"/>
                <a:gd name="connsiteY2" fmla="*/ 5217459 h 5217459"/>
                <a:gd name="connsiteX3" fmla="*/ 13447 w 9439835"/>
                <a:gd name="connsiteY3" fmla="*/ 4719918 h 5217459"/>
                <a:gd name="connsiteX4" fmla="*/ 0 w 9439835"/>
                <a:gd name="connsiteY4" fmla="*/ 753036 h 5217459"/>
                <a:gd name="connsiteX0" fmla="*/ 0 w 9345706"/>
                <a:gd name="connsiteY0" fmla="*/ 753036 h 5217459"/>
                <a:gd name="connsiteX1" fmla="*/ 9305365 w 9345706"/>
                <a:gd name="connsiteY1" fmla="*/ 0 h 5217459"/>
                <a:gd name="connsiteX2" fmla="*/ 9345706 w 9345706"/>
                <a:gd name="connsiteY2" fmla="*/ 5217459 h 5217459"/>
                <a:gd name="connsiteX3" fmla="*/ 13447 w 9345706"/>
                <a:gd name="connsiteY3" fmla="*/ 4719918 h 5217459"/>
                <a:gd name="connsiteX4" fmla="*/ 0 w 9345706"/>
                <a:gd name="connsiteY4" fmla="*/ 753036 h 521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" fmla="*/ 0 w 1398494"/>
                <a:gd name="connsiteY0" fmla="*/ 0 h 833718"/>
                <a:gd name="connsiteX1" fmla="*/ 1398494 w 1398494"/>
                <a:gd name="connsiteY1" fmla="*/ 94130 h 833718"/>
                <a:gd name="connsiteX2" fmla="*/ 954742 w 1398494"/>
                <a:gd name="connsiteY2" fmla="*/ 833718 h 833718"/>
                <a:gd name="connsiteX3" fmla="*/ 26894 w 1398494"/>
                <a:gd name="connsiteY3" fmla="*/ 726141 h 833718"/>
                <a:gd name="connsiteX4" fmla="*/ 0 w 1398494"/>
                <a:gd name="connsiteY4" fmla="*/ 0 h 833718"/>
                <a:gd name="connsiteX0" fmla="*/ 0 w 1411941"/>
                <a:gd name="connsiteY0" fmla="*/ 0 h 820271"/>
                <a:gd name="connsiteX1" fmla="*/ 1411941 w 1411941"/>
                <a:gd name="connsiteY1" fmla="*/ 80683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  <a:gd name="connsiteX0" fmla="*/ 0 w 1438836"/>
                <a:gd name="connsiteY0" fmla="*/ 0 h 820271"/>
                <a:gd name="connsiteX1" fmla="*/ 1438836 w 1438836"/>
                <a:gd name="connsiteY1" fmla="*/ 80683 h 820271"/>
                <a:gd name="connsiteX2" fmla="*/ 968189 w 1438836"/>
                <a:gd name="connsiteY2" fmla="*/ 820271 h 820271"/>
                <a:gd name="connsiteX3" fmla="*/ 40341 w 1438836"/>
                <a:gd name="connsiteY3" fmla="*/ 712694 h 820271"/>
                <a:gd name="connsiteX4" fmla="*/ 0 w 1438836"/>
                <a:gd name="connsiteY4" fmla="*/ 0 h 820271"/>
                <a:gd name="connsiteX0" fmla="*/ 0 w 1411941"/>
                <a:gd name="connsiteY0" fmla="*/ 0 h 820271"/>
                <a:gd name="connsiteX1" fmla="*/ 1411941 w 1411941"/>
                <a:gd name="connsiteY1" fmla="*/ 134471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  <a:gd name="connsiteX0" fmla="*/ 0 w 1465730"/>
                <a:gd name="connsiteY0" fmla="*/ 0 h 820271"/>
                <a:gd name="connsiteX1" fmla="*/ 1465730 w 1465730"/>
                <a:gd name="connsiteY1" fmla="*/ 67236 h 820271"/>
                <a:gd name="connsiteX2" fmla="*/ 968189 w 1465730"/>
                <a:gd name="connsiteY2" fmla="*/ 820271 h 820271"/>
                <a:gd name="connsiteX3" fmla="*/ 40341 w 1465730"/>
                <a:gd name="connsiteY3" fmla="*/ 712694 h 820271"/>
                <a:gd name="connsiteX4" fmla="*/ 0 w 1465730"/>
                <a:gd name="connsiteY4" fmla="*/ 0 h 820271"/>
                <a:gd name="connsiteX0" fmla="*/ 0 w 1411941"/>
                <a:gd name="connsiteY0" fmla="*/ 0 h 820271"/>
                <a:gd name="connsiteX1" fmla="*/ 1411941 w 1411941"/>
                <a:gd name="connsiteY1" fmla="*/ 67236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" fmla="*/ 0 w 981637"/>
                <a:gd name="connsiteY0" fmla="*/ 0 h 793377"/>
                <a:gd name="connsiteX1" fmla="*/ 981637 w 981637"/>
                <a:gd name="connsiteY1" fmla="*/ 161366 h 793377"/>
                <a:gd name="connsiteX2" fmla="*/ 564778 w 981637"/>
                <a:gd name="connsiteY2" fmla="*/ 793377 h 793377"/>
                <a:gd name="connsiteX3" fmla="*/ 0 w 981637"/>
                <a:gd name="connsiteY3" fmla="*/ 0 h 793377"/>
                <a:gd name="connsiteX0" fmla="*/ 0 w 927848"/>
                <a:gd name="connsiteY0" fmla="*/ 0 h 793377"/>
                <a:gd name="connsiteX1" fmla="*/ 927848 w 927848"/>
                <a:gd name="connsiteY1" fmla="*/ 107578 h 793377"/>
                <a:gd name="connsiteX2" fmla="*/ 564778 w 927848"/>
                <a:gd name="connsiteY2" fmla="*/ 793377 h 793377"/>
                <a:gd name="connsiteX3" fmla="*/ 0 w 927848"/>
                <a:gd name="connsiteY3" fmla="*/ 0 h 793377"/>
                <a:gd name="connsiteX0" fmla="*/ 0 w 927849"/>
                <a:gd name="connsiteY0" fmla="*/ 0 h 672353"/>
                <a:gd name="connsiteX1" fmla="*/ 927848 w 927849"/>
                <a:gd name="connsiteY1" fmla="*/ 107578 h 672353"/>
                <a:gd name="connsiteX2" fmla="*/ 927849 w 927849"/>
                <a:gd name="connsiteY2" fmla="*/ 672353 h 672353"/>
                <a:gd name="connsiteX3" fmla="*/ 0 w 927849"/>
                <a:gd name="connsiteY3" fmla="*/ 0 h 67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3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" fmla="*/ 0 w 1479176"/>
                  <a:gd name="connsiteY0" fmla="*/ 1801906 h 1909482"/>
                  <a:gd name="connsiteX1" fmla="*/ 900953 w 1479176"/>
                  <a:gd name="connsiteY1" fmla="*/ 1909482 h 1909482"/>
                  <a:gd name="connsiteX2" fmla="*/ 1479176 w 1479176"/>
                  <a:gd name="connsiteY2" fmla="*/ 0 h 1909482"/>
                  <a:gd name="connsiteX3" fmla="*/ 0 w 1479176"/>
                  <a:gd name="connsiteY3" fmla="*/ 1801906 h 1909482"/>
                  <a:gd name="connsiteX0" fmla="*/ 0 w 1479176"/>
                  <a:gd name="connsiteY0" fmla="*/ 1842247 h 1909482"/>
                  <a:gd name="connsiteX1" fmla="*/ 900953 w 1479176"/>
                  <a:gd name="connsiteY1" fmla="*/ 1909482 h 1909482"/>
                  <a:gd name="connsiteX2" fmla="*/ 1479176 w 1479176"/>
                  <a:gd name="connsiteY2" fmla="*/ 0 h 1909482"/>
                  <a:gd name="connsiteX3" fmla="*/ 0 w 1479176"/>
                  <a:gd name="connsiteY3" fmla="*/ 1842247 h 1909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" fmla="*/ 0 w 1385047"/>
                  <a:gd name="connsiteY0" fmla="*/ 699247 h 699247"/>
                  <a:gd name="connsiteX1" fmla="*/ 255494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" fmla="*/ 0 w 1344705"/>
                  <a:gd name="connsiteY0" fmla="*/ 726141 h 726141"/>
                  <a:gd name="connsiteX1" fmla="*/ 215152 w 1344705"/>
                  <a:gd name="connsiteY1" fmla="*/ 0 h 726141"/>
                  <a:gd name="connsiteX2" fmla="*/ 1277470 w 1344705"/>
                  <a:gd name="connsiteY2" fmla="*/ 13447 h 726141"/>
                  <a:gd name="connsiteX3" fmla="*/ 1344705 w 1344705"/>
                  <a:gd name="connsiteY3" fmla="*/ 591670 h 726141"/>
                  <a:gd name="connsiteX4" fmla="*/ 0 w 1344705"/>
                  <a:gd name="connsiteY4" fmla="*/ 726141 h 726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" fmla="*/ 0 w 228600"/>
                  <a:gd name="connsiteY0" fmla="*/ 430306 h 1021976"/>
                  <a:gd name="connsiteX1" fmla="*/ 228600 w 228600"/>
                  <a:gd name="connsiteY1" fmla="*/ 0 h 1021976"/>
                  <a:gd name="connsiteX2" fmla="*/ 67235 w 228600"/>
                  <a:gd name="connsiteY2" fmla="*/ 1021976 h 1021976"/>
                  <a:gd name="connsiteX3" fmla="*/ 0 w 228600"/>
                  <a:gd name="connsiteY3" fmla="*/ 430306 h 1021976"/>
                  <a:gd name="connsiteX0" fmla="*/ 0 w 336177"/>
                  <a:gd name="connsiteY0" fmla="*/ 336177 h 927847"/>
                  <a:gd name="connsiteX1" fmla="*/ 336177 w 336177"/>
                  <a:gd name="connsiteY1" fmla="*/ 0 h 927847"/>
                  <a:gd name="connsiteX2" fmla="*/ 67235 w 336177"/>
                  <a:gd name="connsiteY2" fmla="*/ 927847 h 927847"/>
                  <a:gd name="connsiteX3" fmla="*/ 0 w 336177"/>
                  <a:gd name="connsiteY3" fmla="*/ 336177 h 927847"/>
                  <a:gd name="connsiteX0" fmla="*/ 0 w 336177"/>
                  <a:gd name="connsiteY0" fmla="*/ 336177 h 887506"/>
                  <a:gd name="connsiteX1" fmla="*/ 336177 w 336177"/>
                  <a:gd name="connsiteY1" fmla="*/ 0 h 887506"/>
                  <a:gd name="connsiteX2" fmla="*/ 67235 w 336177"/>
                  <a:gd name="connsiteY2" fmla="*/ 887506 h 887506"/>
                  <a:gd name="connsiteX3" fmla="*/ 0 w 336177"/>
                  <a:gd name="connsiteY3" fmla="*/ 336177 h 887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78643" y="18857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项目六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113986" y="2875917"/>
            <a:ext cx="8095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口语表达的条理性训练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1700" y="431800"/>
            <a:ext cx="2933700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CC00"/>
                </a:solidFill>
              </a:rPr>
              <a:t>中篇   口语表达能力训练</a:t>
            </a:r>
          </a:p>
        </p:txBody>
      </p:sp>
    </p:spTree>
    <p:extLst>
      <p:ext uri="{BB962C8B-B14F-4D97-AF65-F5344CB8AC3E}">
        <p14:creationId xmlns:p14="http://schemas.microsoft.com/office/powerpoint/2010/main" val="2524967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" fmla="*/ 0 w 1669142"/>
              <a:gd name="connsiteY0" fmla="*/ 638628 h 1277257"/>
              <a:gd name="connsiteX1" fmla="*/ 609600 w 1669142"/>
              <a:gd name="connsiteY1" fmla="*/ 0 h 1277257"/>
              <a:gd name="connsiteX2" fmla="*/ 1669142 w 1669142"/>
              <a:gd name="connsiteY2" fmla="*/ 885371 h 1277257"/>
              <a:gd name="connsiteX3" fmla="*/ 29028 w 1669142"/>
              <a:gd name="connsiteY3" fmla="*/ 1277257 h 1277257"/>
              <a:gd name="connsiteX4" fmla="*/ 0 w 1669142"/>
              <a:gd name="connsiteY4" fmla="*/ 638628 h 1277257"/>
              <a:gd name="connsiteX0" fmla="*/ 0 w 1669142"/>
              <a:gd name="connsiteY0" fmla="*/ 595086 h 1233715"/>
              <a:gd name="connsiteX1" fmla="*/ 566057 w 1669142"/>
              <a:gd name="connsiteY1" fmla="*/ 0 h 1233715"/>
              <a:gd name="connsiteX2" fmla="*/ 1669142 w 1669142"/>
              <a:gd name="connsiteY2" fmla="*/ 841829 h 1233715"/>
              <a:gd name="connsiteX3" fmla="*/ 29028 w 1669142"/>
              <a:gd name="connsiteY3" fmla="*/ 1233715 h 1233715"/>
              <a:gd name="connsiteX4" fmla="*/ 0 w 1669142"/>
              <a:gd name="connsiteY4" fmla="*/ 595086 h 1233715"/>
              <a:gd name="connsiteX0" fmla="*/ 0 w 1669142"/>
              <a:gd name="connsiteY0" fmla="*/ 595086 h 1233715"/>
              <a:gd name="connsiteX1" fmla="*/ 653143 w 1669142"/>
              <a:gd name="connsiteY1" fmla="*/ 0 h 1233715"/>
              <a:gd name="connsiteX2" fmla="*/ 1669142 w 1669142"/>
              <a:gd name="connsiteY2" fmla="*/ 841829 h 1233715"/>
              <a:gd name="connsiteX3" fmla="*/ 29028 w 1669142"/>
              <a:gd name="connsiteY3" fmla="*/ 1233715 h 1233715"/>
              <a:gd name="connsiteX4" fmla="*/ 0 w 1669142"/>
              <a:gd name="connsiteY4" fmla="*/ 595086 h 1233715"/>
              <a:gd name="connsiteX0" fmla="*/ 0 w 1723059"/>
              <a:gd name="connsiteY0" fmla="*/ 584303 h 1233715"/>
              <a:gd name="connsiteX1" fmla="*/ 707060 w 1723059"/>
              <a:gd name="connsiteY1" fmla="*/ 0 h 1233715"/>
              <a:gd name="connsiteX2" fmla="*/ 1723059 w 1723059"/>
              <a:gd name="connsiteY2" fmla="*/ 841829 h 1233715"/>
              <a:gd name="connsiteX3" fmla="*/ 82945 w 1723059"/>
              <a:gd name="connsiteY3" fmla="*/ 1233715 h 1233715"/>
              <a:gd name="connsiteX4" fmla="*/ 0 w 1723059"/>
              <a:gd name="connsiteY4" fmla="*/ 584303 h 1233715"/>
              <a:gd name="connsiteX0" fmla="*/ 0 w 1701492"/>
              <a:gd name="connsiteY0" fmla="*/ 562736 h 1233715"/>
              <a:gd name="connsiteX1" fmla="*/ 685493 w 1701492"/>
              <a:gd name="connsiteY1" fmla="*/ 0 h 1233715"/>
              <a:gd name="connsiteX2" fmla="*/ 1701492 w 1701492"/>
              <a:gd name="connsiteY2" fmla="*/ 841829 h 1233715"/>
              <a:gd name="connsiteX3" fmla="*/ 61378 w 1701492"/>
              <a:gd name="connsiteY3" fmla="*/ 1233715 h 1233715"/>
              <a:gd name="connsiteX4" fmla="*/ 0 w 1701492"/>
              <a:gd name="connsiteY4" fmla="*/ 562736 h 1233715"/>
              <a:gd name="connsiteX0" fmla="*/ 0 w 1647574"/>
              <a:gd name="connsiteY0" fmla="*/ 530386 h 1233715"/>
              <a:gd name="connsiteX1" fmla="*/ 631575 w 1647574"/>
              <a:gd name="connsiteY1" fmla="*/ 0 h 1233715"/>
              <a:gd name="connsiteX2" fmla="*/ 1647574 w 1647574"/>
              <a:gd name="connsiteY2" fmla="*/ 841829 h 1233715"/>
              <a:gd name="connsiteX3" fmla="*/ 7460 w 1647574"/>
              <a:gd name="connsiteY3" fmla="*/ 1233715 h 1233715"/>
              <a:gd name="connsiteX4" fmla="*/ 0 w 1647574"/>
              <a:gd name="connsiteY4" fmla="*/ 530386 h 1233715"/>
              <a:gd name="connsiteX0" fmla="*/ 0 w 1712275"/>
              <a:gd name="connsiteY0" fmla="*/ 584303 h 1233715"/>
              <a:gd name="connsiteX1" fmla="*/ 696276 w 1712275"/>
              <a:gd name="connsiteY1" fmla="*/ 0 h 1233715"/>
              <a:gd name="connsiteX2" fmla="*/ 1712275 w 1712275"/>
              <a:gd name="connsiteY2" fmla="*/ 841829 h 1233715"/>
              <a:gd name="connsiteX3" fmla="*/ 72161 w 1712275"/>
              <a:gd name="connsiteY3" fmla="*/ 1233715 h 1233715"/>
              <a:gd name="connsiteX4" fmla="*/ 0 w 1712275"/>
              <a:gd name="connsiteY4" fmla="*/ 584303 h 1233715"/>
              <a:gd name="connsiteX0" fmla="*/ 14331 w 1726606"/>
              <a:gd name="connsiteY0" fmla="*/ 584303 h 1287632"/>
              <a:gd name="connsiteX1" fmla="*/ 710607 w 1726606"/>
              <a:gd name="connsiteY1" fmla="*/ 0 h 1287632"/>
              <a:gd name="connsiteX2" fmla="*/ 1726606 w 1726606"/>
              <a:gd name="connsiteY2" fmla="*/ 841829 h 1287632"/>
              <a:gd name="connsiteX3" fmla="*/ 224 w 1726606"/>
              <a:gd name="connsiteY3" fmla="*/ 1287632 h 1287632"/>
              <a:gd name="connsiteX4" fmla="*/ 14331 w 1726606"/>
              <a:gd name="connsiteY4" fmla="*/ 584303 h 1287632"/>
              <a:gd name="connsiteX0" fmla="*/ 0 w 1712275"/>
              <a:gd name="connsiteY0" fmla="*/ 584303 h 1298416"/>
              <a:gd name="connsiteX1" fmla="*/ 696276 w 1712275"/>
              <a:gd name="connsiteY1" fmla="*/ 0 h 1298416"/>
              <a:gd name="connsiteX2" fmla="*/ 1712275 w 1712275"/>
              <a:gd name="connsiteY2" fmla="*/ 841829 h 1298416"/>
              <a:gd name="connsiteX3" fmla="*/ 18243 w 1712275"/>
              <a:gd name="connsiteY3" fmla="*/ 1298416 h 1298416"/>
              <a:gd name="connsiteX4" fmla="*/ 0 w 1712275"/>
              <a:gd name="connsiteY4" fmla="*/ 584303 h 1298416"/>
              <a:gd name="connsiteX0" fmla="*/ 0 w 1712275"/>
              <a:gd name="connsiteY0" fmla="*/ 595086 h 1309199"/>
              <a:gd name="connsiteX1" fmla="*/ 674710 w 1712275"/>
              <a:gd name="connsiteY1" fmla="*/ 0 h 1309199"/>
              <a:gd name="connsiteX2" fmla="*/ 1712275 w 1712275"/>
              <a:gd name="connsiteY2" fmla="*/ 852612 h 1309199"/>
              <a:gd name="connsiteX3" fmla="*/ 18243 w 1712275"/>
              <a:gd name="connsiteY3" fmla="*/ 1309199 h 1309199"/>
              <a:gd name="connsiteX4" fmla="*/ 0 w 1712275"/>
              <a:gd name="connsiteY4" fmla="*/ 595086 h 1309199"/>
              <a:gd name="connsiteX0" fmla="*/ 0 w 1712275"/>
              <a:gd name="connsiteY0" fmla="*/ 595086 h 1309199"/>
              <a:gd name="connsiteX1" fmla="*/ 696277 w 1712275"/>
              <a:gd name="connsiteY1" fmla="*/ 0 h 1309199"/>
              <a:gd name="connsiteX2" fmla="*/ 1712275 w 1712275"/>
              <a:gd name="connsiteY2" fmla="*/ 852612 h 1309199"/>
              <a:gd name="connsiteX3" fmla="*/ 18243 w 1712275"/>
              <a:gd name="connsiteY3" fmla="*/ 1309199 h 1309199"/>
              <a:gd name="connsiteX4" fmla="*/ 0 w 1712275"/>
              <a:gd name="connsiteY4" fmla="*/ 595086 h 1309199"/>
              <a:gd name="connsiteX0" fmla="*/ 0 w 1712275"/>
              <a:gd name="connsiteY0" fmla="*/ 616653 h 1330766"/>
              <a:gd name="connsiteX1" fmla="*/ 663926 w 1712275"/>
              <a:gd name="connsiteY1" fmla="*/ 0 h 1330766"/>
              <a:gd name="connsiteX2" fmla="*/ 1712275 w 1712275"/>
              <a:gd name="connsiteY2" fmla="*/ 874179 h 1330766"/>
              <a:gd name="connsiteX3" fmla="*/ 18243 w 1712275"/>
              <a:gd name="connsiteY3" fmla="*/ 1330766 h 1330766"/>
              <a:gd name="connsiteX4" fmla="*/ 0 w 1712275"/>
              <a:gd name="connsiteY4" fmla="*/ 616653 h 1330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" fmla="*/ 0 w 1161143"/>
              <a:gd name="connsiteY0" fmla="*/ 261257 h 1204686"/>
              <a:gd name="connsiteX1" fmla="*/ 43543 w 1161143"/>
              <a:gd name="connsiteY1" fmla="*/ 1204686 h 1204686"/>
              <a:gd name="connsiteX2" fmla="*/ 1161143 w 1161143"/>
              <a:gd name="connsiteY2" fmla="*/ 0 h 1204686"/>
              <a:gd name="connsiteX3" fmla="*/ 0 w 1161143"/>
              <a:gd name="connsiteY3" fmla="*/ 261257 h 1204686"/>
              <a:gd name="connsiteX0" fmla="*/ 0 w 1182710"/>
              <a:gd name="connsiteY0" fmla="*/ 347526 h 1290955"/>
              <a:gd name="connsiteX1" fmla="*/ 43543 w 1182710"/>
              <a:gd name="connsiteY1" fmla="*/ 1290955 h 1290955"/>
              <a:gd name="connsiteX2" fmla="*/ 1182710 w 1182710"/>
              <a:gd name="connsiteY2" fmla="*/ 0 h 1290955"/>
              <a:gd name="connsiteX3" fmla="*/ 0 w 1182710"/>
              <a:gd name="connsiteY3" fmla="*/ 347526 h 1290955"/>
              <a:gd name="connsiteX0" fmla="*/ 0 w 1182710"/>
              <a:gd name="connsiteY0" fmla="*/ 315175 h 1290955"/>
              <a:gd name="connsiteX1" fmla="*/ 43543 w 1182710"/>
              <a:gd name="connsiteY1" fmla="*/ 1290955 h 1290955"/>
              <a:gd name="connsiteX2" fmla="*/ 1182710 w 1182710"/>
              <a:gd name="connsiteY2" fmla="*/ 0 h 1290955"/>
              <a:gd name="connsiteX3" fmla="*/ 0 w 1182710"/>
              <a:gd name="connsiteY3" fmla="*/ 315175 h 1290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768636" y="2489200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65704" y="18579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案例研讨</a:t>
              </a:r>
              <a:endParaRPr lang="en-US" altLang="zh-CN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686526" y="4588117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知识点拨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936104" y="2474964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78404" y="18198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技能训练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36104" y="4518228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学以致用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pic>
        <p:nvPicPr>
          <p:cNvPr id="2050" name="Picture 2" descr="C:\Users\lenovo\Desktop\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-419100"/>
            <a:ext cx="3581400" cy="3581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32533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406156" y="4548283"/>
            <a:ext cx="1690899" cy="202994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655304" y="1451633"/>
            <a:ext cx="7756664" cy="300082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/>
              <a:t> </a:t>
            </a:r>
            <a:r>
              <a:rPr lang="zh-CN" altLang="zh-CN" dirty="0"/>
              <a:t>一天，王军在宿舍接到一个电话，一个自称阿亮的人开口就问他孙梦在哪里，又说自己在北京做广告生意，他问王军，孙梦是不是结婚了，一会儿又问王军有没有见过孙梦，又说孙梦是不是把他忘了，又说老同学聚会就孙梦一人没去，又说孙梦可能认识××广告公司的老板。王军正在纳闷，他又说：“他要是还当我是朋友，就来接我。”后来王军问了好长时间，才弄明白，原来他是自己的室友孙梦很久没见的同学，最近要来这里联系广告业务，想通过自己找到孙梦。</a:t>
            </a:r>
            <a:endParaRPr lang="zh-CN" altLang="zh-CN" dirty="0">
              <a:effectLst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631901" y="58151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1080EFCF-04AC-42E9-BACA-03013D1A06FF}"/>
              </a:ext>
            </a:extLst>
          </p:cNvPr>
          <p:cNvGrpSpPr/>
          <p:nvPr/>
        </p:nvGrpSpPr>
        <p:grpSpPr>
          <a:xfrm>
            <a:off x="1722870" y="4869269"/>
            <a:ext cx="1041401" cy="571500"/>
            <a:chOff x="2666999" y="5029200"/>
            <a:chExt cx="1041401" cy="571500"/>
          </a:xfrm>
        </p:grpSpPr>
        <p:sp>
          <p:nvSpPr>
            <p:cNvPr id="22" name="右箭头 31">
              <a:extLst>
                <a:ext uri="{FF2B5EF4-FFF2-40B4-BE49-F238E27FC236}">
                  <a16:creationId xmlns="" xmlns:a16="http://schemas.microsoft.com/office/drawing/2014/main" id="{C28F553A-BCD4-46DC-AEA7-D16F82E22AD5}"/>
                </a:ext>
              </a:extLst>
            </p:cNvPr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33">
              <a:extLst>
                <a:ext uri="{FF2B5EF4-FFF2-40B4-BE49-F238E27FC236}">
                  <a16:creationId xmlns="" xmlns:a16="http://schemas.microsoft.com/office/drawing/2014/main" id="{4B68970C-D29B-49B8-B291-0647B1F18E97}"/>
                </a:ext>
              </a:extLst>
            </p:cNvPr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</a:p>
          </p:txBody>
        </p:sp>
      </p:grpSp>
      <p:sp>
        <p:nvSpPr>
          <p:cNvPr id="24" name="TextBox 22">
            <a:extLst>
              <a:ext uri="{FF2B5EF4-FFF2-40B4-BE49-F238E27FC236}">
                <a16:creationId xmlns="" xmlns:a16="http://schemas.microsoft.com/office/drawing/2014/main" id="{919CF1E7-452D-46EF-8265-1F835332D453}"/>
              </a:ext>
            </a:extLst>
          </p:cNvPr>
          <p:cNvSpPr txBox="1"/>
          <p:nvPr/>
        </p:nvSpPr>
        <p:spPr>
          <a:xfrm>
            <a:off x="2865872" y="4942402"/>
            <a:ext cx="7968885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dirty="0"/>
              <a:t>案例中阿亮的话为什么使王军纳闷？如果你是阿亮，你该怎样表达你的意思？</a:t>
            </a:r>
            <a:endParaRPr lang="zh-CN" altLang="zh-CN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3005225" y="1359881"/>
            <a:ext cx="8258807" cy="415498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面</a:t>
            </a:r>
            <a:r>
              <a:rPr lang="zh-CN" altLang="zh-CN" sz="1600" dirty="0"/>
              <a:t>试题：假如你是基层民警，在与一位同事执行一项紧急公务途中，遇到一位孕妇难产。她丈夫在路上拦车，急需送妻子到医院，而医院的救护车已来不及赶到，你该怎么办？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        </a:t>
            </a:r>
            <a:r>
              <a:rPr lang="zh-CN" altLang="zh-CN" sz="1600" dirty="0"/>
              <a:t>面试者：遇到这种情况，作为一名人民警察，我首先想到的是救人为先，人命关天啊</a:t>
            </a:r>
            <a:r>
              <a:rPr lang="en-US" altLang="zh-CN" sz="1600" dirty="0"/>
              <a:t>!</a:t>
            </a:r>
            <a:r>
              <a:rPr lang="zh-CN" altLang="zh-CN" sz="1600" dirty="0"/>
              <a:t>何况还涉及两条生命。我将会这么处理：第一，用警车在第一时间将孕妇护送到就近医院；第二，兼顾救人和公务，请求同事，找车赶往工作地点；第三，尽快打电话给领导，简要汇报情况，争取领导的支持；第四，到医院把孕妇妥善安排好后，再赶往工作地点处理紧急公务；第五，公务处理完毕，再到医院看望孕妇。总之，作为一名人民警察，在工作中，要铭记“立警为公，执法为民”的宗旨，并要牢记胡总书记“群众利益无小事”的谆谆教诲，时刻把群众的利益放在首位，想群众之所想，急群众之所急，帮群众之所需，解群众之所难。我们的警察队伍，只有多做“顺民意、谋民得、得民心”的事情，才能真正做到“警民一家亲”，才无愧于人民群众给予我们“金色盾牌”这一崇高的荣誉。</a:t>
            </a:r>
            <a:endParaRPr lang="zh-CN" altLang="zh-CN" sz="1600" dirty="0">
              <a:effectLst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22">
            <a:extLst>
              <a:ext uri="{FF2B5EF4-FFF2-40B4-BE49-F238E27FC236}">
                <a16:creationId xmlns="" xmlns:a16="http://schemas.microsoft.com/office/drawing/2014/main" id="{993FE83F-0EB1-43E6-9CDD-29C8753EDE5A}"/>
              </a:ext>
            </a:extLst>
          </p:cNvPr>
          <p:cNvSpPr txBox="1"/>
          <p:nvPr/>
        </p:nvSpPr>
        <p:spPr>
          <a:xfrm>
            <a:off x="3601077" y="5920398"/>
            <a:ext cx="6507019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dirty="0"/>
              <a:t>你认为案例中面试者的回答是否得体？你有没有更好的答案？</a:t>
            </a:r>
            <a:endParaRPr lang="zh-CN" altLang="zh-CN" dirty="0">
              <a:effectLst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B9DE9021-82B4-4EDC-B03C-59C77EC2849E}"/>
              </a:ext>
            </a:extLst>
          </p:cNvPr>
          <p:cNvGrpSpPr/>
          <p:nvPr/>
        </p:nvGrpSpPr>
        <p:grpSpPr>
          <a:xfrm>
            <a:off x="2420630" y="5866610"/>
            <a:ext cx="1041401" cy="571500"/>
            <a:chOff x="2666999" y="5029200"/>
            <a:chExt cx="1041401" cy="571500"/>
          </a:xfrm>
        </p:grpSpPr>
        <p:sp>
          <p:nvSpPr>
            <p:cNvPr id="23" name="右箭头 31">
              <a:extLst>
                <a:ext uri="{FF2B5EF4-FFF2-40B4-BE49-F238E27FC236}">
                  <a16:creationId xmlns="" xmlns:a16="http://schemas.microsoft.com/office/drawing/2014/main" id="{B39C75BC-2EDD-4EB2-8CD1-CDB7DB0BB475}"/>
                </a:ext>
              </a:extLst>
            </p:cNvPr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33">
              <a:extLst>
                <a:ext uri="{FF2B5EF4-FFF2-40B4-BE49-F238E27FC236}">
                  <a16:creationId xmlns="" xmlns:a16="http://schemas.microsoft.com/office/drawing/2014/main" id="{AD24ABE6-AC54-4201-9213-2ACB22630C6E}"/>
                </a:ext>
              </a:extLst>
            </p:cNvPr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1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1" name="Picture 6" descr="C:\Users\lenovo\Desktop\14.png"/>
          <p:cNvPicPr>
            <a:picLocks noChangeAspect="1" noChangeArrowheads="1"/>
          </p:cNvPicPr>
          <p:nvPr/>
        </p:nvPicPr>
        <p:blipFill>
          <a:blip r:embed="rId2" cstate="print"/>
          <a:srcRect b="64543"/>
          <a:stretch>
            <a:fillRect/>
          </a:stretch>
        </p:blipFill>
        <p:spPr bwMode="auto">
          <a:xfrm>
            <a:off x="2476500" y="1206500"/>
            <a:ext cx="5549900" cy="1460500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4572000" y="1752600"/>
            <a:ext cx="2654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/>
              <a:t>要</a:t>
            </a:r>
            <a:r>
              <a:rPr lang="zh-CN" altLang="zh-CN" dirty="0"/>
              <a:t>勤学习、勤实践、重实效。</a:t>
            </a:r>
            <a:endParaRPr lang="zh-CN" altLang="en-US" dirty="0"/>
          </a:p>
        </p:txBody>
      </p:sp>
      <p:grpSp>
        <p:nvGrpSpPr>
          <p:cNvPr id="26" name="组合 25"/>
          <p:cNvGrpSpPr/>
          <p:nvPr/>
        </p:nvGrpSpPr>
        <p:grpSpPr>
          <a:xfrm>
            <a:off x="5969000" y="2514600"/>
            <a:ext cx="4533900" cy="1435100"/>
            <a:chOff x="4889500" y="2755900"/>
            <a:chExt cx="4533900" cy="1435100"/>
          </a:xfrm>
        </p:grpSpPr>
        <p:pic>
          <p:nvPicPr>
            <p:cNvPr id="1030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3" cstate="print"/>
            <a:srcRect l="6371" t="32964" r="6925" b="35734"/>
            <a:stretch>
              <a:fillRect/>
            </a:stretch>
          </p:blipFill>
          <p:spPr bwMode="auto">
            <a:xfrm>
              <a:off x="4889500" y="2755900"/>
              <a:ext cx="4533900" cy="143510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6544917" y="3347134"/>
              <a:ext cx="2654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dirty="0" smtClean="0"/>
                <a:t>语言</a:t>
              </a:r>
              <a:r>
                <a:rPr lang="zh-CN" altLang="zh-CN" dirty="0"/>
                <a:t>的逻辑性来自缜密的思考。</a:t>
              </a:r>
              <a:endParaRPr lang="zh-CN" altLang="en-US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184400" y="4013200"/>
            <a:ext cx="5207000" cy="1562100"/>
            <a:chOff x="1790700" y="4229100"/>
            <a:chExt cx="5207000" cy="1562100"/>
          </a:xfrm>
        </p:grpSpPr>
        <p:pic>
          <p:nvPicPr>
            <p:cNvPr id="22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4" cstate="print"/>
            <a:srcRect l="3324" t="65928"/>
            <a:stretch>
              <a:fillRect/>
            </a:stretch>
          </p:blipFill>
          <p:spPr bwMode="auto">
            <a:xfrm>
              <a:off x="1790700" y="4229100"/>
              <a:ext cx="5207000" cy="1562100"/>
            </a:xfrm>
            <a:prstGeom prst="rect">
              <a:avLst/>
            </a:prstGeom>
            <a:noFill/>
          </p:spPr>
        </p:pic>
        <p:sp>
          <p:nvSpPr>
            <p:cNvPr id="25" name="TextBox 24"/>
            <p:cNvSpPr txBox="1"/>
            <p:nvPr/>
          </p:nvSpPr>
          <p:spPr>
            <a:xfrm>
              <a:off x="3636065" y="4825484"/>
              <a:ext cx="2654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dirty="0" smtClean="0"/>
                <a:t>说话</a:t>
              </a:r>
              <a:r>
                <a:rPr lang="zh-CN" altLang="zh-CN" dirty="0"/>
                <a:t>前先做准备。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9" name="图示 8">
            <a:extLst>
              <a:ext uri="{FF2B5EF4-FFF2-40B4-BE49-F238E27FC236}">
                <a16:creationId xmlns="" xmlns:a16="http://schemas.microsoft.com/office/drawing/2014/main" id="{7D4CEDD8-8F63-43E7-A639-567851DA6C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2976085"/>
              </p:ext>
            </p:extLst>
          </p:nvPr>
        </p:nvGraphicFramePr>
        <p:xfrm>
          <a:off x="2542795" y="1808922"/>
          <a:ext cx="7843596" cy="4379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1" name="组合 33">
            <a:extLst>
              <a:ext uri="{FF2B5EF4-FFF2-40B4-BE49-F238E27FC236}">
                <a16:creationId xmlns="" xmlns:a16="http://schemas.microsoft.com/office/drawing/2014/main" id="{74162C57-EBA1-4AE6-868A-BAF0D19A281C}"/>
              </a:ext>
            </a:extLst>
          </p:cNvPr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12" name="任意多边形 35">
              <a:extLst>
                <a:ext uri="{FF2B5EF4-FFF2-40B4-BE49-F238E27FC236}">
                  <a16:creationId xmlns="" xmlns:a16="http://schemas.microsoft.com/office/drawing/2014/main" id="{3E21DC12-1898-4887-A33B-EDDC68AC8B4E}"/>
                </a:ext>
              </a:extLst>
            </p:cNvPr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36">
              <a:extLst>
                <a:ext uri="{FF2B5EF4-FFF2-40B4-BE49-F238E27FC236}">
                  <a16:creationId xmlns="" xmlns:a16="http://schemas.microsoft.com/office/drawing/2014/main" id="{CD77EB4B-887D-40B2-AF5A-0929F675110D}"/>
                </a:ext>
              </a:extLst>
            </p:cNvPr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37">
              <a:extLst>
                <a:ext uri="{FF2B5EF4-FFF2-40B4-BE49-F238E27FC236}">
                  <a16:creationId xmlns="" xmlns:a16="http://schemas.microsoft.com/office/drawing/2014/main" id="{BEAB8F80-70B3-4F25-89CC-BE2A5D94E732}"/>
                </a:ext>
              </a:extLst>
            </p:cNvPr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38">
              <a:extLst>
                <a:ext uri="{FF2B5EF4-FFF2-40B4-BE49-F238E27FC236}">
                  <a16:creationId xmlns="" xmlns:a16="http://schemas.microsoft.com/office/drawing/2014/main" id="{6D5D1277-EA99-4200-B53A-E7CAEC344AB0}"/>
                </a:ext>
              </a:extLst>
            </p:cNvPr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81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748913" y="3278164"/>
            <a:ext cx="1020273" cy="88061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学以致用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17578" y="1811713"/>
            <a:ext cx="5450122" cy="2010987"/>
            <a:chOff x="3289293" y="2074785"/>
            <a:chExt cx="5985336" cy="2447168"/>
          </a:xfrm>
        </p:grpSpPr>
        <p:grpSp>
          <p:nvGrpSpPr>
            <p:cNvPr id="2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32" name="形状 31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任意多边形 33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28" name="文本框 10"/>
            <p:cNvSpPr txBox="1"/>
            <p:nvPr/>
          </p:nvSpPr>
          <p:spPr>
            <a:xfrm>
              <a:off x="4383314" y="2818039"/>
              <a:ext cx="2018198" cy="78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6434816" y="3065456"/>
              <a:ext cx="2267979" cy="78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41" name="文本框 12"/>
          <p:cNvSpPr txBox="1"/>
          <p:nvPr/>
        </p:nvSpPr>
        <p:spPr>
          <a:xfrm>
            <a:off x="1793228" y="3806200"/>
            <a:ext cx="3305327" cy="1422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你的一位老乡想让孩子到我们学校上学，向你了解学校情况，请你给他介绍一下。</a:t>
            </a:r>
          </a:p>
        </p:txBody>
      </p:sp>
      <p:sp>
        <p:nvSpPr>
          <p:cNvPr id="42" name="文本框 12"/>
          <p:cNvSpPr txBox="1"/>
          <p:nvPr/>
        </p:nvSpPr>
        <p:spPr>
          <a:xfrm>
            <a:off x="7010001" y="4101410"/>
            <a:ext cx="4072314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现在，有不少同学吃饭都用塑料袋，觉得既方便又省事，你觉得这种做法合适吗？请谈谈你的看法。</a:t>
            </a:r>
          </a:p>
        </p:txBody>
      </p:sp>
      <p:grpSp>
        <p:nvGrpSpPr>
          <p:cNvPr id="44" name="组合 33"/>
          <p:cNvGrpSpPr/>
          <p:nvPr/>
        </p:nvGrpSpPr>
        <p:grpSpPr>
          <a:xfrm rot="20927943" flipH="1">
            <a:off x="5930514" y="4129065"/>
            <a:ext cx="1020273" cy="880617"/>
            <a:chOff x="1118017" y="1286242"/>
            <a:chExt cx="2302177" cy="2576310"/>
          </a:xfrm>
        </p:grpSpPr>
        <p:sp>
          <p:nvSpPr>
            <p:cNvPr id="47" name="任意多边形 46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138418" y="895195"/>
            <a:ext cx="5765662" cy="5288802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286125" y="2205049"/>
            <a:ext cx="53578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说话周到比雄辩好</a:t>
            </a: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</a:rPr>
              <a:t>，</a:t>
            </a:r>
            <a:endParaRPr lang="en-US" altLang="zh-CN" sz="32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</a:rPr>
              <a:t>措辞</a:t>
            </a: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适当比恭维好</a:t>
            </a: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</a:rPr>
              <a:t>。</a:t>
            </a:r>
            <a:endParaRPr lang="en-US" altLang="zh-CN" sz="32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smtClean="0">
                <a:solidFill>
                  <a:schemeClr val="bg1"/>
                </a:solidFill>
                <a:latin typeface="+mj-ea"/>
                <a:ea typeface="+mj-ea"/>
              </a:rPr>
              <a:t>    ——</a:t>
            </a: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培根</a:t>
            </a:r>
            <a:endParaRPr lang="zh-CN" altLang="en-US" sz="7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0250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1277</TotalTime>
  <Words>654</Words>
  <Application>Microsoft Office PowerPoint</Application>
  <PresentationFormat>自定义</PresentationFormat>
  <Paragraphs>63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z</cp:lastModifiedBy>
  <cp:revision>119</cp:revision>
  <dcterms:created xsi:type="dcterms:W3CDTF">2015-01-29T03:59:36Z</dcterms:created>
  <dcterms:modified xsi:type="dcterms:W3CDTF">2020-07-11T03:51:27Z</dcterms:modified>
</cp:coreProperties>
</file>