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272" r:id="rId3"/>
    <p:sldId id="302" r:id="rId4"/>
    <p:sldId id="273" r:id="rId5"/>
    <p:sldId id="278" r:id="rId6"/>
    <p:sldId id="279" r:id="rId8"/>
    <p:sldId id="295" r:id="rId9"/>
    <p:sldId id="289" r:id="rId10"/>
    <p:sldId id="290" r:id="rId11"/>
    <p:sldId id="291" r:id="rId12"/>
    <p:sldId id="294" r:id="rId13"/>
    <p:sldId id="288" r:id="rId14"/>
    <p:sldId id="261"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CC00"/>
    <a:srgbClr val="0E1509"/>
    <a:srgbClr val="0A6546"/>
    <a:srgbClr val="14C97A"/>
    <a:srgbClr val="079066"/>
    <a:srgbClr val="9FE698"/>
    <a:srgbClr val="70A44F"/>
    <a:srgbClr val="FFD302"/>
    <a:srgbClr val="02C978"/>
    <a:srgbClr val="F7BD0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474" autoAdjust="0"/>
  </p:normalViewPr>
  <p:slideViewPr>
    <p:cSldViewPr snapToGrid="0">
      <p:cViewPr varScale="1">
        <p:scale>
          <a:sx n="67" d="100"/>
          <a:sy n="67" d="100"/>
        </p:scale>
        <p:origin x="-300" y="-96"/>
      </p:cViewPr>
      <p:guideLst>
        <p:guide orient="horz" pos="799"/>
        <p:guide orient="horz" pos="2160"/>
        <p:guide pos="3840"/>
      </p:guideLst>
    </p:cSldViewPr>
  </p:slideViewPr>
  <p:notesTextViewPr>
    <p:cViewPr>
      <p:scale>
        <a:sx n="1" d="1"/>
        <a:sy n="1" d="1"/>
      </p:scale>
      <p:origin x="0" y="0"/>
    </p:cViewPr>
  </p:notesTextViewPr>
  <p:sorterViewPr>
    <p:cViewPr>
      <p:scale>
        <a:sx n="60" d="100"/>
        <a:sy n="6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E97F082-C45D-44A1-A6F9-81184D6DA40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F58692-A523-4044-82AE-C8DE10F0E72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DF58692-A523-4044-82AE-C8DE10F0E72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p>
            <a:fld id="{46843C74-ED99-4BB9-801B-11B096D3DBE5}"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9180444" y="6343101"/>
            <a:ext cx="2743200" cy="365125"/>
          </a:xfrm>
        </p:spPr>
        <p:txBody>
          <a:bodyPr/>
          <a:lstStyle>
            <a:lvl1pPr>
              <a:defRPr sz="2400" b="1">
                <a:solidFill>
                  <a:schemeClr val="bg2">
                    <a:lumMod val="25000"/>
                  </a:schemeClr>
                </a:solidFill>
              </a:defRPr>
            </a:lvl1pPr>
          </a:lstStyle>
          <a:p>
            <a:fld id="{FB7A3ED1-8A86-444E-A5FA-8BBDB1966EAF}"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2250107-EE8C-4D97-8957-14295AECB027}"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7A3ED1-8A86-444E-A5FA-8BBDB1966EAF}"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2"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2"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0920A5C-6652-4EEA-A1EB-AEDA741DD316}"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7A3ED1-8A86-444E-A5FA-8BBDB1966EA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4ADD600-50CE-4401-AA4A-563147471833}"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11314045" y="6356354"/>
            <a:ext cx="692427" cy="365125"/>
          </a:xfrm>
        </p:spPr>
        <p:txBody>
          <a:bodyPr/>
          <a:lstStyle>
            <a:lvl1pPr algn="ctr">
              <a:defRPr/>
            </a:lvl1pPr>
          </a:lstStyle>
          <a:p>
            <a:fld id="{FB7A3ED1-8A86-444E-A5FA-8BBDB1966EAF}"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2"/>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1" y="4589467"/>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F84801EC-9F3D-470C-AD5F-2B9ECA22A2FB}"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7A3ED1-8A86-444E-A5FA-8BBDB1966EAF}"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9A81BE86-2B54-4382-BA4C-835C3A32C91F}" type="datetime1">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B7A3ED1-8A86-444E-A5FA-8BBDB1966EAF}"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9"/>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9"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2"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2"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3447CCE-D779-432F-8FC5-4130B1201ED2}" type="datetime1">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B7A3ED1-8A86-444E-A5FA-8BBDB1966EAF}"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CE7ED65-25AC-441A-B357-14785A1BA783}" type="datetime1">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B7A3ED1-8A86-444E-A5FA-8BBDB1966EAF}"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7650701-3FB5-446A-A38D-DB96D82F9E97}" type="datetime1">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B7A3ED1-8A86-444E-A5FA-8BBDB1966EAF}"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9"/>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512C2FD-24C2-45B7-B72E-D58BF22E2223}" type="datetime1">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B7A3ED1-8A86-444E-A5FA-8BBDB1966EA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9"/>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7E2B1240-9B7E-4761-9FE6-C82EECC08883}" type="datetime1">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B7A3ED1-8A86-444E-A5FA-8BBDB1966EAF}"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4"/>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B744549-2AC9-477A-A22E-49B00DC4E0A1}" type="datetime1">
              <a:rPr lang="zh-CN" altLang="en-US" smtClean="0"/>
            </a:fld>
            <a:endParaRPr lang="zh-CN" altLang="en-US"/>
          </a:p>
        </p:txBody>
      </p:sp>
      <p:sp>
        <p:nvSpPr>
          <p:cNvPr id="5" name="页脚占位符 4"/>
          <p:cNvSpPr>
            <a:spLocks noGrp="1"/>
          </p:cNvSpPr>
          <p:nvPr>
            <p:ph type="ftr" sz="quarter" idx="3"/>
          </p:nvPr>
        </p:nvSpPr>
        <p:spPr>
          <a:xfrm>
            <a:off x="4038600" y="6356354"/>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7" name="圆角矩形 6"/>
          <p:cNvSpPr/>
          <p:nvPr userDrawn="1"/>
        </p:nvSpPr>
        <p:spPr>
          <a:xfrm>
            <a:off x="11887201" y="6294787"/>
            <a:ext cx="79515" cy="470453"/>
          </a:xfrm>
          <a:prstGeom prst="roundRect">
            <a:avLst>
              <a:gd name="adj" fmla="val 0"/>
            </a:avLst>
          </a:prstGeom>
          <a:solidFill>
            <a:srgbClr val="14C9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 name="灯片编号占位符 5"/>
          <p:cNvSpPr>
            <a:spLocks noGrp="1"/>
          </p:cNvSpPr>
          <p:nvPr>
            <p:ph type="sldNum" sz="quarter" idx="4"/>
          </p:nvPr>
        </p:nvSpPr>
        <p:spPr>
          <a:xfrm>
            <a:off x="11224588" y="6343102"/>
            <a:ext cx="702365" cy="365125"/>
          </a:xfrm>
          <a:prstGeom prst="rect">
            <a:avLst/>
          </a:prstGeom>
        </p:spPr>
        <p:txBody>
          <a:bodyPr vert="horz" lIns="91440" tIns="45720" rIns="91440" bIns="45720" rtlCol="0" anchor="ctr"/>
          <a:lstStyle>
            <a:lvl1pPr algn="r">
              <a:defRPr sz="2800">
                <a:solidFill>
                  <a:schemeClr val="bg2">
                    <a:lumMod val="25000"/>
                  </a:schemeClr>
                </a:solidFill>
              </a:defRPr>
            </a:lvl1pPr>
          </a:lstStyle>
          <a:p>
            <a:fld id="{FB7A3ED1-8A86-444E-A5FA-8BBDB1966EAF}"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FB7A3ED1-8A86-444E-A5FA-8BBDB1966EAF}" type="slidenum">
              <a:rPr lang="zh-CN" altLang="en-US" smtClean="0"/>
            </a:fld>
            <a:endParaRPr lang="zh-CN" altLang="en-US" dirty="0"/>
          </a:p>
        </p:txBody>
      </p:sp>
      <p:grpSp>
        <p:nvGrpSpPr>
          <p:cNvPr id="10" name="组合 10"/>
          <p:cNvGrpSpPr/>
          <p:nvPr/>
        </p:nvGrpSpPr>
        <p:grpSpPr>
          <a:xfrm>
            <a:off x="1467969" y="1270000"/>
            <a:ext cx="9085731" cy="5588000"/>
            <a:chOff x="1277469" y="201707"/>
            <a:chExt cx="9345710" cy="6508378"/>
          </a:xfrm>
        </p:grpSpPr>
        <p:sp>
          <p:nvSpPr>
            <p:cNvPr id="5" name="任意多边形 4"/>
            <p:cNvSpPr/>
            <p:nvPr/>
          </p:nvSpPr>
          <p:spPr>
            <a:xfrm>
              <a:off x="1277469" y="201707"/>
              <a:ext cx="9345707" cy="5217459"/>
            </a:xfrm>
            <a:custGeom>
              <a:avLst/>
              <a:gdLst>
                <a:gd name="connsiteX0" fmla="*/ 0 w 8780930"/>
                <a:gd name="connsiteY0" fmla="*/ 793377 h 5002306"/>
                <a:gd name="connsiteX1" fmla="*/ 8780930 w 8780930"/>
                <a:gd name="connsiteY1" fmla="*/ 0 h 5002306"/>
                <a:gd name="connsiteX2" fmla="*/ 8431306 w 8780930"/>
                <a:gd name="connsiteY2" fmla="*/ 5002306 h 5002306"/>
                <a:gd name="connsiteX3" fmla="*/ 174812 w 8780930"/>
                <a:gd name="connsiteY3" fmla="*/ 4760259 h 5002306"/>
                <a:gd name="connsiteX4" fmla="*/ 0 w 8780930"/>
                <a:gd name="connsiteY4" fmla="*/ 793377 h 5002306"/>
                <a:gd name="connsiteX0-1" fmla="*/ 0 w 9305365"/>
                <a:gd name="connsiteY0-2" fmla="*/ 753036 h 5002306"/>
                <a:gd name="connsiteX1-3" fmla="*/ 9305365 w 9305365"/>
                <a:gd name="connsiteY1-4" fmla="*/ 0 h 5002306"/>
                <a:gd name="connsiteX2-5" fmla="*/ 8955741 w 9305365"/>
                <a:gd name="connsiteY2-6" fmla="*/ 5002306 h 5002306"/>
                <a:gd name="connsiteX3-7" fmla="*/ 699247 w 9305365"/>
                <a:gd name="connsiteY3-8" fmla="*/ 4760259 h 5002306"/>
                <a:gd name="connsiteX4-9" fmla="*/ 0 w 9305365"/>
                <a:gd name="connsiteY4-10" fmla="*/ 753036 h 5002306"/>
                <a:gd name="connsiteX0-11" fmla="*/ 0 w 9305365"/>
                <a:gd name="connsiteY0-12" fmla="*/ 753036 h 5002306"/>
                <a:gd name="connsiteX1-13" fmla="*/ 9305365 w 9305365"/>
                <a:gd name="connsiteY1-14" fmla="*/ 0 h 5002306"/>
                <a:gd name="connsiteX2-15" fmla="*/ 8955741 w 9305365"/>
                <a:gd name="connsiteY2-16" fmla="*/ 5002306 h 5002306"/>
                <a:gd name="connsiteX3-17" fmla="*/ 13447 w 9305365"/>
                <a:gd name="connsiteY3-18" fmla="*/ 4719918 h 5002306"/>
                <a:gd name="connsiteX4-19" fmla="*/ 0 w 9305365"/>
                <a:gd name="connsiteY4-20" fmla="*/ 753036 h 5002306"/>
                <a:gd name="connsiteX0-21" fmla="*/ 0 w 9439835"/>
                <a:gd name="connsiteY0-22" fmla="*/ 753036 h 5217459"/>
                <a:gd name="connsiteX1-23" fmla="*/ 9305365 w 9439835"/>
                <a:gd name="connsiteY1-24" fmla="*/ 0 h 5217459"/>
                <a:gd name="connsiteX2-25" fmla="*/ 9439835 w 9439835"/>
                <a:gd name="connsiteY2-26" fmla="*/ 5217459 h 5217459"/>
                <a:gd name="connsiteX3-27" fmla="*/ 13447 w 9439835"/>
                <a:gd name="connsiteY3-28" fmla="*/ 4719918 h 5217459"/>
                <a:gd name="connsiteX4-29" fmla="*/ 0 w 9439835"/>
                <a:gd name="connsiteY4-30" fmla="*/ 753036 h 5217459"/>
                <a:gd name="connsiteX0-31" fmla="*/ 0 w 9345706"/>
                <a:gd name="connsiteY0-32" fmla="*/ 753036 h 5217459"/>
                <a:gd name="connsiteX1-33" fmla="*/ 9305365 w 9345706"/>
                <a:gd name="connsiteY1-34" fmla="*/ 0 h 5217459"/>
                <a:gd name="connsiteX2-35" fmla="*/ 9345706 w 9345706"/>
                <a:gd name="connsiteY2-36" fmla="*/ 5217459 h 5217459"/>
                <a:gd name="connsiteX3-37" fmla="*/ 13447 w 9345706"/>
                <a:gd name="connsiteY3-38" fmla="*/ 4719918 h 5217459"/>
                <a:gd name="connsiteX4-39" fmla="*/ 0 w 9345706"/>
                <a:gd name="connsiteY4-40" fmla="*/ 753036 h 52174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345706" h="5217459">
                  <a:moveTo>
                    <a:pt x="0" y="753036"/>
                  </a:moveTo>
                  <a:lnTo>
                    <a:pt x="9305365" y="0"/>
                  </a:lnTo>
                  <a:lnTo>
                    <a:pt x="9345706" y="5217459"/>
                  </a:lnTo>
                  <a:lnTo>
                    <a:pt x="13447" y="4719918"/>
                  </a:lnTo>
                  <a:cubicBezTo>
                    <a:pt x="8965" y="3397624"/>
                    <a:pt x="4482" y="2075330"/>
                    <a:pt x="0" y="753036"/>
                  </a:cubicBezTo>
                  <a:close/>
                </a:path>
              </a:pathLst>
            </a:custGeom>
            <a:solidFill>
              <a:srgbClr val="088F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9211238" y="5338487"/>
              <a:ext cx="1411941" cy="820271"/>
            </a:xfrm>
            <a:custGeom>
              <a:avLst/>
              <a:gdLst>
                <a:gd name="connsiteX0" fmla="*/ 188259 w 1371600"/>
                <a:gd name="connsiteY0" fmla="*/ 0 h 779929"/>
                <a:gd name="connsiteX1" fmla="*/ 1371600 w 1371600"/>
                <a:gd name="connsiteY1" fmla="*/ 40341 h 779929"/>
                <a:gd name="connsiteX2" fmla="*/ 927848 w 1371600"/>
                <a:gd name="connsiteY2" fmla="*/ 779929 h 779929"/>
                <a:gd name="connsiteX3" fmla="*/ 0 w 1371600"/>
                <a:gd name="connsiteY3" fmla="*/ 672352 h 779929"/>
                <a:gd name="connsiteX4" fmla="*/ 188259 w 1371600"/>
                <a:gd name="connsiteY4" fmla="*/ 0 h 779929"/>
                <a:gd name="connsiteX0-1" fmla="*/ 0 w 1398494"/>
                <a:gd name="connsiteY0-2" fmla="*/ 0 h 833718"/>
                <a:gd name="connsiteX1-3" fmla="*/ 1398494 w 1398494"/>
                <a:gd name="connsiteY1-4" fmla="*/ 94130 h 833718"/>
                <a:gd name="connsiteX2-5" fmla="*/ 954742 w 1398494"/>
                <a:gd name="connsiteY2-6" fmla="*/ 833718 h 833718"/>
                <a:gd name="connsiteX3-7" fmla="*/ 26894 w 1398494"/>
                <a:gd name="connsiteY3-8" fmla="*/ 726141 h 833718"/>
                <a:gd name="connsiteX4-9" fmla="*/ 0 w 1398494"/>
                <a:gd name="connsiteY4-10" fmla="*/ 0 h 833718"/>
                <a:gd name="connsiteX0-11" fmla="*/ 0 w 1411941"/>
                <a:gd name="connsiteY0-12" fmla="*/ 0 h 820271"/>
                <a:gd name="connsiteX1-13" fmla="*/ 1411941 w 1411941"/>
                <a:gd name="connsiteY1-14" fmla="*/ 80683 h 820271"/>
                <a:gd name="connsiteX2-15" fmla="*/ 968189 w 1411941"/>
                <a:gd name="connsiteY2-16" fmla="*/ 820271 h 820271"/>
                <a:gd name="connsiteX3-17" fmla="*/ 40341 w 1411941"/>
                <a:gd name="connsiteY3-18" fmla="*/ 712694 h 820271"/>
                <a:gd name="connsiteX4-19" fmla="*/ 0 w 1411941"/>
                <a:gd name="connsiteY4-20" fmla="*/ 0 h 820271"/>
                <a:gd name="connsiteX0-21" fmla="*/ 0 w 1438836"/>
                <a:gd name="connsiteY0-22" fmla="*/ 0 h 820271"/>
                <a:gd name="connsiteX1-23" fmla="*/ 1438836 w 1438836"/>
                <a:gd name="connsiteY1-24" fmla="*/ 80683 h 820271"/>
                <a:gd name="connsiteX2-25" fmla="*/ 968189 w 1438836"/>
                <a:gd name="connsiteY2-26" fmla="*/ 820271 h 820271"/>
                <a:gd name="connsiteX3-27" fmla="*/ 40341 w 1438836"/>
                <a:gd name="connsiteY3-28" fmla="*/ 712694 h 820271"/>
                <a:gd name="connsiteX4-29" fmla="*/ 0 w 1438836"/>
                <a:gd name="connsiteY4-30" fmla="*/ 0 h 820271"/>
                <a:gd name="connsiteX0-31" fmla="*/ 0 w 1411941"/>
                <a:gd name="connsiteY0-32" fmla="*/ 0 h 820271"/>
                <a:gd name="connsiteX1-33" fmla="*/ 1411941 w 1411941"/>
                <a:gd name="connsiteY1-34" fmla="*/ 134471 h 820271"/>
                <a:gd name="connsiteX2-35" fmla="*/ 968189 w 1411941"/>
                <a:gd name="connsiteY2-36" fmla="*/ 820271 h 820271"/>
                <a:gd name="connsiteX3-37" fmla="*/ 40341 w 1411941"/>
                <a:gd name="connsiteY3-38" fmla="*/ 712694 h 820271"/>
                <a:gd name="connsiteX4-39" fmla="*/ 0 w 1411941"/>
                <a:gd name="connsiteY4-40" fmla="*/ 0 h 820271"/>
                <a:gd name="connsiteX0-41" fmla="*/ 0 w 1465730"/>
                <a:gd name="connsiteY0-42" fmla="*/ 0 h 820271"/>
                <a:gd name="connsiteX1-43" fmla="*/ 1465730 w 1465730"/>
                <a:gd name="connsiteY1-44" fmla="*/ 67236 h 820271"/>
                <a:gd name="connsiteX2-45" fmla="*/ 968189 w 1465730"/>
                <a:gd name="connsiteY2-46" fmla="*/ 820271 h 820271"/>
                <a:gd name="connsiteX3-47" fmla="*/ 40341 w 1465730"/>
                <a:gd name="connsiteY3-48" fmla="*/ 712694 h 820271"/>
                <a:gd name="connsiteX4-49" fmla="*/ 0 w 1465730"/>
                <a:gd name="connsiteY4-50" fmla="*/ 0 h 820271"/>
                <a:gd name="connsiteX0-51" fmla="*/ 0 w 1411941"/>
                <a:gd name="connsiteY0-52" fmla="*/ 0 h 820271"/>
                <a:gd name="connsiteX1-53" fmla="*/ 1411941 w 1411941"/>
                <a:gd name="connsiteY1-54" fmla="*/ 67236 h 820271"/>
                <a:gd name="connsiteX2-55" fmla="*/ 968189 w 1411941"/>
                <a:gd name="connsiteY2-56" fmla="*/ 820271 h 820271"/>
                <a:gd name="connsiteX3-57" fmla="*/ 40341 w 1411941"/>
                <a:gd name="connsiteY3-58" fmla="*/ 712694 h 820271"/>
                <a:gd name="connsiteX4-59" fmla="*/ 0 w 1411941"/>
                <a:gd name="connsiteY4-60" fmla="*/ 0 h 82027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11941" h="820271">
                  <a:moveTo>
                    <a:pt x="0" y="0"/>
                  </a:moveTo>
                  <a:lnTo>
                    <a:pt x="1411941" y="67236"/>
                  </a:lnTo>
                  <a:lnTo>
                    <a:pt x="968189" y="820271"/>
                  </a:lnTo>
                  <a:lnTo>
                    <a:pt x="40341" y="712694"/>
                  </a:lnTo>
                  <a:lnTo>
                    <a:pt x="0" y="0"/>
                  </a:lnTo>
                  <a:close/>
                </a:path>
              </a:pathLst>
            </a:cu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9251579" y="6037732"/>
              <a:ext cx="927849" cy="672353"/>
            </a:xfrm>
            <a:custGeom>
              <a:avLst/>
              <a:gdLst>
                <a:gd name="connsiteX0" fmla="*/ 0 w 968189"/>
                <a:gd name="connsiteY0" fmla="*/ 0 h 726141"/>
                <a:gd name="connsiteX1" fmla="*/ 968189 w 968189"/>
                <a:gd name="connsiteY1" fmla="*/ 94130 h 726141"/>
                <a:gd name="connsiteX2" fmla="*/ 551330 w 968189"/>
                <a:gd name="connsiteY2" fmla="*/ 726141 h 726141"/>
                <a:gd name="connsiteX3" fmla="*/ 0 w 968189"/>
                <a:gd name="connsiteY3" fmla="*/ 0 h 726141"/>
                <a:gd name="connsiteX0-1" fmla="*/ 0 w 981637"/>
                <a:gd name="connsiteY0-2" fmla="*/ 0 h 793377"/>
                <a:gd name="connsiteX1-3" fmla="*/ 981637 w 981637"/>
                <a:gd name="connsiteY1-4" fmla="*/ 161366 h 793377"/>
                <a:gd name="connsiteX2-5" fmla="*/ 564778 w 981637"/>
                <a:gd name="connsiteY2-6" fmla="*/ 793377 h 793377"/>
                <a:gd name="connsiteX3-7" fmla="*/ 0 w 981637"/>
                <a:gd name="connsiteY3-8" fmla="*/ 0 h 793377"/>
                <a:gd name="connsiteX0-9" fmla="*/ 0 w 927848"/>
                <a:gd name="connsiteY0-10" fmla="*/ 0 h 793377"/>
                <a:gd name="connsiteX1-11" fmla="*/ 927848 w 927848"/>
                <a:gd name="connsiteY1-12" fmla="*/ 107578 h 793377"/>
                <a:gd name="connsiteX2-13" fmla="*/ 564778 w 927848"/>
                <a:gd name="connsiteY2-14" fmla="*/ 793377 h 793377"/>
                <a:gd name="connsiteX3-15" fmla="*/ 0 w 927848"/>
                <a:gd name="connsiteY3-16" fmla="*/ 0 h 793377"/>
                <a:gd name="connsiteX0-17" fmla="*/ 0 w 927849"/>
                <a:gd name="connsiteY0-18" fmla="*/ 0 h 672353"/>
                <a:gd name="connsiteX1-19" fmla="*/ 927848 w 927849"/>
                <a:gd name="connsiteY1-20" fmla="*/ 107578 h 672353"/>
                <a:gd name="connsiteX2-21" fmla="*/ 927849 w 927849"/>
                <a:gd name="connsiteY2-22" fmla="*/ 672353 h 672353"/>
                <a:gd name="connsiteX3-23" fmla="*/ 0 w 927849"/>
                <a:gd name="connsiteY3-24" fmla="*/ 0 h 672353"/>
              </a:gdLst>
              <a:ahLst/>
              <a:cxnLst>
                <a:cxn ang="0">
                  <a:pos x="connsiteX0-1" y="connsiteY0-2"/>
                </a:cxn>
                <a:cxn ang="0">
                  <a:pos x="connsiteX1-3" y="connsiteY1-4"/>
                </a:cxn>
                <a:cxn ang="0">
                  <a:pos x="connsiteX2-5" y="connsiteY2-6"/>
                </a:cxn>
                <a:cxn ang="0">
                  <a:pos x="connsiteX3-7" y="connsiteY3-8"/>
                </a:cxn>
              </a:cxnLst>
              <a:rect l="l" t="t" r="r" b="b"/>
              <a:pathLst>
                <a:path w="927849" h="672353">
                  <a:moveTo>
                    <a:pt x="0" y="0"/>
                  </a:moveTo>
                  <a:lnTo>
                    <a:pt x="927848" y="107578"/>
                  </a:lnTo>
                  <a:cubicBezTo>
                    <a:pt x="927848" y="295836"/>
                    <a:pt x="927849" y="484095"/>
                    <a:pt x="927849" y="672353"/>
                  </a:cubicBezTo>
                  <a:lnTo>
                    <a:pt x="0"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2"/>
          <p:cNvGrpSpPr/>
          <p:nvPr/>
        </p:nvGrpSpPr>
        <p:grpSpPr>
          <a:xfrm>
            <a:off x="-163695" y="443724"/>
            <a:ext cx="3766899" cy="3120784"/>
            <a:chOff x="-163695" y="443724"/>
            <a:chExt cx="3766899" cy="3120784"/>
          </a:xfrm>
        </p:grpSpPr>
        <p:grpSp>
          <p:nvGrpSpPr>
            <p:cNvPr id="13" name="组合 9"/>
            <p:cNvGrpSpPr/>
            <p:nvPr/>
          </p:nvGrpSpPr>
          <p:grpSpPr>
            <a:xfrm rot="21289541">
              <a:off x="-163695" y="443724"/>
              <a:ext cx="3766899" cy="3120784"/>
              <a:chOff x="225665" y="2353180"/>
              <a:chExt cx="3766899" cy="3120784"/>
            </a:xfrm>
          </p:grpSpPr>
          <p:sp>
            <p:nvSpPr>
              <p:cNvPr id="2" name="等腰三角形 1"/>
              <p:cNvSpPr/>
              <p:nvPr/>
            </p:nvSpPr>
            <p:spPr>
              <a:xfrm rot="17921689">
                <a:off x="338309" y="4020842"/>
                <a:ext cx="1340478" cy="1565766"/>
              </a:xfrm>
              <a:prstGeom prst="triangle">
                <a:avLst/>
              </a:pr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a:off x="1129499" y="2677179"/>
                <a:ext cx="1479176" cy="1909482"/>
              </a:xfrm>
              <a:custGeom>
                <a:avLst/>
                <a:gdLst>
                  <a:gd name="connsiteX0" fmla="*/ 0 w 1990165"/>
                  <a:gd name="connsiteY0" fmla="*/ 1815353 h 1922929"/>
                  <a:gd name="connsiteX1" fmla="*/ 900953 w 1990165"/>
                  <a:gd name="connsiteY1" fmla="*/ 1922929 h 1922929"/>
                  <a:gd name="connsiteX2" fmla="*/ 1990165 w 1990165"/>
                  <a:gd name="connsiteY2" fmla="*/ 0 h 1922929"/>
                  <a:gd name="connsiteX3" fmla="*/ 0 w 1990165"/>
                  <a:gd name="connsiteY3" fmla="*/ 1815353 h 1922929"/>
                  <a:gd name="connsiteX0-1" fmla="*/ 0 w 1479176"/>
                  <a:gd name="connsiteY0-2" fmla="*/ 1801906 h 1909482"/>
                  <a:gd name="connsiteX1-3" fmla="*/ 900953 w 1479176"/>
                  <a:gd name="connsiteY1-4" fmla="*/ 1909482 h 1909482"/>
                  <a:gd name="connsiteX2-5" fmla="*/ 1479176 w 1479176"/>
                  <a:gd name="connsiteY2-6" fmla="*/ 0 h 1909482"/>
                  <a:gd name="connsiteX3-7" fmla="*/ 0 w 1479176"/>
                  <a:gd name="connsiteY3-8" fmla="*/ 1801906 h 1909482"/>
                  <a:gd name="connsiteX0-9" fmla="*/ 0 w 1479176"/>
                  <a:gd name="connsiteY0-10" fmla="*/ 1842247 h 1909482"/>
                  <a:gd name="connsiteX1-11" fmla="*/ 900953 w 1479176"/>
                  <a:gd name="connsiteY1-12" fmla="*/ 1909482 h 1909482"/>
                  <a:gd name="connsiteX2-13" fmla="*/ 1479176 w 1479176"/>
                  <a:gd name="connsiteY2-14" fmla="*/ 0 h 1909482"/>
                  <a:gd name="connsiteX3-15" fmla="*/ 0 w 1479176"/>
                  <a:gd name="connsiteY3-16" fmla="*/ 1842247 h 1909482"/>
                </a:gdLst>
                <a:ahLst/>
                <a:cxnLst>
                  <a:cxn ang="0">
                    <a:pos x="connsiteX0-1" y="connsiteY0-2"/>
                  </a:cxn>
                  <a:cxn ang="0">
                    <a:pos x="connsiteX1-3" y="connsiteY1-4"/>
                  </a:cxn>
                  <a:cxn ang="0">
                    <a:pos x="connsiteX2-5" y="connsiteY2-6"/>
                  </a:cxn>
                  <a:cxn ang="0">
                    <a:pos x="connsiteX3-7" y="connsiteY3-8"/>
                  </a:cxn>
                </a:cxnLst>
                <a:rect l="l" t="t" r="r" b="b"/>
                <a:pathLst>
                  <a:path w="1479176" h="1909482">
                    <a:moveTo>
                      <a:pt x="0" y="1842247"/>
                    </a:moveTo>
                    <a:lnTo>
                      <a:pt x="900953" y="1909482"/>
                    </a:lnTo>
                    <a:lnTo>
                      <a:pt x="1479176" y="0"/>
                    </a:lnTo>
                    <a:lnTo>
                      <a:pt x="0" y="1842247"/>
                    </a:lnTo>
                    <a:close/>
                  </a:path>
                </a:pathLst>
              </a:custGeom>
              <a:solidFill>
                <a:srgbClr val="70A4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2378917" y="2675910"/>
                <a:ext cx="1344705" cy="726141"/>
              </a:xfrm>
              <a:custGeom>
                <a:avLst/>
                <a:gdLst>
                  <a:gd name="connsiteX0" fmla="*/ 0 w 1385047"/>
                  <a:gd name="connsiteY0" fmla="*/ 699247 h 699247"/>
                  <a:gd name="connsiteX1" fmla="*/ 389965 w 1385047"/>
                  <a:gd name="connsiteY1" fmla="*/ 0 h 699247"/>
                  <a:gd name="connsiteX2" fmla="*/ 1317812 w 1385047"/>
                  <a:gd name="connsiteY2" fmla="*/ 13447 h 699247"/>
                  <a:gd name="connsiteX3" fmla="*/ 1385047 w 1385047"/>
                  <a:gd name="connsiteY3" fmla="*/ 591670 h 699247"/>
                  <a:gd name="connsiteX4" fmla="*/ 0 w 1385047"/>
                  <a:gd name="connsiteY4" fmla="*/ 699247 h 699247"/>
                  <a:gd name="connsiteX0-1" fmla="*/ 0 w 1385047"/>
                  <a:gd name="connsiteY0-2" fmla="*/ 699247 h 699247"/>
                  <a:gd name="connsiteX1-3" fmla="*/ 255494 w 1385047"/>
                  <a:gd name="connsiteY1-4" fmla="*/ 0 h 699247"/>
                  <a:gd name="connsiteX2-5" fmla="*/ 1317812 w 1385047"/>
                  <a:gd name="connsiteY2-6" fmla="*/ 13447 h 699247"/>
                  <a:gd name="connsiteX3-7" fmla="*/ 1385047 w 1385047"/>
                  <a:gd name="connsiteY3-8" fmla="*/ 591670 h 699247"/>
                  <a:gd name="connsiteX4-9" fmla="*/ 0 w 1385047"/>
                  <a:gd name="connsiteY4-10" fmla="*/ 699247 h 699247"/>
                  <a:gd name="connsiteX0-11" fmla="*/ 0 w 1344705"/>
                  <a:gd name="connsiteY0-12" fmla="*/ 726141 h 726141"/>
                  <a:gd name="connsiteX1-13" fmla="*/ 215152 w 1344705"/>
                  <a:gd name="connsiteY1-14" fmla="*/ 0 h 726141"/>
                  <a:gd name="connsiteX2-15" fmla="*/ 1277470 w 1344705"/>
                  <a:gd name="connsiteY2-16" fmla="*/ 13447 h 726141"/>
                  <a:gd name="connsiteX3-17" fmla="*/ 1344705 w 1344705"/>
                  <a:gd name="connsiteY3-18" fmla="*/ 591670 h 726141"/>
                  <a:gd name="connsiteX4-19" fmla="*/ 0 w 1344705"/>
                  <a:gd name="connsiteY4-20" fmla="*/ 726141 h 72614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44705" h="726141">
                    <a:moveTo>
                      <a:pt x="0" y="726141"/>
                    </a:moveTo>
                    <a:lnTo>
                      <a:pt x="215152" y="0"/>
                    </a:lnTo>
                    <a:lnTo>
                      <a:pt x="1277470" y="13447"/>
                    </a:lnTo>
                    <a:lnTo>
                      <a:pt x="1344705" y="591670"/>
                    </a:lnTo>
                    <a:lnTo>
                      <a:pt x="0" y="726141"/>
                    </a:lnTo>
                    <a:close/>
                  </a:path>
                </a:pathLst>
              </a:cu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3656387" y="2353180"/>
                <a:ext cx="336177" cy="887506"/>
              </a:xfrm>
              <a:custGeom>
                <a:avLst/>
                <a:gdLst>
                  <a:gd name="connsiteX0" fmla="*/ 0 w 228600"/>
                  <a:gd name="connsiteY0" fmla="*/ 430306 h 1062317"/>
                  <a:gd name="connsiteX1" fmla="*/ 228600 w 228600"/>
                  <a:gd name="connsiteY1" fmla="*/ 0 h 1062317"/>
                  <a:gd name="connsiteX2" fmla="*/ 67235 w 228600"/>
                  <a:gd name="connsiteY2" fmla="*/ 1062317 h 1062317"/>
                  <a:gd name="connsiteX3" fmla="*/ 0 w 228600"/>
                  <a:gd name="connsiteY3" fmla="*/ 430306 h 1062317"/>
                  <a:gd name="connsiteX0-1" fmla="*/ 0 w 228600"/>
                  <a:gd name="connsiteY0-2" fmla="*/ 430306 h 1021976"/>
                  <a:gd name="connsiteX1-3" fmla="*/ 228600 w 228600"/>
                  <a:gd name="connsiteY1-4" fmla="*/ 0 h 1021976"/>
                  <a:gd name="connsiteX2-5" fmla="*/ 67235 w 228600"/>
                  <a:gd name="connsiteY2-6" fmla="*/ 1021976 h 1021976"/>
                  <a:gd name="connsiteX3-7" fmla="*/ 0 w 228600"/>
                  <a:gd name="connsiteY3-8" fmla="*/ 430306 h 1021976"/>
                  <a:gd name="connsiteX0-9" fmla="*/ 0 w 336177"/>
                  <a:gd name="connsiteY0-10" fmla="*/ 336177 h 927847"/>
                  <a:gd name="connsiteX1-11" fmla="*/ 336177 w 336177"/>
                  <a:gd name="connsiteY1-12" fmla="*/ 0 h 927847"/>
                  <a:gd name="connsiteX2-13" fmla="*/ 67235 w 336177"/>
                  <a:gd name="connsiteY2-14" fmla="*/ 927847 h 927847"/>
                  <a:gd name="connsiteX3-15" fmla="*/ 0 w 336177"/>
                  <a:gd name="connsiteY3-16" fmla="*/ 336177 h 927847"/>
                  <a:gd name="connsiteX0-17" fmla="*/ 0 w 336177"/>
                  <a:gd name="connsiteY0-18" fmla="*/ 336177 h 887506"/>
                  <a:gd name="connsiteX1-19" fmla="*/ 336177 w 336177"/>
                  <a:gd name="connsiteY1-20" fmla="*/ 0 h 887506"/>
                  <a:gd name="connsiteX2-21" fmla="*/ 67235 w 336177"/>
                  <a:gd name="connsiteY2-22" fmla="*/ 887506 h 887506"/>
                  <a:gd name="connsiteX3-23" fmla="*/ 0 w 336177"/>
                  <a:gd name="connsiteY3-24" fmla="*/ 336177 h 887506"/>
                </a:gdLst>
                <a:ahLst/>
                <a:cxnLst>
                  <a:cxn ang="0">
                    <a:pos x="connsiteX0-1" y="connsiteY0-2"/>
                  </a:cxn>
                  <a:cxn ang="0">
                    <a:pos x="connsiteX1-3" y="connsiteY1-4"/>
                  </a:cxn>
                  <a:cxn ang="0">
                    <a:pos x="connsiteX2-5" y="connsiteY2-6"/>
                  </a:cxn>
                  <a:cxn ang="0">
                    <a:pos x="connsiteX3-7" y="connsiteY3-8"/>
                  </a:cxn>
                </a:cxnLst>
                <a:rect l="l" t="t" r="r" b="b"/>
                <a:pathLst>
                  <a:path w="336177" h="887506">
                    <a:moveTo>
                      <a:pt x="0" y="336177"/>
                    </a:moveTo>
                    <a:lnTo>
                      <a:pt x="336177" y="0"/>
                    </a:lnTo>
                    <a:lnTo>
                      <a:pt x="67235" y="887506"/>
                    </a:lnTo>
                    <a:lnTo>
                      <a:pt x="0" y="336177"/>
                    </a:lnTo>
                    <a:close/>
                  </a:path>
                </a:pathLst>
              </a:custGeom>
              <a:solidFill>
                <a:srgbClr val="FFD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任意多边形 11"/>
            <p:cNvSpPr/>
            <p:nvPr/>
          </p:nvSpPr>
          <p:spPr>
            <a:xfrm>
              <a:off x="13447" y="2675965"/>
              <a:ext cx="1694329" cy="739588"/>
            </a:xfrm>
            <a:custGeom>
              <a:avLst/>
              <a:gdLst>
                <a:gd name="connsiteX0" fmla="*/ 0 w 1694329"/>
                <a:gd name="connsiteY0" fmla="*/ 0 h 739588"/>
                <a:gd name="connsiteX1" fmla="*/ 1694329 w 1694329"/>
                <a:gd name="connsiteY1" fmla="*/ 0 h 739588"/>
                <a:gd name="connsiteX2" fmla="*/ 1344706 w 1694329"/>
                <a:gd name="connsiteY2" fmla="*/ 739588 h 739588"/>
                <a:gd name="connsiteX3" fmla="*/ 0 w 1694329"/>
                <a:gd name="connsiteY3" fmla="*/ 0 h 739588"/>
              </a:gdLst>
              <a:ahLst/>
              <a:cxnLst>
                <a:cxn ang="0">
                  <a:pos x="connsiteX0" y="connsiteY0"/>
                </a:cxn>
                <a:cxn ang="0">
                  <a:pos x="connsiteX1" y="connsiteY1"/>
                </a:cxn>
                <a:cxn ang="0">
                  <a:pos x="connsiteX2" y="connsiteY2"/>
                </a:cxn>
                <a:cxn ang="0">
                  <a:pos x="connsiteX3" y="connsiteY3"/>
                </a:cxn>
              </a:cxnLst>
              <a:rect l="l" t="t" r="r" b="b"/>
              <a:pathLst>
                <a:path w="1694329" h="739588">
                  <a:moveTo>
                    <a:pt x="0" y="0"/>
                  </a:moveTo>
                  <a:lnTo>
                    <a:pt x="1694329" y="0"/>
                  </a:lnTo>
                  <a:lnTo>
                    <a:pt x="1344706" y="739588"/>
                  </a:lnTo>
                  <a:lnTo>
                    <a:pt x="0" y="0"/>
                  </a:lnTo>
                  <a:close/>
                </a:path>
              </a:pathLst>
            </a:custGeom>
            <a:solidFill>
              <a:srgbClr val="02C9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任意多边形 13"/>
          <p:cNvSpPr/>
          <p:nvPr/>
        </p:nvSpPr>
        <p:spPr>
          <a:xfrm>
            <a:off x="295835" y="564776"/>
            <a:ext cx="524436" cy="389965"/>
          </a:xfrm>
          <a:custGeom>
            <a:avLst/>
            <a:gdLst>
              <a:gd name="connsiteX0" fmla="*/ 336177 w 524436"/>
              <a:gd name="connsiteY0" fmla="*/ 0 h 389965"/>
              <a:gd name="connsiteX1" fmla="*/ 0 w 524436"/>
              <a:gd name="connsiteY1" fmla="*/ 389965 h 389965"/>
              <a:gd name="connsiteX2" fmla="*/ 524436 w 524436"/>
              <a:gd name="connsiteY2" fmla="*/ 322730 h 389965"/>
              <a:gd name="connsiteX3" fmla="*/ 336177 w 524436"/>
              <a:gd name="connsiteY3" fmla="*/ 0 h 389965"/>
            </a:gdLst>
            <a:ahLst/>
            <a:cxnLst>
              <a:cxn ang="0">
                <a:pos x="connsiteX0" y="connsiteY0"/>
              </a:cxn>
              <a:cxn ang="0">
                <a:pos x="connsiteX1" y="connsiteY1"/>
              </a:cxn>
              <a:cxn ang="0">
                <a:pos x="connsiteX2" y="connsiteY2"/>
              </a:cxn>
              <a:cxn ang="0">
                <a:pos x="connsiteX3" y="connsiteY3"/>
              </a:cxn>
            </a:cxnLst>
            <a:rect l="l" t="t" r="r" b="b"/>
            <a:pathLst>
              <a:path w="524436" h="389965">
                <a:moveTo>
                  <a:pt x="336177" y="0"/>
                </a:moveTo>
                <a:lnTo>
                  <a:pt x="0" y="389965"/>
                </a:lnTo>
                <a:lnTo>
                  <a:pt x="524436" y="322730"/>
                </a:lnTo>
                <a:lnTo>
                  <a:pt x="336177" y="0"/>
                </a:lnTo>
                <a:close/>
              </a:path>
            </a:pathLst>
          </a:custGeom>
          <a:solidFill>
            <a:srgbClr val="02C9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430307" y="4383741"/>
            <a:ext cx="268941" cy="537883"/>
          </a:xfrm>
          <a:custGeom>
            <a:avLst/>
            <a:gdLst>
              <a:gd name="connsiteX0" fmla="*/ 0 w 268941"/>
              <a:gd name="connsiteY0" fmla="*/ 0 h 537883"/>
              <a:gd name="connsiteX1" fmla="*/ 0 w 268941"/>
              <a:gd name="connsiteY1" fmla="*/ 537883 h 537883"/>
              <a:gd name="connsiteX2" fmla="*/ 268941 w 268941"/>
              <a:gd name="connsiteY2" fmla="*/ 161365 h 537883"/>
              <a:gd name="connsiteX3" fmla="*/ 0 w 268941"/>
              <a:gd name="connsiteY3" fmla="*/ 0 h 537883"/>
            </a:gdLst>
            <a:ahLst/>
            <a:cxnLst>
              <a:cxn ang="0">
                <a:pos x="connsiteX0" y="connsiteY0"/>
              </a:cxn>
              <a:cxn ang="0">
                <a:pos x="connsiteX1" y="connsiteY1"/>
              </a:cxn>
              <a:cxn ang="0">
                <a:pos x="connsiteX2" y="connsiteY2"/>
              </a:cxn>
              <a:cxn ang="0">
                <a:pos x="connsiteX3" y="connsiteY3"/>
              </a:cxn>
            </a:cxnLst>
            <a:rect l="l" t="t" r="r" b="b"/>
            <a:pathLst>
              <a:path w="268941" h="537883">
                <a:moveTo>
                  <a:pt x="0" y="0"/>
                </a:moveTo>
                <a:lnTo>
                  <a:pt x="0" y="537883"/>
                </a:lnTo>
                <a:lnTo>
                  <a:pt x="268941" y="161365"/>
                </a:lnTo>
                <a:lnTo>
                  <a:pt x="0" y="0"/>
                </a:lnTo>
                <a:close/>
              </a:path>
            </a:pathLst>
          </a:custGeom>
          <a:solidFill>
            <a:srgbClr val="FFD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1358154" y="5217460"/>
            <a:ext cx="389965" cy="416859"/>
          </a:xfrm>
          <a:custGeom>
            <a:avLst/>
            <a:gdLst>
              <a:gd name="connsiteX0" fmla="*/ 0 w 389965"/>
              <a:gd name="connsiteY0" fmla="*/ 0 h 416859"/>
              <a:gd name="connsiteX1" fmla="*/ 389965 w 389965"/>
              <a:gd name="connsiteY1" fmla="*/ 107576 h 416859"/>
              <a:gd name="connsiteX2" fmla="*/ 228600 w 389965"/>
              <a:gd name="connsiteY2" fmla="*/ 416859 h 416859"/>
              <a:gd name="connsiteX3" fmla="*/ 0 w 389965"/>
              <a:gd name="connsiteY3" fmla="*/ 0 h 416859"/>
            </a:gdLst>
            <a:ahLst/>
            <a:cxnLst>
              <a:cxn ang="0">
                <a:pos x="connsiteX0" y="connsiteY0"/>
              </a:cxn>
              <a:cxn ang="0">
                <a:pos x="connsiteX1" y="connsiteY1"/>
              </a:cxn>
              <a:cxn ang="0">
                <a:pos x="connsiteX2" y="connsiteY2"/>
              </a:cxn>
              <a:cxn ang="0">
                <a:pos x="connsiteX3" y="connsiteY3"/>
              </a:cxn>
            </a:cxnLst>
            <a:rect l="l" t="t" r="r" b="b"/>
            <a:pathLst>
              <a:path w="389965" h="416859">
                <a:moveTo>
                  <a:pt x="0" y="0"/>
                </a:moveTo>
                <a:lnTo>
                  <a:pt x="389965" y="107576"/>
                </a:lnTo>
                <a:lnTo>
                  <a:pt x="228600" y="416859"/>
                </a:lnTo>
                <a:lnTo>
                  <a:pt x="0" y="0"/>
                </a:lnTo>
                <a:close/>
              </a:path>
            </a:pathLst>
          </a:custGeom>
          <a:solidFill>
            <a:srgbClr val="02C9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3978643" y="1885732"/>
            <a:ext cx="4316507" cy="646331"/>
          </a:xfrm>
          <a:prstGeom prst="rect">
            <a:avLst/>
          </a:prstGeom>
          <a:noFill/>
        </p:spPr>
        <p:txBody>
          <a:bodyPr wrap="square" rtlCol="0">
            <a:spAutoFit/>
          </a:bodyPr>
          <a:lstStyle/>
          <a:p>
            <a:pPr algn="ctr"/>
            <a:r>
              <a:rPr lang="zh-CN" altLang="en-US" sz="3600" b="1" dirty="0">
                <a:solidFill>
                  <a:srgbClr val="FFC000"/>
                </a:solidFill>
              </a:rPr>
              <a:t>项目三</a:t>
            </a:r>
            <a:endParaRPr lang="zh-CN" altLang="en-US" sz="3600" b="1" dirty="0">
              <a:solidFill>
                <a:srgbClr val="FFC000"/>
              </a:solidFill>
            </a:endParaRPr>
          </a:p>
        </p:txBody>
      </p:sp>
      <p:sp>
        <p:nvSpPr>
          <p:cNvPr id="18" name="文本框 17"/>
          <p:cNvSpPr txBox="1"/>
          <p:nvPr/>
        </p:nvSpPr>
        <p:spPr>
          <a:xfrm>
            <a:off x="2113986" y="2875917"/>
            <a:ext cx="8095129" cy="769441"/>
          </a:xfrm>
          <a:prstGeom prst="rect">
            <a:avLst/>
          </a:prstGeom>
          <a:noFill/>
        </p:spPr>
        <p:txBody>
          <a:bodyPr wrap="square" rtlCol="0">
            <a:spAutoFit/>
          </a:bodyPr>
          <a:lstStyle/>
          <a:p>
            <a:pPr algn="ctr"/>
            <a:r>
              <a:rPr lang="zh-CN" altLang="en-US" sz="4400" dirty="0">
                <a:solidFill>
                  <a:schemeClr val="bg1"/>
                </a:solidFill>
              </a:rPr>
              <a:t>批评的技巧及训练</a:t>
            </a:r>
            <a:endParaRPr lang="zh-CN" altLang="en-US" sz="4400" dirty="0">
              <a:solidFill>
                <a:schemeClr val="bg1"/>
              </a:solidFill>
            </a:endParaRPr>
          </a:p>
        </p:txBody>
      </p:sp>
      <p:grpSp>
        <p:nvGrpSpPr>
          <p:cNvPr id="19" name="组合 18"/>
          <p:cNvGrpSpPr/>
          <p:nvPr/>
        </p:nvGrpSpPr>
        <p:grpSpPr>
          <a:xfrm>
            <a:off x="3978442" y="834189"/>
            <a:ext cx="859340" cy="434224"/>
            <a:chOff x="3064042" y="834189"/>
            <a:chExt cx="859340" cy="434224"/>
          </a:xfrm>
        </p:grpSpPr>
        <p:sp>
          <p:nvSpPr>
            <p:cNvPr id="20" name="燕尾形 19"/>
            <p:cNvSpPr/>
            <p:nvPr/>
          </p:nvSpPr>
          <p:spPr>
            <a:xfrm>
              <a:off x="3064042" y="834189"/>
              <a:ext cx="434224" cy="434224"/>
            </a:xfrm>
            <a:prstGeom prst="chevron">
              <a:avLst>
                <a:gd name="adj" fmla="val 47829"/>
              </a:avLst>
            </a:pr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燕尾形 20"/>
            <p:cNvSpPr/>
            <p:nvPr/>
          </p:nvSpPr>
          <p:spPr>
            <a:xfrm>
              <a:off x="3489158" y="834189"/>
              <a:ext cx="434224" cy="434224"/>
            </a:xfrm>
            <a:prstGeom prst="chevron">
              <a:avLst>
                <a:gd name="adj" fmla="val 47829"/>
              </a:avLst>
            </a:prstGeom>
            <a:solidFill>
              <a:srgbClr val="9FE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3" name="TextBox 22"/>
          <p:cNvSpPr txBox="1"/>
          <p:nvPr/>
        </p:nvSpPr>
        <p:spPr>
          <a:xfrm>
            <a:off x="8521700" y="431800"/>
            <a:ext cx="2933700" cy="307777"/>
          </a:xfrm>
          <a:prstGeom prst="rect">
            <a:avLst/>
          </a:prstGeom>
          <a:ln>
            <a:noFill/>
          </a:ln>
        </p:spPr>
        <p:style>
          <a:lnRef idx="2">
            <a:schemeClr val="accent6"/>
          </a:lnRef>
          <a:fillRef idx="1">
            <a:schemeClr val="lt1"/>
          </a:fillRef>
          <a:effectRef idx="0">
            <a:schemeClr val="accent6"/>
          </a:effectRef>
          <a:fontRef idx="minor">
            <a:schemeClr val="dk1"/>
          </a:fontRef>
        </p:style>
        <p:txBody>
          <a:bodyPr wrap="square" rtlCol="0">
            <a:spAutoFit/>
          </a:bodyPr>
          <a:lstStyle/>
          <a:p>
            <a:r>
              <a:rPr lang="zh-CN" altLang="en-US" sz="1400" dirty="0">
                <a:solidFill>
                  <a:srgbClr val="00CC00"/>
                </a:solidFill>
              </a:rPr>
              <a:t>下篇     日常口语表达技巧训练</a:t>
            </a:r>
            <a:endParaRPr lang="zh-CN" altLang="en-US" sz="1400" dirty="0">
              <a:solidFill>
                <a:srgbClr val="00CC00"/>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FB7A3ED1-8A86-444E-A5FA-8BBDB1966EAF}" type="slidenum">
              <a:rPr lang="zh-CN" altLang="en-US" smtClean="0"/>
            </a:fld>
            <a:endParaRPr lang="zh-CN" altLang="en-US" dirty="0"/>
          </a:p>
        </p:txBody>
      </p:sp>
      <p:sp>
        <p:nvSpPr>
          <p:cNvPr id="44" name="任意多边形 43"/>
          <p:cNvSpPr/>
          <p:nvPr/>
        </p:nvSpPr>
        <p:spPr>
          <a:xfrm rot="10800000">
            <a:off x="3890830" y="2527299"/>
            <a:ext cx="3424370" cy="3036063"/>
          </a:xfrm>
          <a:custGeom>
            <a:avLst/>
            <a:gdLst>
              <a:gd name="connsiteX0" fmla="*/ 0 w 4370425"/>
              <a:gd name="connsiteY0" fmla="*/ 4370331 h 4370331"/>
              <a:gd name="connsiteX1" fmla="*/ 2185213 w 4370425"/>
              <a:gd name="connsiteY1" fmla="*/ 0 h 4370331"/>
              <a:gd name="connsiteX2" fmla="*/ 4370425 w 4370425"/>
              <a:gd name="connsiteY2" fmla="*/ 4370331 h 4370331"/>
              <a:gd name="connsiteX3" fmla="*/ 0 w 4370425"/>
              <a:gd name="connsiteY3" fmla="*/ 4370331 h 4370331"/>
              <a:gd name="connsiteX0-1" fmla="*/ 0 w 5038082"/>
              <a:gd name="connsiteY0-2" fmla="*/ 4370331 h 4370331"/>
              <a:gd name="connsiteX1-3" fmla="*/ 2852870 w 5038082"/>
              <a:gd name="connsiteY1-4" fmla="*/ 0 h 4370331"/>
              <a:gd name="connsiteX2-5" fmla="*/ 5038082 w 5038082"/>
              <a:gd name="connsiteY2-6" fmla="*/ 4370331 h 4370331"/>
              <a:gd name="connsiteX3-7" fmla="*/ 0 w 5038082"/>
              <a:gd name="connsiteY3-8" fmla="*/ 4370331 h 4370331"/>
              <a:gd name="connsiteX0-9" fmla="*/ 0 w 5038082"/>
              <a:gd name="connsiteY0-10" fmla="*/ 4225188 h 4225188"/>
              <a:gd name="connsiteX1-11" fmla="*/ 2794813 w 5038082"/>
              <a:gd name="connsiteY1-12" fmla="*/ 0 h 4225188"/>
              <a:gd name="connsiteX2-13" fmla="*/ 5038082 w 5038082"/>
              <a:gd name="connsiteY2-14" fmla="*/ 4225188 h 4225188"/>
              <a:gd name="connsiteX3-15" fmla="*/ 0 w 5038082"/>
              <a:gd name="connsiteY3-16" fmla="*/ 4225188 h 4225188"/>
              <a:gd name="connsiteX0-17" fmla="*/ 0 w 5038082"/>
              <a:gd name="connsiteY0-18" fmla="*/ 4312274 h 4312274"/>
              <a:gd name="connsiteX1-19" fmla="*/ 2577098 w 5038082"/>
              <a:gd name="connsiteY1-20" fmla="*/ 0 h 4312274"/>
              <a:gd name="connsiteX2-21" fmla="*/ 5038082 w 5038082"/>
              <a:gd name="connsiteY2-22" fmla="*/ 4312274 h 4312274"/>
              <a:gd name="connsiteX3-23" fmla="*/ 0 w 5038082"/>
              <a:gd name="connsiteY3-24" fmla="*/ 4312274 h 4312274"/>
              <a:gd name="connsiteX0-25" fmla="*/ 0 w 5807339"/>
              <a:gd name="connsiteY0-26" fmla="*/ 4312274 h 4312274"/>
              <a:gd name="connsiteX1-27" fmla="*/ 2577098 w 5807339"/>
              <a:gd name="connsiteY1-28" fmla="*/ 0 h 4312274"/>
              <a:gd name="connsiteX2-29" fmla="*/ 5807339 w 5807339"/>
              <a:gd name="connsiteY2-30" fmla="*/ 3673646 h 4312274"/>
              <a:gd name="connsiteX3-31" fmla="*/ 0 w 5807339"/>
              <a:gd name="connsiteY3-32" fmla="*/ 4312274 h 4312274"/>
              <a:gd name="connsiteX0-33" fmla="*/ 0 w 5734767"/>
              <a:gd name="connsiteY0-34" fmla="*/ 3252731 h 3673646"/>
              <a:gd name="connsiteX1-35" fmla="*/ 2504526 w 5734767"/>
              <a:gd name="connsiteY1-36" fmla="*/ 0 h 3673646"/>
              <a:gd name="connsiteX2-37" fmla="*/ 5734767 w 5734767"/>
              <a:gd name="connsiteY2-38" fmla="*/ 3673646 h 3673646"/>
              <a:gd name="connsiteX3-39" fmla="*/ 0 w 5734767"/>
              <a:gd name="connsiteY3-40" fmla="*/ 3252731 h 3673646"/>
              <a:gd name="connsiteX0-41" fmla="*/ 0 w 5255796"/>
              <a:gd name="connsiteY0-42" fmla="*/ 3252731 h 4384846"/>
              <a:gd name="connsiteX1-43" fmla="*/ 2504526 w 5255796"/>
              <a:gd name="connsiteY1-44" fmla="*/ 0 h 4384846"/>
              <a:gd name="connsiteX2-45" fmla="*/ 5255796 w 5255796"/>
              <a:gd name="connsiteY2-46" fmla="*/ 4384846 h 4384846"/>
              <a:gd name="connsiteX3-47" fmla="*/ 0 w 5255796"/>
              <a:gd name="connsiteY3-48" fmla="*/ 3252731 h 4384846"/>
              <a:gd name="connsiteX0-49" fmla="*/ 0 w 4936482"/>
              <a:gd name="connsiteY0-50" fmla="*/ 3528503 h 4384846"/>
              <a:gd name="connsiteX1-51" fmla="*/ 2185212 w 4936482"/>
              <a:gd name="connsiteY1-52" fmla="*/ 0 h 4384846"/>
              <a:gd name="connsiteX2-53" fmla="*/ 4936482 w 4936482"/>
              <a:gd name="connsiteY2-54" fmla="*/ 4384846 h 4384846"/>
              <a:gd name="connsiteX3-55" fmla="*/ 0 w 4936482"/>
              <a:gd name="connsiteY3-56" fmla="*/ 3528503 h 4384846"/>
              <a:gd name="connsiteX0-57" fmla="*/ 0 w 4733282"/>
              <a:gd name="connsiteY0-58" fmla="*/ 3528503 h 4500961"/>
              <a:gd name="connsiteX1-59" fmla="*/ 2185212 w 4733282"/>
              <a:gd name="connsiteY1-60" fmla="*/ 0 h 4500961"/>
              <a:gd name="connsiteX2-61" fmla="*/ 4733282 w 4733282"/>
              <a:gd name="connsiteY2-62" fmla="*/ 4500961 h 4500961"/>
              <a:gd name="connsiteX3-63" fmla="*/ 0 w 4733282"/>
              <a:gd name="connsiteY3-64" fmla="*/ 3528503 h 4500961"/>
              <a:gd name="connsiteX0-65" fmla="*/ 0 w 5096140"/>
              <a:gd name="connsiteY0-66" fmla="*/ 3702674 h 4500961"/>
              <a:gd name="connsiteX1-67" fmla="*/ 2548070 w 5096140"/>
              <a:gd name="connsiteY1-68" fmla="*/ 0 h 4500961"/>
              <a:gd name="connsiteX2-69" fmla="*/ 5096140 w 5096140"/>
              <a:gd name="connsiteY2-70" fmla="*/ 4500961 h 4500961"/>
              <a:gd name="connsiteX3-71" fmla="*/ 0 w 5096140"/>
              <a:gd name="connsiteY3-72" fmla="*/ 3702674 h 4500961"/>
              <a:gd name="connsiteX0-73" fmla="*/ 0 w 5096140"/>
              <a:gd name="connsiteY0-74" fmla="*/ 3702674 h 4268733"/>
              <a:gd name="connsiteX1-75" fmla="*/ 2548070 w 5096140"/>
              <a:gd name="connsiteY1-76" fmla="*/ 0 h 4268733"/>
              <a:gd name="connsiteX2-77" fmla="*/ 5096140 w 5096140"/>
              <a:gd name="connsiteY2-78" fmla="*/ 4268733 h 4268733"/>
              <a:gd name="connsiteX3-79" fmla="*/ 0 w 5096140"/>
              <a:gd name="connsiteY3-80" fmla="*/ 3702674 h 4268733"/>
            </a:gdLst>
            <a:ahLst/>
            <a:cxnLst>
              <a:cxn ang="0">
                <a:pos x="connsiteX0-1" y="connsiteY0-2"/>
              </a:cxn>
              <a:cxn ang="0">
                <a:pos x="connsiteX1-3" y="connsiteY1-4"/>
              </a:cxn>
              <a:cxn ang="0">
                <a:pos x="connsiteX2-5" y="connsiteY2-6"/>
              </a:cxn>
              <a:cxn ang="0">
                <a:pos x="connsiteX3-7" y="connsiteY3-8"/>
              </a:cxn>
            </a:cxnLst>
            <a:rect l="l" t="t" r="r" b="b"/>
            <a:pathLst>
              <a:path w="5096140" h="4268733">
                <a:moveTo>
                  <a:pt x="0" y="3702674"/>
                </a:moveTo>
                <a:lnTo>
                  <a:pt x="2548070" y="0"/>
                </a:lnTo>
                <a:lnTo>
                  <a:pt x="5096140" y="4268733"/>
                </a:lnTo>
                <a:lnTo>
                  <a:pt x="0" y="3702674"/>
                </a:lnTo>
                <a:close/>
              </a:path>
            </a:pathLst>
          </a:custGeom>
          <a:solidFill>
            <a:srgbClr val="0A6546"/>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87684" tIns="887670" rIns="887684" bIns="887670" numCol="1" spcCol="1270" anchor="ctr" anchorCtr="0">
            <a:noAutofit/>
          </a:bodyPr>
          <a:lstStyle/>
          <a:p>
            <a:pPr lvl="0" algn="ctr" defTabSz="2889250">
              <a:lnSpc>
                <a:spcPct val="90000"/>
              </a:lnSpc>
              <a:spcBef>
                <a:spcPct val="0"/>
              </a:spcBef>
              <a:spcAft>
                <a:spcPct val="35000"/>
              </a:spcAft>
            </a:pPr>
            <a:endParaRPr lang="zh-CN" altLang="en-US" sz="6500" kern="1200"/>
          </a:p>
        </p:txBody>
      </p:sp>
      <p:grpSp>
        <p:nvGrpSpPr>
          <p:cNvPr id="2" name="组合 60"/>
          <p:cNvGrpSpPr/>
          <p:nvPr/>
        </p:nvGrpSpPr>
        <p:grpSpPr>
          <a:xfrm>
            <a:off x="6340297" y="4223100"/>
            <a:ext cx="1707874" cy="1529470"/>
            <a:chOff x="7806240" y="1349271"/>
            <a:chExt cx="1707874" cy="1529470"/>
          </a:xfrm>
        </p:grpSpPr>
        <p:sp>
          <p:nvSpPr>
            <p:cNvPr id="54" name="任意多边形 53"/>
            <p:cNvSpPr/>
            <p:nvPr/>
          </p:nvSpPr>
          <p:spPr>
            <a:xfrm>
              <a:off x="7955048" y="1349271"/>
              <a:ext cx="1559066" cy="1529470"/>
            </a:xfrm>
            <a:custGeom>
              <a:avLst/>
              <a:gdLst>
                <a:gd name="connsiteX0" fmla="*/ 0 w 1776780"/>
                <a:gd name="connsiteY0" fmla="*/ 1776213 h 1776213"/>
                <a:gd name="connsiteX1" fmla="*/ 888390 w 1776780"/>
                <a:gd name="connsiteY1" fmla="*/ 0 h 1776213"/>
                <a:gd name="connsiteX2" fmla="*/ 1776780 w 1776780"/>
                <a:gd name="connsiteY2" fmla="*/ 1776213 h 1776213"/>
                <a:gd name="connsiteX3" fmla="*/ 0 w 1776780"/>
                <a:gd name="connsiteY3" fmla="*/ 1776213 h 1776213"/>
                <a:gd name="connsiteX0-1" fmla="*/ 0 w 1776780"/>
                <a:gd name="connsiteY0-2" fmla="*/ 1529470 h 1529470"/>
                <a:gd name="connsiteX1-3" fmla="*/ 46562 w 1776780"/>
                <a:gd name="connsiteY1-4" fmla="*/ 0 h 1529470"/>
                <a:gd name="connsiteX2-5" fmla="*/ 1776780 w 1776780"/>
                <a:gd name="connsiteY2-6" fmla="*/ 1529470 h 1529470"/>
                <a:gd name="connsiteX3-7" fmla="*/ 0 w 1776780"/>
                <a:gd name="connsiteY3-8" fmla="*/ 1529470 h 1529470"/>
                <a:gd name="connsiteX0-9" fmla="*/ 0 w 1559066"/>
                <a:gd name="connsiteY0-10" fmla="*/ 1529470 h 1529470"/>
                <a:gd name="connsiteX1-11" fmla="*/ 46562 w 1559066"/>
                <a:gd name="connsiteY1-12" fmla="*/ 0 h 1529470"/>
                <a:gd name="connsiteX2-13" fmla="*/ 1559066 w 1559066"/>
                <a:gd name="connsiteY2-14" fmla="*/ 832784 h 1529470"/>
                <a:gd name="connsiteX3-15" fmla="*/ 0 w 1559066"/>
                <a:gd name="connsiteY3-16" fmla="*/ 1529470 h 1529470"/>
              </a:gdLst>
              <a:ahLst/>
              <a:cxnLst>
                <a:cxn ang="0">
                  <a:pos x="connsiteX0-1" y="connsiteY0-2"/>
                </a:cxn>
                <a:cxn ang="0">
                  <a:pos x="connsiteX1-3" y="connsiteY1-4"/>
                </a:cxn>
                <a:cxn ang="0">
                  <a:pos x="connsiteX2-5" y="connsiteY2-6"/>
                </a:cxn>
                <a:cxn ang="0">
                  <a:pos x="connsiteX3-7" y="connsiteY3-8"/>
                </a:cxn>
              </a:cxnLst>
              <a:rect l="l" t="t" r="r" b="b"/>
              <a:pathLst>
                <a:path w="1559066" h="1529470">
                  <a:moveTo>
                    <a:pt x="0" y="1529470"/>
                  </a:moveTo>
                  <a:lnTo>
                    <a:pt x="46562" y="0"/>
                  </a:lnTo>
                  <a:lnTo>
                    <a:pt x="1559066" y="832784"/>
                  </a:lnTo>
                  <a:lnTo>
                    <a:pt x="0" y="1529470"/>
                  </a:lnTo>
                  <a:close/>
                </a:path>
              </a:pathLst>
            </a:custGeom>
            <a:solidFill>
              <a:srgbClr val="02C978"/>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89743" tIns="389660" rIns="389743" bIns="389660" numCol="1" spcCol="1270" anchor="ctr" anchorCtr="0">
              <a:noAutofit/>
            </a:bodyPr>
            <a:lstStyle/>
            <a:p>
              <a:pPr lvl="0" algn="ctr" defTabSz="1511300">
                <a:lnSpc>
                  <a:spcPct val="90000"/>
                </a:lnSpc>
                <a:spcBef>
                  <a:spcPct val="0"/>
                </a:spcBef>
                <a:spcAft>
                  <a:spcPct val="35000"/>
                </a:spcAft>
              </a:pPr>
              <a:endParaRPr lang="zh-CN" altLang="en-US" sz="3400" kern="1200"/>
            </a:p>
          </p:txBody>
        </p:sp>
        <p:sp>
          <p:nvSpPr>
            <p:cNvPr id="58" name="文本框 57"/>
            <p:cNvSpPr txBox="1"/>
            <p:nvPr/>
          </p:nvSpPr>
          <p:spPr>
            <a:xfrm>
              <a:off x="7806240" y="1790638"/>
              <a:ext cx="1349828" cy="830997"/>
            </a:xfrm>
            <a:prstGeom prst="rect">
              <a:avLst/>
            </a:prstGeom>
            <a:noFill/>
          </p:spPr>
          <p:txBody>
            <a:bodyPr wrap="square" rtlCol="0">
              <a:spAutoFit/>
            </a:bodyPr>
            <a:lstStyle/>
            <a:p>
              <a:pPr algn="ctr"/>
              <a:r>
                <a:rPr lang="zh-CN" altLang="en-US" sz="2400" dirty="0" smtClean="0">
                  <a:solidFill>
                    <a:schemeClr val="bg1"/>
                  </a:solidFill>
                </a:rPr>
                <a:t>现场</a:t>
              </a:r>
              <a:endParaRPr lang="en-US" altLang="zh-CN" sz="2400" dirty="0" smtClean="0">
                <a:solidFill>
                  <a:schemeClr val="bg1"/>
                </a:solidFill>
              </a:endParaRPr>
            </a:p>
            <a:p>
              <a:pPr algn="ctr"/>
              <a:r>
                <a:rPr lang="zh-CN" altLang="en-US" sz="2400" dirty="0" smtClean="0">
                  <a:solidFill>
                    <a:schemeClr val="bg1"/>
                  </a:solidFill>
                </a:rPr>
                <a:t>操练</a:t>
              </a:r>
              <a:endParaRPr lang="zh-CN" altLang="en-US" sz="2400" dirty="0">
                <a:solidFill>
                  <a:schemeClr val="bg1"/>
                </a:solidFill>
              </a:endParaRPr>
            </a:p>
          </p:txBody>
        </p:sp>
      </p:grpSp>
      <p:grpSp>
        <p:nvGrpSpPr>
          <p:cNvPr id="3" name="组合 59"/>
          <p:cNvGrpSpPr/>
          <p:nvPr/>
        </p:nvGrpSpPr>
        <p:grpSpPr>
          <a:xfrm>
            <a:off x="2801779" y="1473846"/>
            <a:ext cx="1576063" cy="1514955"/>
            <a:chOff x="4006465" y="3636474"/>
            <a:chExt cx="1576063" cy="1514955"/>
          </a:xfrm>
        </p:grpSpPr>
        <p:sp>
          <p:nvSpPr>
            <p:cNvPr id="51" name="任意多边形 50"/>
            <p:cNvSpPr/>
            <p:nvPr/>
          </p:nvSpPr>
          <p:spPr>
            <a:xfrm>
              <a:off x="4006465" y="3636474"/>
              <a:ext cx="1413923" cy="1514955"/>
            </a:xfrm>
            <a:custGeom>
              <a:avLst/>
              <a:gdLst>
                <a:gd name="connsiteX0" fmla="*/ 0 w 1776780"/>
                <a:gd name="connsiteY0" fmla="*/ 1776213 h 1776213"/>
                <a:gd name="connsiteX1" fmla="*/ 888390 w 1776780"/>
                <a:gd name="connsiteY1" fmla="*/ 0 h 1776213"/>
                <a:gd name="connsiteX2" fmla="*/ 1776780 w 1776780"/>
                <a:gd name="connsiteY2" fmla="*/ 1776213 h 1776213"/>
                <a:gd name="connsiteX3" fmla="*/ 0 w 1776780"/>
                <a:gd name="connsiteY3" fmla="*/ 1776213 h 1776213"/>
                <a:gd name="connsiteX0-1" fmla="*/ 0 w 1776780"/>
                <a:gd name="connsiteY0-2" fmla="*/ 1805241 h 1805241"/>
                <a:gd name="connsiteX1-3" fmla="*/ 1570561 w 1776780"/>
                <a:gd name="connsiteY1-4" fmla="*/ 0 h 1805241"/>
                <a:gd name="connsiteX2-5" fmla="*/ 1776780 w 1776780"/>
                <a:gd name="connsiteY2-6" fmla="*/ 1805241 h 1805241"/>
                <a:gd name="connsiteX3-7" fmla="*/ 0 w 1776780"/>
                <a:gd name="connsiteY3-8" fmla="*/ 1805241 h 1805241"/>
                <a:gd name="connsiteX0-9" fmla="*/ 0 w 1530037"/>
                <a:gd name="connsiteY0-10" fmla="*/ 861812 h 1805241"/>
                <a:gd name="connsiteX1-11" fmla="*/ 1323818 w 1530037"/>
                <a:gd name="connsiteY1-12" fmla="*/ 0 h 1805241"/>
                <a:gd name="connsiteX2-13" fmla="*/ 1530037 w 1530037"/>
                <a:gd name="connsiteY2-14" fmla="*/ 1805241 h 1805241"/>
                <a:gd name="connsiteX3-15" fmla="*/ 0 w 1530037"/>
                <a:gd name="connsiteY3-16" fmla="*/ 861812 h 1805241"/>
                <a:gd name="connsiteX0-17" fmla="*/ 0 w 1820323"/>
                <a:gd name="connsiteY0-18" fmla="*/ 861812 h 1573012"/>
                <a:gd name="connsiteX1-19" fmla="*/ 1323818 w 1820323"/>
                <a:gd name="connsiteY1-20" fmla="*/ 0 h 1573012"/>
                <a:gd name="connsiteX2-21" fmla="*/ 1820323 w 1820323"/>
                <a:gd name="connsiteY2-22" fmla="*/ 1573012 h 1573012"/>
                <a:gd name="connsiteX3-23" fmla="*/ 0 w 1820323"/>
                <a:gd name="connsiteY3-24" fmla="*/ 861812 h 1573012"/>
                <a:gd name="connsiteX0-25" fmla="*/ 0 w 1413923"/>
                <a:gd name="connsiteY0-26" fmla="*/ 861812 h 1514955"/>
                <a:gd name="connsiteX1-27" fmla="*/ 1323818 w 1413923"/>
                <a:gd name="connsiteY1-28" fmla="*/ 0 h 1514955"/>
                <a:gd name="connsiteX2-29" fmla="*/ 1413923 w 1413923"/>
                <a:gd name="connsiteY2-30" fmla="*/ 1514955 h 1514955"/>
                <a:gd name="connsiteX3-31" fmla="*/ 0 w 1413923"/>
                <a:gd name="connsiteY3-32" fmla="*/ 861812 h 1514955"/>
              </a:gdLst>
              <a:ahLst/>
              <a:cxnLst>
                <a:cxn ang="0">
                  <a:pos x="connsiteX0-1" y="connsiteY0-2"/>
                </a:cxn>
                <a:cxn ang="0">
                  <a:pos x="connsiteX1-3" y="connsiteY1-4"/>
                </a:cxn>
                <a:cxn ang="0">
                  <a:pos x="connsiteX2-5" y="connsiteY2-6"/>
                </a:cxn>
                <a:cxn ang="0">
                  <a:pos x="connsiteX3-7" y="connsiteY3-8"/>
                </a:cxn>
              </a:cxnLst>
              <a:rect l="l" t="t" r="r" b="b"/>
              <a:pathLst>
                <a:path w="1413923" h="1514955">
                  <a:moveTo>
                    <a:pt x="0" y="861812"/>
                  </a:moveTo>
                  <a:lnTo>
                    <a:pt x="1323818" y="0"/>
                  </a:lnTo>
                  <a:lnTo>
                    <a:pt x="1413923" y="1514955"/>
                  </a:lnTo>
                  <a:lnTo>
                    <a:pt x="0" y="861812"/>
                  </a:lnTo>
                  <a:close/>
                </a:path>
              </a:pathLst>
            </a:custGeom>
            <a:solidFill>
              <a:srgbClr val="FFFF0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89743" tIns="389660" rIns="389743" bIns="389660" numCol="1" spcCol="1270" anchor="ctr" anchorCtr="0">
              <a:noAutofit/>
            </a:bodyPr>
            <a:lstStyle/>
            <a:p>
              <a:pPr lvl="0" algn="ctr" defTabSz="1511300">
                <a:lnSpc>
                  <a:spcPct val="90000"/>
                </a:lnSpc>
                <a:spcBef>
                  <a:spcPct val="0"/>
                </a:spcBef>
                <a:spcAft>
                  <a:spcPct val="35000"/>
                </a:spcAft>
              </a:pPr>
              <a:endParaRPr lang="zh-CN" altLang="en-US" sz="3400" kern="1200"/>
            </a:p>
          </p:txBody>
        </p:sp>
        <p:sp>
          <p:nvSpPr>
            <p:cNvPr id="59" name="文本框 58"/>
            <p:cNvSpPr txBox="1"/>
            <p:nvPr/>
          </p:nvSpPr>
          <p:spPr>
            <a:xfrm>
              <a:off x="4232700" y="4060587"/>
              <a:ext cx="1349828" cy="830997"/>
            </a:xfrm>
            <a:prstGeom prst="rect">
              <a:avLst/>
            </a:prstGeom>
            <a:noFill/>
          </p:spPr>
          <p:txBody>
            <a:bodyPr wrap="square" rtlCol="0">
              <a:spAutoFit/>
            </a:bodyPr>
            <a:lstStyle/>
            <a:p>
              <a:pPr algn="ctr"/>
              <a:r>
                <a:rPr lang="zh-CN" altLang="en-US" sz="2400" dirty="0"/>
                <a:t>各</a:t>
              </a:r>
              <a:r>
                <a:rPr lang="zh-CN" altLang="en-US" sz="2400" dirty="0" smtClean="0"/>
                <a:t>抒</a:t>
              </a:r>
              <a:endParaRPr lang="en-US" altLang="zh-CN" sz="2400" dirty="0" smtClean="0"/>
            </a:p>
            <a:p>
              <a:pPr algn="ctr"/>
              <a:r>
                <a:rPr lang="zh-CN" altLang="en-US" sz="2400" dirty="0" smtClean="0"/>
                <a:t>己见</a:t>
              </a:r>
              <a:endParaRPr lang="zh-CN" altLang="en-US" sz="2000" dirty="0"/>
            </a:p>
          </p:txBody>
        </p:sp>
      </p:grpSp>
      <p:grpSp>
        <p:nvGrpSpPr>
          <p:cNvPr id="5" name="组合 16"/>
          <p:cNvGrpSpPr/>
          <p:nvPr/>
        </p:nvGrpSpPr>
        <p:grpSpPr>
          <a:xfrm flipH="1">
            <a:off x="5032059" y="2988801"/>
            <a:ext cx="1141910" cy="1112734"/>
            <a:chOff x="7651750" y="1706563"/>
            <a:chExt cx="806450" cy="936625"/>
          </a:xfrm>
          <a:solidFill>
            <a:schemeClr val="bg1"/>
          </a:solidFill>
        </p:grpSpPr>
        <p:sp>
          <p:nvSpPr>
            <p:cNvPr id="18" name="Freeform 24"/>
            <p:cNvSpPr/>
            <p:nvPr/>
          </p:nvSpPr>
          <p:spPr bwMode="auto">
            <a:xfrm>
              <a:off x="8159750" y="2054226"/>
              <a:ext cx="50800" cy="52388"/>
            </a:xfrm>
            <a:custGeom>
              <a:avLst/>
              <a:gdLst>
                <a:gd name="T0" fmla="*/ 28 w 65"/>
                <a:gd name="T1" fmla="*/ 0 h 65"/>
                <a:gd name="T2" fmla="*/ 41 w 65"/>
                <a:gd name="T3" fmla="*/ 0 h 65"/>
                <a:gd name="T4" fmla="*/ 53 w 65"/>
                <a:gd name="T5" fmla="*/ 5 h 65"/>
                <a:gd name="T6" fmla="*/ 61 w 65"/>
                <a:gd name="T7" fmla="*/ 15 h 65"/>
                <a:gd name="T8" fmla="*/ 65 w 65"/>
                <a:gd name="T9" fmla="*/ 27 h 65"/>
                <a:gd name="T10" fmla="*/ 65 w 65"/>
                <a:gd name="T11" fmla="*/ 40 h 65"/>
                <a:gd name="T12" fmla="*/ 59 w 65"/>
                <a:gd name="T13" fmla="*/ 52 h 65"/>
                <a:gd name="T14" fmla="*/ 50 w 65"/>
                <a:gd name="T15" fmla="*/ 61 h 65"/>
                <a:gd name="T16" fmla="*/ 38 w 65"/>
                <a:gd name="T17" fmla="*/ 65 h 65"/>
                <a:gd name="T18" fmla="*/ 26 w 65"/>
                <a:gd name="T19" fmla="*/ 65 h 65"/>
                <a:gd name="T20" fmla="*/ 14 w 65"/>
                <a:gd name="T21" fmla="*/ 59 h 65"/>
                <a:gd name="T22" fmla="*/ 5 w 65"/>
                <a:gd name="T23" fmla="*/ 50 h 65"/>
                <a:gd name="T24" fmla="*/ 0 w 65"/>
                <a:gd name="T25" fmla="*/ 38 h 65"/>
                <a:gd name="T26" fmla="*/ 2 w 65"/>
                <a:gd name="T27" fmla="*/ 25 h 65"/>
                <a:gd name="T28" fmla="*/ 6 w 65"/>
                <a:gd name="T29" fmla="*/ 13 h 65"/>
                <a:gd name="T30" fmla="*/ 16 w 65"/>
                <a:gd name="T31" fmla="*/ 3 h 65"/>
                <a:gd name="T32" fmla="*/ 28 w 65"/>
                <a:gd name="T33"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 h="65">
                  <a:moveTo>
                    <a:pt x="28" y="0"/>
                  </a:moveTo>
                  <a:lnTo>
                    <a:pt x="41" y="0"/>
                  </a:lnTo>
                  <a:lnTo>
                    <a:pt x="53" y="5"/>
                  </a:lnTo>
                  <a:lnTo>
                    <a:pt x="61" y="15"/>
                  </a:lnTo>
                  <a:lnTo>
                    <a:pt x="65" y="27"/>
                  </a:lnTo>
                  <a:lnTo>
                    <a:pt x="65" y="40"/>
                  </a:lnTo>
                  <a:lnTo>
                    <a:pt x="59" y="52"/>
                  </a:lnTo>
                  <a:lnTo>
                    <a:pt x="50" y="61"/>
                  </a:lnTo>
                  <a:lnTo>
                    <a:pt x="38" y="65"/>
                  </a:lnTo>
                  <a:lnTo>
                    <a:pt x="26" y="65"/>
                  </a:lnTo>
                  <a:lnTo>
                    <a:pt x="14" y="59"/>
                  </a:lnTo>
                  <a:lnTo>
                    <a:pt x="5" y="50"/>
                  </a:lnTo>
                  <a:lnTo>
                    <a:pt x="0" y="38"/>
                  </a:lnTo>
                  <a:lnTo>
                    <a:pt x="2" y="25"/>
                  </a:lnTo>
                  <a:lnTo>
                    <a:pt x="6" y="13"/>
                  </a:lnTo>
                  <a:lnTo>
                    <a:pt x="16" y="3"/>
                  </a:lnTo>
                  <a:lnTo>
                    <a:pt x="28"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9" name="Freeform 25"/>
            <p:cNvSpPr>
              <a:spLocks noEditPoints="1"/>
            </p:cNvSpPr>
            <p:nvPr/>
          </p:nvSpPr>
          <p:spPr bwMode="auto">
            <a:xfrm>
              <a:off x="7651750" y="1706563"/>
              <a:ext cx="806450" cy="936625"/>
            </a:xfrm>
            <a:custGeom>
              <a:avLst/>
              <a:gdLst>
                <a:gd name="T0" fmla="*/ 668 w 1017"/>
                <a:gd name="T1" fmla="*/ 393 h 1180"/>
                <a:gd name="T2" fmla="*/ 630 w 1017"/>
                <a:gd name="T3" fmla="*/ 377 h 1180"/>
                <a:gd name="T4" fmla="*/ 607 w 1017"/>
                <a:gd name="T5" fmla="*/ 431 h 1180"/>
                <a:gd name="T6" fmla="*/ 572 w 1017"/>
                <a:gd name="T7" fmla="*/ 461 h 1180"/>
                <a:gd name="T8" fmla="*/ 596 w 1017"/>
                <a:gd name="T9" fmla="*/ 493 h 1180"/>
                <a:gd name="T10" fmla="*/ 595 w 1017"/>
                <a:gd name="T11" fmla="*/ 538 h 1180"/>
                <a:gd name="T12" fmla="*/ 633 w 1017"/>
                <a:gd name="T13" fmla="*/ 551 h 1180"/>
                <a:gd name="T14" fmla="*/ 669 w 1017"/>
                <a:gd name="T15" fmla="*/ 564 h 1180"/>
                <a:gd name="T16" fmla="*/ 704 w 1017"/>
                <a:gd name="T17" fmla="*/ 559 h 1180"/>
                <a:gd name="T18" fmla="*/ 734 w 1017"/>
                <a:gd name="T19" fmla="*/ 535 h 1180"/>
                <a:gd name="T20" fmla="*/ 767 w 1017"/>
                <a:gd name="T21" fmla="*/ 509 h 1180"/>
                <a:gd name="T22" fmla="*/ 753 w 1017"/>
                <a:gd name="T23" fmla="*/ 468 h 1180"/>
                <a:gd name="T24" fmla="*/ 766 w 1017"/>
                <a:gd name="T25" fmla="*/ 430 h 1180"/>
                <a:gd name="T26" fmla="*/ 725 w 1017"/>
                <a:gd name="T27" fmla="*/ 412 h 1180"/>
                <a:gd name="T28" fmla="*/ 687 w 1017"/>
                <a:gd name="T29" fmla="*/ 368 h 1180"/>
                <a:gd name="T30" fmla="*/ 331 w 1017"/>
                <a:gd name="T31" fmla="*/ 203 h 1180"/>
                <a:gd name="T32" fmla="*/ 270 w 1017"/>
                <a:gd name="T33" fmla="*/ 210 h 1180"/>
                <a:gd name="T34" fmla="*/ 207 w 1017"/>
                <a:gd name="T35" fmla="*/ 243 h 1180"/>
                <a:gd name="T36" fmla="*/ 218 w 1017"/>
                <a:gd name="T37" fmla="*/ 319 h 1180"/>
                <a:gd name="T38" fmla="*/ 161 w 1017"/>
                <a:gd name="T39" fmla="*/ 343 h 1180"/>
                <a:gd name="T40" fmla="*/ 199 w 1017"/>
                <a:gd name="T41" fmla="*/ 410 h 1180"/>
                <a:gd name="T42" fmla="*/ 222 w 1017"/>
                <a:gd name="T43" fmla="*/ 462 h 1180"/>
                <a:gd name="T44" fmla="*/ 243 w 1017"/>
                <a:gd name="T45" fmla="*/ 536 h 1180"/>
                <a:gd name="T46" fmla="*/ 301 w 1017"/>
                <a:gd name="T47" fmla="*/ 512 h 1180"/>
                <a:gd name="T48" fmla="*/ 348 w 1017"/>
                <a:gd name="T49" fmla="*/ 574 h 1180"/>
                <a:gd name="T50" fmla="*/ 417 w 1017"/>
                <a:gd name="T51" fmla="*/ 553 h 1180"/>
                <a:gd name="T52" fmla="*/ 465 w 1017"/>
                <a:gd name="T53" fmla="*/ 516 h 1180"/>
                <a:gd name="T54" fmla="*/ 551 w 1017"/>
                <a:gd name="T55" fmla="*/ 503 h 1180"/>
                <a:gd name="T56" fmla="*/ 527 w 1017"/>
                <a:gd name="T57" fmla="*/ 445 h 1180"/>
                <a:gd name="T58" fmla="*/ 578 w 1017"/>
                <a:gd name="T59" fmla="*/ 400 h 1180"/>
                <a:gd name="T60" fmla="*/ 578 w 1017"/>
                <a:gd name="T61" fmla="*/ 334 h 1180"/>
                <a:gd name="T62" fmla="*/ 527 w 1017"/>
                <a:gd name="T63" fmla="*/ 290 h 1180"/>
                <a:gd name="T64" fmla="*/ 550 w 1017"/>
                <a:gd name="T65" fmla="*/ 231 h 1180"/>
                <a:gd name="T66" fmla="*/ 463 w 1017"/>
                <a:gd name="T67" fmla="*/ 218 h 1180"/>
                <a:gd name="T68" fmla="*/ 416 w 1017"/>
                <a:gd name="T69" fmla="*/ 182 h 1180"/>
                <a:gd name="T70" fmla="*/ 539 w 1017"/>
                <a:gd name="T71" fmla="*/ 2 h 1180"/>
                <a:gd name="T72" fmla="*/ 664 w 1017"/>
                <a:gd name="T73" fmla="*/ 17 h 1180"/>
                <a:gd name="T74" fmla="*/ 776 w 1017"/>
                <a:gd name="T75" fmla="*/ 55 h 1180"/>
                <a:gd name="T76" fmla="*/ 828 w 1017"/>
                <a:gd name="T77" fmla="*/ 112 h 1180"/>
                <a:gd name="T78" fmla="*/ 903 w 1017"/>
                <a:gd name="T79" fmla="*/ 197 h 1180"/>
                <a:gd name="T80" fmla="*/ 929 w 1017"/>
                <a:gd name="T81" fmla="*/ 315 h 1180"/>
                <a:gd name="T82" fmla="*/ 968 w 1017"/>
                <a:gd name="T83" fmla="*/ 447 h 1180"/>
                <a:gd name="T84" fmla="*/ 977 w 1017"/>
                <a:gd name="T85" fmla="*/ 550 h 1180"/>
                <a:gd name="T86" fmla="*/ 1015 w 1017"/>
                <a:gd name="T87" fmla="*/ 673 h 1180"/>
                <a:gd name="T88" fmla="*/ 974 w 1017"/>
                <a:gd name="T89" fmla="*/ 717 h 1180"/>
                <a:gd name="T90" fmla="*/ 982 w 1017"/>
                <a:gd name="T91" fmla="*/ 796 h 1180"/>
                <a:gd name="T92" fmla="*/ 973 w 1017"/>
                <a:gd name="T93" fmla="*/ 827 h 1180"/>
                <a:gd name="T94" fmla="*/ 980 w 1017"/>
                <a:gd name="T95" fmla="*/ 867 h 1180"/>
                <a:gd name="T96" fmla="*/ 964 w 1017"/>
                <a:gd name="T97" fmla="*/ 912 h 1180"/>
                <a:gd name="T98" fmla="*/ 942 w 1017"/>
                <a:gd name="T99" fmla="*/ 974 h 1180"/>
                <a:gd name="T100" fmla="*/ 879 w 1017"/>
                <a:gd name="T101" fmla="*/ 980 h 1180"/>
                <a:gd name="T102" fmla="*/ 845 w 1017"/>
                <a:gd name="T103" fmla="*/ 974 h 1180"/>
                <a:gd name="T104" fmla="*/ 792 w 1017"/>
                <a:gd name="T105" fmla="*/ 985 h 1180"/>
                <a:gd name="T106" fmla="*/ 773 w 1017"/>
                <a:gd name="T107" fmla="*/ 1141 h 1180"/>
                <a:gd name="T108" fmla="*/ 261 w 1017"/>
                <a:gd name="T109" fmla="*/ 1042 h 1180"/>
                <a:gd name="T110" fmla="*/ 186 w 1017"/>
                <a:gd name="T111" fmla="*/ 832 h 1180"/>
                <a:gd name="T112" fmla="*/ 0 w 1017"/>
                <a:gd name="T113" fmla="*/ 469 h 1180"/>
                <a:gd name="T114" fmla="*/ 25 w 1017"/>
                <a:gd name="T115" fmla="*/ 294 h 1180"/>
                <a:gd name="T116" fmla="*/ 88 w 1017"/>
                <a:gd name="T117" fmla="*/ 183 h 1180"/>
                <a:gd name="T118" fmla="*/ 179 w 1017"/>
                <a:gd name="T119" fmla="*/ 96 h 1180"/>
                <a:gd name="T120" fmla="*/ 298 w 1017"/>
                <a:gd name="T121" fmla="*/ 38 h 1180"/>
                <a:gd name="T122" fmla="*/ 430 w 1017"/>
                <a:gd name="T123" fmla="*/ 6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17" h="1180">
                  <a:moveTo>
                    <a:pt x="687" y="368"/>
                  </a:moveTo>
                  <a:lnTo>
                    <a:pt x="685" y="369"/>
                  </a:lnTo>
                  <a:lnTo>
                    <a:pt x="681" y="374"/>
                  </a:lnTo>
                  <a:lnTo>
                    <a:pt x="678" y="380"/>
                  </a:lnTo>
                  <a:lnTo>
                    <a:pt x="673" y="386"/>
                  </a:lnTo>
                  <a:lnTo>
                    <a:pt x="669" y="390"/>
                  </a:lnTo>
                  <a:lnTo>
                    <a:pt x="668" y="393"/>
                  </a:lnTo>
                  <a:lnTo>
                    <a:pt x="655" y="395"/>
                  </a:lnTo>
                  <a:lnTo>
                    <a:pt x="654" y="394"/>
                  </a:lnTo>
                  <a:lnTo>
                    <a:pt x="649" y="390"/>
                  </a:lnTo>
                  <a:lnTo>
                    <a:pt x="643" y="386"/>
                  </a:lnTo>
                  <a:lnTo>
                    <a:pt x="637" y="381"/>
                  </a:lnTo>
                  <a:lnTo>
                    <a:pt x="632" y="378"/>
                  </a:lnTo>
                  <a:lnTo>
                    <a:pt x="630" y="377"/>
                  </a:lnTo>
                  <a:lnTo>
                    <a:pt x="611" y="389"/>
                  </a:lnTo>
                  <a:lnTo>
                    <a:pt x="611" y="393"/>
                  </a:lnTo>
                  <a:lnTo>
                    <a:pt x="612" y="400"/>
                  </a:lnTo>
                  <a:lnTo>
                    <a:pt x="613" y="410"/>
                  </a:lnTo>
                  <a:lnTo>
                    <a:pt x="614" y="417"/>
                  </a:lnTo>
                  <a:lnTo>
                    <a:pt x="614" y="420"/>
                  </a:lnTo>
                  <a:lnTo>
                    <a:pt x="607" y="431"/>
                  </a:lnTo>
                  <a:lnTo>
                    <a:pt x="603" y="431"/>
                  </a:lnTo>
                  <a:lnTo>
                    <a:pt x="596" y="432"/>
                  </a:lnTo>
                  <a:lnTo>
                    <a:pt x="587" y="435"/>
                  </a:lnTo>
                  <a:lnTo>
                    <a:pt x="579" y="436"/>
                  </a:lnTo>
                  <a:lnTo>
                    <a:pt x="576" y="437"/>
                  </a:lnTo>
                  <a:lnTo>
                    <a:pt x="571" y="460"/>
                  </a:lnTo>
                  <a:lnTo>
                    <a:pt x="572" y="461"/>
                  </a:lnTo>
                  <a:lnTo>
                    <a:pt x="577" y="465"/>
                  </a:lnTo>
                  <a:lnTo>
                    <a:pt x="583" y="469"/>
                  </a:lnTo>
                  <a:lnTo>
                    <a:pt x="589" y="473"/>
                  </a:lnTo>
                  <a:lnTo>
                    <a:pt x="594" y="477"/>
                  </a:lnTo>
                  <a:lnTo>
                    <a:pt x="595" y="478"/>
                  </a:lnTo>
                  <a:lnTo>
                    <a:pt x="597" y="491"/>
                  </a:lnTo>
                  <a:lnTo>
                    <a:pt x="596" y="493"/>
                  </a:lnTo>
                  <a:lnTo>
                    <a:pt x="593" y="498"/>
                  </a:lnTo>
                  <a:lnTo>
                    <a:pt x="588" y="504"/>
                  </a:lnTo>
                  <a:lnTo>
                    <a:pt x="583" y="510"/>
                  </a:lnTo>
                  <a:lnTo>
                    <a:pt x="581" y="515"/>
                  </a:lnTo>
                  <a:lnTo>
                    <a:pt x="579" y="517"/>
                  </a:lnTo>
                  <a:lnTo>
                    <a:pt x="591" y="536"/>
                  </a:lnTo>
                  <a:lnTo>
                    <a:pt x="595" y="538"/>
                  </a:lnTo>
                  <a:lnTo>
                    <a:pt x="602" y="536"/>
                  </a:lnTo>
                  <a:lnTo>
                    <a:pt x="611" y="534"/>
                  </a:lnTo>
                  <a:lnTo>
                    <a:pt x="618" y="533"/>
                  </a:lnTo>
                  <a:lnTo>
                    <a:pt x="621" y="533"/>
                  </a:lnTo>
                  <a:lnTo>
                    <a:pt x="632" y="540"/>
                  </a:lnTo>
                  <a:lnTo>
                    <a:pt x="632" y="544"/>
                  </a:lnTo>
                  <a:lnTo>
                    <a:pt x="633" y="551"/>
                  </a:lnTo>
                  <a:lnTo>
                    <a:pt x="634" y="560"/>
                  </a:lnTo>
                  <a:lnTo>
                    <a:pt x="637" y="568"/>
                  </a:lnTo>
                  <a:lnTo>
                    <a:pt x="638" y="571"/>
                  </a:lnTo>
                  <a:lnTo>
                    <a:pt x="660" y="577"/>
                  </a:lnTo>
                  <a:lnTo>
                    <a:pt x="661" y="575"/>
                  </a:lnTo>
                  <a:lnTo>
                    <a:pt x="664" y="570"/>
                  </a:lnTo>
                  <a:lnTo>
                    <a:pt x="669" y="564"/>
                  </a:lnTo>
                  <a:lnTo>
                    <a:pt x="673" y="558"/>
                  </a:lnTo>
                  <a:lnTo>
                    <a:pt x="676" y="553"/>
                  </a:lnTo>
                  <a:lnTo>
                    <a:pt x="678" y="552"/>
                  </a:lnTo>
                  <a:lnTo>
                    <a:pt x="691" y="550"/>
                  </a:lnTo>
                  <a:lnTo>
                    <a:pt x="693" y="551"/>
                  </a:lnTo>
                  <a:lnTo>
                    <a:pt x="698" y="554"/>
                  </a:lnTo>
                  <a:lnTo>
                    <a:pt x="704" y="559"/>
                  </a:lnTo>
                  <a:lnTo>
                    <a:pt x="710" y="563"/>
                  </a:lnTo>
                  <a:lnTo>
                    <a:pt x="715" y="566"/>
                  </a:lnTo>
                  <a:lnTo>
                    <a:pt x="717" y="568"/>
                  </a:lnTo>
                  <a:lnTo>
                    <a:pt x="736" y="556"/>
                  </a:lnTo>
                  <a:lnTo>
                    <a:pt x="736" y="552"/>
                  </a:lnTo>
                  <a:lnTo>
                    <a:pt x="735" y="544"/>
                  </a:lnTo>
                  <a:lnTo>
                    <a:pt x="734" y="535"/>
                  </a:lnTo>
                  <a:lnTo>
                    <a:pt x="733" y="528"/>
                  </a:lnTo>
                  <a:lnTo>
                    <a:pt x="731" y="524"/>
                  </a:lnTo>
                  <a:lnTo>
                    <a:pt x="740" y="514"/>
                  </a:lnTo>
                  <a:lnTo>
                    <a:pt x="743" y="512"/>
                  </a:lnTo>
                  <a:lnTo>
                    <a:pt x="751" y="511"/>
                  </a:lnTo>
                  <a:lnTo>
                    <a:pt x="759" y="510"/>
                  </a:lnTo>
                  <a:lnTo>
                    <a:pt x="767" y="509"/>
                  </a:lnTo>
                  <a:lnTo>
                    <a:pt x="770" y="508"/>
                  </a:lnTo>
                  <a:lnTo>
                    <a:pt x="776" y="485"/>
                  </a:lnTo>
                  <a:lnTo>
                    <a:pt x="774" y="484"/>
                  </a:lnTo>
                  <a:lnTo>
                    <a:pt x="770" y="480"/>
                  </a:lnTo>
                  <a:lnTo>
                    <a:pt x="764" y="475"/>
                  </a:lnTo>
                  <a:lnTo>
                    <a:pt x="758" y="471"/>
                  </a:lnTo>
                  <a:lnTo>
                    <a:pt x="753" y="468"/>
                  </a:lnTo>
                  <a:lnTo>
                    <a:pt x="751" y="467"/>
                  </a:lnTo>
                  <a:lnTo>
                    <a:pt x="749" y="453"/>
                  </a:lnTo>
                  <a:lnTo>
                    <a:pt x="751" y="451"/>
                  </a:lnTo>
                  <a:lnTo>
                    <a:pt x="754" y="447"/>
                  </a:lnTo>
                  <a:lnTo>
                    <a:pt x="759" y="441"/>
                  </a:lnTo>
                  <a:lnTo>
                    <a:pt x="763" y="435"/>
                  </a:lnTo>
                  <a:lnTo>
                    <a:pt x="766" y="430"/>
                  </a:lnTo>
                  <a:lnTo>
                    <a:pt x="767" y="428"/>
                  </a:lnTo>
                  <a:lnTo>
                    <a:pt x="755" y="407"/>
                  </a:lnTo>
                  <a:lnTo>
                    <a:pt x="752" y="407"/>
                  </a:lnTo>
                  <a:lnTo>
                    <a:pt x="745" y="408"/>
                  </a:lnTo>
                  <a:lnTo>
                    <a:pt x="735" y="410"/>
                  </a:lnTo>
                  <a:lnTo>
                    <a:pt x="728" y="412"/>
                  </a:lnTo>
                  <a:lnTo>
                    <a:pt x="725" y="412"/>
                  </a:lnTo>
                  <a:lnTo>
                    <a:pt x="715" y="404"/>
                  </a:lnTo>
                  <a:lnTo>
                    <a:pt x="713" y="401"/>
                  </a:lnTo>
                  <a:lnTo>
                    <a:pt x="712" y="393"/>
                  </a:lnTo>
                  <a:lnTo>
                    <a:pt x="711" y="384"/>
                  </a:lnTo>
                  <a:lnTo>
                    <a:pt x="710" y="376"/>
                  </a:lnTo>
                  <a:lnTo>
                    <a:pt x="709" y="373"/>
                  </a:lnTo>
                  <a:lnTo>
                    <a:pt x="687" y="368"/>
                  </a:lnTo>
                  <a:close/>
                  <a:moveTo>
                    <a:pt x="352" y="152"/>
                  </a:moveTo>
                  <a:lnTo>
                    <a:pt x="350" y="155"/>
                  </a:lnTo>
                  <a:lnTo>
                    <a:pt x="347" y="162"/>
                  </a:lnTo>
                  <a:lnTo>
                    <a:pt x="343" y="172"/>
                  </a:lnTo>
                  <a:lnTo>
                    <a:pt x="339" y="182"/>
                  </a:lnTo>
                  <a:lnTo>
                    <a:pt x="334" y="193"/>
                  </a:lnTo>
                  <a:lnTo>
                    <a:pt x="331" y="203"/>
                  </a:lnTo>
                  <a:lnTo>
                    <a:pt x="328" y="209"/>
                  </a:lnTo>
                  <a:lnTo>
                    <a:pt x="327" y="212"/>
                  </a:lnTo>
                  <a:lnTo>
                    <a:pt x="301" y="223"/>
                  </a:lnTo>
                  <a:lnTo>
                    <a:pt x="297" y="222"/>
                  </a:lnTo>
                  <a:lnTo>
                    <a:pt x="291" y="218"/>
                  </a:lnTo>
                  <a:lnTo>
                    <a:pt x="281" y="215"/>
                  </a:lnTo>
                  <a:lnTo>
                    <a:pt x="270" y="210"/>
                  </a:lnTo>
                  <a:lnTo>
                    <a:pt x="259" y="206"/>
                  </a:lnTo>
                  <a:lnTo>
                    <a:pt x="249" y="203"/>
                  </a:lnTo>
                  <a:lnTo>
                    <a:pt x="242" y="200"/>
                  </a:lnTo>
                  <a:lnTo>
                    <a:pt x="238" y="199"/>
                  </a:lnTo>
                  <a:lnTo>
                    <a:pt x="204" y="233"/>
                  </a:lnTo>
                  <a:lnTo>
                    <a:pt x="205" y="236"/>
                  </a:lnTo>
                  <a:lnTo>
                    <a:pt x="207" y="243"/>
                  </a:lnTo>
                  <a:lnTo>
                    <a:pt x="211" y="253"/>
                  </a:lnTo>
                  <a:lnTo>
                    <a:pt x="216" y="264"/>
                  </a:lnTo>
                  <a:lnTo>
                    <a:pt x="220" y="274"/>
                  </a:lnTo>
                  <a:lnTo>
                    <a:pt x="225" y="283"/>
                  </a:lnTo>
                  <a:lnTo>
                    <a:pt x="228" y="290"/>
                  </a:lnTo>
                  <a:lnTo>
                    <a:pt x="229" y="292"/>
                  </a:lnTo>
                  <a:lnTo>
                    <a:pt x="218" y="319"/>
                  </a:lnTo>
                  <a:lnTo>
                    <a:pt x="216" y="320"/>
                  </a:lnTo>
                  <a:lnTo>
                    <a:pt x="208" y="322"/>
                  </a:lnTo>
                  <a:lnTo>
                    <a:pt x="199" y="326"/>
                  </a:lnTo>
                  <a:lnTo>
                    <a:pt x="188" y="331"/>
                  </a:lnTo>
                  <a:lnTo>
                    <a:pt x="177" y="335"/>
                  </a:lnTo>
                  <a:lnTo>
                    <a:pt x="167" y="339"/>
                  </a:lnTo>
                  <a:lnTo>
                    <a:pt x="161" y="343"/>
                  </a:lnTo>
                  <a:lnTo>
                    <a:pt x="158" y="345"/>
                  </a:lnTo>
                  <a:lnTo>
                    <a:pt x="158" y="392"/>
                  </a:lnTo>
                  <a:lnTo>
                    <a:pt x="161" y="394"/>
                  </a:lnTo>
                  <a:lnTo>
                    <a:pt x="167" y="398"/>
                  </a:lnTo>
                  <a:lnTo>
                    <a:pt x="177" y="401"/>
                  </a:lnTo>
                  <a:lnTo>
                    <a:pt x="188" y="406"/>
                  </a:lnTo>
                  <a:lnTo>
                    <a:pt x="199" y="410"/>
                  </a:lnTo>
                  <a:lnTo>
                    <a:pt x="208" y="413"/>
                  </a:lnTo>
                  <a:lnTo>
                    <a:pt x="216" y="416"/>
                  </a:lnTo>
                  <a:lnTo>
                    <a:pt x="218" y="417"/>
                  </a:lnTo>
                  <a:lnTo>
                    <a:pt x="229" y="443"/>
                  </a:lnTo>
                  <a:lnTo>
                    <a:pt x="228" y="445"/>
                  </a:lnTo>
                  <a:lnTo>
                    <a:pt x="225" y="453"/>
                  </a:lnTo>
                  <a:lnTo>
                    <a:pt x="222" y="462"/>
                  </a:lnTo>
                  <a:lnTo>
                    <a:pt x="217" y="473"/>
                  </a:lnTo>
                  <a:lnTo>
                    <a:pt x="212" y="484"/>
                  </a:lnTo>
                  <a:lnTo>
                    <a:pt x="208" y="493"/>
                  </a:lnTo>
                  <a:lnTo>
                    <a:pt x="206" y="501"/>
                  </a:lnTo>
                  <a:lnTo>
                    <a:pt x="206" y="504"/>
                  </a:lnTo>
                  <a:lnTo>
                    <a:pt x="240" y="538"/>
                  </a:lnTo>
                  <a:lnTo>
                    <a:pt x="243" y="536"/>
                  </a:lnTo>
                  <a:lnTo>
                    <a:pt x="250" y="534"/>
                  </a:lnTo>
                  <a:lnTo>
                    <a:pt x="260" y="530"/>
                  </a:lnTo>
                  <a:lnTo>
                    <a:pt x="271" y="526"/>
                  </a:lnTo>
                  <a:lnTo>
                    <a:pt x="281" y="521"/>
                  </a:lnTo>
                  <a:lnTo>
                    <a:pt x="291" y="517"/>
                  </a:lnTo>
                  <a:lnTo>
                    <a:pt x="298" y="514"/>
                  </a:lnTo>
                  <a:lnTo>
                    <a:pt x="301" y="512"/>
                  </a:lnTo>
                  <a:lnTo>
                    <a:pt x="327" y="523"/>
                  </a:lnTo>
                  <a:lnTo>
                    <a:pt x="328" y="527"/>
                  </a:lnTo>
                  <a:lnTo>
                    <a:pt x="331" y="533"/>
                  </a:lnTo>
                  <a:lnTo>
                    <a:pt x="335" y="542"/>
                  </a:lnTo>
                  <a:lnTo>
                    <a:pt x="340" y="553"/>
                  </a:lnTo>
                  <a:lnTo>
                    <a:pt x="345" y="564"/>
                  </a:lnTo>
                  <a:lnTo>
                    <a:pt x="348" y="574"/>
                  </a:lnTo>
                  <a:lnTo>
                    <a:pt x="352" y="581"/>
                  </a:lnTo>
                  <a:lnTo>
                    <a:pt x="354" y="583"/>
                  </a:lnTo>
                  <a:lnTo>
                    <a:pt x="402" y="583"/>
                  </a:lnTo>
                  <a:lnTo>
                    <a:pt x="405" y="581"/>
                  </a:lnTo>
                  <a:lnTo>
                    <a:pt x="408" y="574"/>
                  </a:lnTo>
                  <a:lnTo>
                    <a:pt x="412" y="564"/>
                  </a:lnTo>
                  <a:lnTo>
                    <a:pt x="417" y="553"/>
                  </a:lnTo>
                  <a:lnTo>
                    <a:pt x="420" y="542"/>
                  </a:lnTo>
                  <a:lnTo>
                    <a:pt x="424" y="533"/>
                  </a:lnTo>
                  <a:lnTo>
                    <a:pt x="427" y="526"/>
                  </a:lnTo>
                  <a:lnTo>
                    <a:pt x="427" y="523"/>
                  </a:lnTo>
                  <a:lnTo>
                    <a:pt x="455" y="512"/>
                  </a:lnTo>
                  <a:lnTo>
                    <a:pt x="457" y="514"/>
                  </a:lnTo>
                  <a:lnTo>
                    <a:pt x="465" y="516"/>
                  </a:lnTo>
                  <a:lnTo>
                    <a:pt x="474" y="521"/>
                  </a:lnTo>
                  <a:lnTo>
                    <a:pt x="485" y="524"/>
                  </a:lnTo>
                  <a:lnTo>
                    <a:pt x="496" y="529"/>
                  </a:lnTo>
                  <a:lnTo>
                    <a:pt x="506" y="533"/>
                  </a:lnTo>
                  <a:lnTo>
                    <a:pt x="514" y="535"/>
                  </a:lnTo>
                  <a:lnTo>
                    <a:pt x="516" y="535"/>
                  </a:lnTo>
                  <a:lnTo>
                    <a:pt x="551" y="503"/>
                  </a:lnTo>
                  <a:lnTo>
                    <a:pt x="551" y="499"/>
                  </a:lnTo>
                  <a:lnTo>
                    <a:pt x="548" y="492"/>
                  </a:lnTo>
                  <a:lnTo>
                    <a:pt x="544" y="483"/>
                  </a:lnTo>
                  <a:lnTo>
                    <a:pt x="539" y="472"/>
                  </a:lnTo>
                  <a:lnTo>
                    <a:pt x="534" y="461"/>
                  </a:lnTo>
                  <a:lnTo>
                    <a:pt x="530" y="451"/>
                  </a:lnTo>
                  <a:lnTo>
                    <a:pt x="527" y="445"/>
                  </a:lnTo>
                  <a:lnTo>
                    <a:pt x="526" y="443"/>
                  </a:lnTo>
                  <a:lnTo>
                    <a:pt x="538" y="417"/>
                  </a:lnTo>
                  <a:lnTo>
                    <a:pt x="540" y="416"/>
                  </a:lnTo>
                  <a:lnTo>
                    <a:pt x="546" y="413"/>
                  </a:lnTo>
                  <a:lnTo>
                    <a:pt x="556" y="410"/>
                  </a:lnTo>
                  <a:lnTo>
                    <a:pt x="567" y="405"/>
                  </a:lnTo>
                  <a:lnTo>
                    <a:pt x="578" y="400"/>
                  </a:lnTo>
                  <a:lnTo>
                    <a:pt x="588" y="395"/>
                  </a:lnTo>
                  <a:lnTo>
                    <a:pt x="595" y="393"/>
                  </a:lnTo>
                  <a:lnTo>
                    <a:pt x="597" y="390"/>
                  </a:lnTo>
                  <a:lnTo>
                    <a:pt x="597" y="343"/>
                  </a:lnTo>
                  <a:lnTo>
                    <a:pt x="595" y="341"/>
                  </a:lnTo>
                  <a:lnTo>
                    <a:pt x="588" y="338"/>
                  </a:lnTo>
                  <a:lnTo>
                    <a:pt x="578" y="334"/>
                  </a:lnTo>
                  <a:lnTo>
                    <a:pt x="567" y="329"/>
                  </a:lnTo>
                  <a:lnTo>
                    <a:pt x="556" y="325"/>
                  </a:lnTo>
                  <a:lnTo>
                    <a:pt x="546" y="322"/>
                  </a:lnTo>
                  <a:lnTo>
                    <a:pt x="540" y="319"/>
                  </a:lnTo>
                  <a:lnTo>
                    <a:pt x="536" y="319"/>
                  </a:lnTo>
                  <a:lnTo>
                    <a:pt x="526" y="292"/>
                  </a:lnTo>
                  <a:lnTo>
                    <a:pt x="527" y="290"/>
                  </a:lnTo>
                  <a:lnTo>
                    <a:pt x="529" y="283"/>
                  </a:lnTo>
                  <a:lnTo>
                    <a:pt x="534" y="273"/>
                  </a:lnTo>
                  <a:lnTo>
                    <a:pt x="539" y="262"/>
                  </a:lnTo>
                  <a:lnTo>
                    <a:pt x="542" y="252"/>
                  </a:lnTo>
                  <a:lnTo>
                    <a:pt x="546" y="242"/>
                  </a:lnTo>
                  <a:lnTo>
                    <a:pt x="548" y="235"/>
                  </a:lnTo>
                  <a:lnTo>
                    <a:pt x="550" y="231"/>
                  </a:lnTo>
                  <a:lnTo>
                    <a:pt x="515" y="198"/>
                  </a:lnTo>
                  <a:lnTo>
                    <a:pt x="511" y="199"/>
                  </a:lnTo>
                  <a:lnTo>
                    <a:pt x="504" y="201"/>
                  </a:lnTo>
                  <a:lnTo>
                    <a:pt x="494" y="205"/>
                  </a:lnTo>
                  <a:lnTo>
                    <a:pt x="484" y="210"/>
                  </a:lnTo>
                  <a:lnTo>
                    <a:pt x="473" y="215"/>
                  </a:lnTo>
                  <a:lnTo>
                    <a:pt x="463" y="218"/>
                  </a:lnTo>
                  <a:lnTo>
                    <a:pt x="457" y="222"/>
                  </a:lnTo>
                  <a:lnTo>
                    <a:pt x="455" y="223"/>
                  </a:lnTo>
                  <a:lnTo>
                    <a:pt x="427" y="211"/>
                  </a:lnTo>
                  <a:lnTo>
                    <a:pt x="426" y="209"/>
                  </a:lnTo>
                  <a:lnTo>
                    <a:pt x="424" y="203"/>
                  </a:lnTo>
                  <a:lnTo>
                    <a:pt x="420" y="193"/>
                  </a:lnTo>
                  <a:lnTo>
                    <a:pt x="416" y="182"/>
                  </a:lnTo>
                  <a:lnTo>
                    <a:pt x="411" y="172"/>
                  </a:lnTo>
                  <a:lnTo>
                    <a:pt x="406" y="162"/>
                  </a:lnTo>
                  <a:lnTo>
                    <a:pt x="402" y="155"/>
                  </a:lnTo>
                  <a:lnTo>
                    <a:pt x="401" y="152"/>
                  </a:lnTo>
                  <a:lnTo>
                    <a:pt x="352" y="152"/>
                  </a:lnTo>
                  <a:close/>
                  <a:moveTo>
                    <a:pt x="521" y="0"/>
                  </a:moveTo>
                  <a:lnTo>
                    <a:pt x="539" y="2"/>
                  </a:lnTo>
                  <a:lnTo>
                    <a:pt x="557" y="2"/>
                  </a:lnTo>
                  <a:lnTo>
                    <a:pt x="575" y="3"/>
                  </a:lnTo>
                  <a:lnTo>
                    <a:pt x="593" y="4"/>
                  </a:lnTo>
                  <a:lnTo>
                    <a:pt x="612" y="6"/>
                  </a:lnTo>
                  <a:lnTo>
                    <a:pt x="630" y="10"/>
                  </a:lnTo>
                  <a:lnTo>
                    <a:pt x="648" y="14"/>
                  </a:lnTo>
                  <a:lnTo>
                    <a:pt x="664" y="17"/>
                  </a:lnTo>
                  <a:lnTo>
                    <a:pt x="682" y="22"/>
                  </a:lnTo>
                  <a:lnTo>
                    <a:pt x="700" y="27"/>
                  </a:lnTo>
                  <a:lnTo>
                    <a:pt x="718" y="33"/>
                  </a:lnTo>
                  <a:lnTo>
                    <a:pt x="733" y="38"/>
                  </a:lnTo>
                  <a:lnTo>
                    <a:pt x="747" y="44"/>
                  </a:lnTo>
                  <a:lnTo>
                    <a:pt x="761" y="49"/>
                  </a:lnTo>
                  <a:lnTo>
                    <a:pt x="776" y="55"/>
                  </a:lnTo>
                  <a:lnTo>
                    <a:pt x="789" y="63"/>
                  </a:lnTo>
                  <a:lnTo>
                    <a:pt x="802" y="70"/>
                  </a:lnTo>
                  <a:lnTo>
                    <a:pt x="815" y="77"/>
                  </a:lnTo>
                  <a:lnTo>
                    <a:pt x="828" y="84"/>
                  </a:lnTo>
                  <a:lnTo>
                    <a:pt x="840" y="94"/>
                  </a:lnTo>
                  <a:lnTo>
                    <a:pt x="853" y="102"/>
                  </a:lnTo>
                  <a:lnTo>
                    <a:pt x="828" y="112"/>
                  </a:lnTo>
                  <a:lnTo>
                    <a:pt x="839" y="121"/>
                  </a:lnTo>
                  <a:lnTo>
                    <a:pt x="850" y="132"/>
                  </a:lnTo>
                  <a:lnTo>
                    <a:pt x="861" y="143"/>
                  </a:lnTo>
                  <a:lnTo>
                    <a:pt x="871" y="154"/>
                  </a:lnTo>
                  <a:lnTo>
                    <a:pt x="881" y="167"/>
                  </a:lnTo>
                  <a:lnTo>
                    <a:pt x="892" y="181"/>
                  </a:lnTo>
                  <a:lnTo>
                    <a:pt x="903" y="197"/>
                  </a:lnTo>
                  <a:lnTo>
                    <a:pt x="913" y="211"/>
                  </a:lnTo>
                  <a:lnTo>
                    <a:pt x="923" y="228"/>
                  </a:lnTo>
                  <a:lnTo>
                    <a:pt x="895" y="245"/>
                  </a:lnTo>
                  <a:lnTo>
                    <a:pt x="904" y="261"/>
                  </a:lnTo>
                  <a:lnTo>
                    <a:pt x="913" y="279"/>
                  </a:lnTo>
                  <a:lnTo>
                    <a:pt x="922" y="296"/>
                  </a:lnTo>
                  <a:lnTo>
                    <a:pt x="929" y="315"/>
                  </a:lnTo>
                  <a:lnTo>
                    <a:pt x="936" y="334"/>
                  </a:lnTo>
                  <a:lnTo>
                    <a:pt x="942" y="352"/>
                  </a:lnTo>
                  <a:lnTo>
                    <a:pt x="949" y="371"/>
                  </a:lnTo>
                  <a:lnTo>
                    <a:pt x="955" y="389"/>
                  </a:lnTo>
                  <a:lnTo>
                    <a:pt x="960" y="408"/>
                  </a:lnTo>
                  <a:lnTo>
                    <a:pt x="965" y="428"/>
                  </a:lnTo>
                  <a:lnTo>
                    <a:pt x="968" y="447"/>
                  </a:lnTo>
                  <a:lnTo>
                    <a:pt x="967" y="456"/>
                  </a:lnTo>
                  <a:lnTo>
                    <a:pt x="962" y="466"/>
                  </a:lnTo>
                  <a:lnTo>
                    <a:pt x="958" y="475"/>
                  </a:lnTo>
                  <a:lnTo>
                    <a:pt x="958" y="485"/>
                  </a:lnTo>
                  <a:lnTo>
                    <a:pt x="962" y="508"/>
                  </a:lnTo>
                  <a:lnTo>
                    <a:pt x="968" y="529"/>
                  </a:lnTo>
                  <a:lnTo>
                    <a:pt x="977" y="550"/>
                  </a:lnTo>
                  <a:lnTo>
                    <a:pt x="985" y="571"/>
                  </a:lnTo>
                  <a:lnTo>
                    <a:pt x="993" y="593"/>
                  </a:lnTo>
                  <a:lnTo>
                    <a:pt x="1002" y="614"/>
                  </a:lnTo>
                  <a:lnTo>
                    <a:pt x="1009" y="637"/>
                  </a:lnTo>
                  <a:lnTo>
                    <a:pt x="1016" y="661"/>
                  </a:lnTo>
                  <a:lnTo>
                    <a:pt x="1017" y="667"/>
                  </a:lnTo>
                  <a:lnTo>
                    <a:pt x="1015" y="673"/>
                  </a:lnTo>
                  <a:lnTo>
                    <a:pt x="1013" y="679"/>
                  </a:lnTo>
                  <a:lnTo>
                    <a:pt x="1008" y="684"/>
                  </a:lnTo>
                  <a:lnTo>
                    <a:pt x="1002" y="688"/>
                  </a:lnTo>
                  <a:lnTo>
                    <a:pt x="993" y="692"/>
                  </a:lnTo>
                  <a:lnTo>
                    <a:pt x="985" y="697"/>
                  </a:lnTo>
                  <a:lnTo>
                    <a:pt x="974" y="700"/>
                  </a:lnTo>
                  <a:lnTo>
                    <a:pt x="974" y="717"/>
                  </a:lnTo>
                  <a:lnTo>
                    <a:pt x="978" y="735"/>
                  </a:lnTo>
                  <a:lnTo>
                    <a:pt x="982" y="754"/>
                  </a:lnTo>
                  <a:lnTo>
                    <a:pt x="987" y="774"/>
                  </a:lnTo>
                  <a:lnTo>
                    <a:pt x="989" y="780"/>
                  </a:lnTo>
                  <a:lnTo>
                    <a:pt x="987" y="785"/>
                  </a:lnTo>
                  <a:lnTo>
                    <a:pt x="985" y="791"/>
                  </a:lnTo>
                  <a:lnTo>
                    <a:pt x="982" y="796"/>
                  </a:lnTo>
                  <a:lnTo>
                    <a:pt x="977" y="801"/>
                  </a:lnTo>
                  <a:lnTo>
                    <a:pt x="971" y="806"/>
                  </a:lnTo>
                  <a:lnTo>
                    <a:pt x="964" y="810"/>
                  </a:lnTo>
                  <a:lnTo>
                    <a:pt x="958" y="813"/>
                  </a:lnTo>
                  <a:lnTo>
                    <a:pt x="964" y="818"/>
                  </a:lnTo>
                  <a:lnTo>
                    <a:pt x="968" y="821"/>
                  </a:lnTo>
                  <a:lnTo>
                    <a:pt x="973" y="827"/>
                  </a:lnTo>
                  <a:lnTo>
                    <a:pt x="978" y="832"/>
                  </a:lnTo>
                  <a:lnTo>
                    <a:pt x="980" y="838"/>
                  </a:lnTo>
                  <a:lnTo>
                    <a:pt x="982" y="844"/>
                  </a:lnTo>
                  <a:lnTo>
                    <a:pt x="983" y="850"/>
                  </a:lnTo>
                  <a:lnTo>
                    <a:pt x="984" y="856"/>
                  </a:lnTo>
                  <a:lnTo>
                    <a:pt x="983" y="862"/>
                  </a:lnTo>
                  <a:lnTo>
                    <a:pt x="980" y="867"/>
                  </a:lnTo>
                  <a:lnTo>
                    <a:pt x="978" y="873"/>
                  </a:lnTo>
                  <a:lnTo>
                    <a:pt x="974" y="877"/>
                  </a:lnTo>
                  <a:lnTo>
                    <a:pt x="971" y="882"/>
                  </a:lnTo>
                  <a:lnTo>
                    <a:pt x="968" y="887"/>
                  </a:lnTo>
                  <a:lnTo>
                    <a:pt x="965" y="892"/>
                  </a:lnTo>
                  <a:lnTo>
                    <a:pt x="964" y="898"/>
                  </a:lnTo>
                  <a:lnTo>
                    <a:pt x="964" y="912"/>
                  </a:lnTo>
                  <a:lnTo>
                    <a:pt x="966" y="925"/>
                  </a:lnTo>
                  <a:lnTo>
                    <a:pt x="967" y="940"/>
                  </a:lnTo>
                  <a:lnTo>
                    <a:pt x="965" y="953"/>
                  </a:lnTo>
                  <a:lnTo>
                    <a:pt x="960" y="959"/>
                  </a:lnTo>
                  <a:lnTo>
                    <a:pt x="955" y="964"/>
                  </a:lnTo>
                  <a:lnTo>
                    <a:pt x="949" y="969"/>
                  </a:lnTo>
                  <a:lnTo>
                    <a:pt x="942" y="974"/>
                  </a:lnTo>
                  <a:lnTo>
                    <a:pt x="935" y="978"/>
                  </a:lnTo>
                  <a:lnTo>
                    <a:pt x="928" y="980"/>
                  </a:lnTo>
                  <a:lnTo>
                    <a:pt x="920" y="983"/>
                  </a:lnTo>
                  <a:lnTo>
                    <a:pt x="913" y="983"/>
                  </a:lnTo>
                  <a:lnTo>
                    <a:pt x="901" y="983"/>
                  </a:lnTo>
                  <a:lnTo>
                    <a:pt x="889" y="981"/>
                  </a:lnTo>
                  <a:lnTo>
                    <a:pt x="879" y="980"/>
                  </a:lnTo>
                  <a:lnTo>
                    <a:pt x="904" y="980"/>
                  </a:lnTo>
                  <a:lnTo>
                    <a:pt x="894" y="979"/>
                  </a:lnTo>
                  <a:lnTo>
                    <a:pt x="883" y="978"/>
                  </a:lnTo>
                  <a:lnTo>
                    <a:pt x="874" y="977"/>
                  </a:lnTo>
                  <a:lnTo>
                    <a:pt x="864" y="975"/>
                  </a:lnTo>
                  <a:lnTo>
                    <a:pt x="855" y="975"/>
                  </a:lnTo>
                  <a:lnTo>
                    <a:pt x="845" y="974"/>
                  </a:lnTo>
                  <a:lnTo>
                    <a:pt x="843" y="974"/>
                  </a:lnTo>
                  <a:lnTo>
                    <a:pt x="832" y="974"/>
                  </a:lnTo>
                  <a:lnTo>
                    <a:pt x="821" y="975"/>
                  </a:lnTo>
                  <a:lnTo>
                    <a:pt x="814" y="977"/>
                  </a:lnTo>
                  <a:lnTo>
                    <a:pt x="806" y="979"/>
                  </a:lnTo>
                  <a:lnTo>
                    <a:pt x="798" y="981"/>
                  </a:lnTo>
                  <a:lnTo>
                    <a:pt x="792" y="985"/>
                  </a:lnTo>
                  <a:lnTo>
                    <a:pt x="789" y="990"/>
                  </a:lnTo>
                  <a:lnTo>
                    <a:pt x="785" y="996"/>
                  </a:lnTo>
                  <a:lnTo>
                    <a:pt x="782" y="1002"/>
                  </a:lnTo>
                  <a:lnTo>
                    <a:pt x="780" y="1010"/>
                  </a:lnTo>
                  <a:lnTo>
                    <a:pt x="777" y="1044"/>
                  </a:lnTo>
                  <a:lnTo>
                    <a:pt x="774" y="1111"/>
                  </a:lnTo>
                  <a:lnTo>
                    <a:pt x="773" y="1141"/>
                  </a:lnTo>
                  <a:lnTo>
                    <a:pt x="773" y="1170"/>
                  </a:lnTo>
                  <a:lnTo>
                    <a:pt x="771" y="1180"/>
                  </a:lnTo>
                  <a:lnTo>
                    <a:pt x="260" y="1168"/>
                  </a:lnTo>
                  <a:lnTo>
                    <a:pt x="258" y="1087"/>
                  </a:lnTo>
                  <a:lnTo>
                    <a:pt x="261" y="1057"/>
                  </a:lnTo>
                  <a:lnTo>
                    <a:pt x="261" y="1053"/>
                  </a:lnTo>
                  <a:lnTo>
                    <a:pt x="261" y="1042"/>
                  </a:lnTo>
                  <a:lnTo>
                    <a:pt x="260" y="1026"/>
                  </a:lnTo>
                  <a:lnTo>
                    <a:pt x="256" y="1003"/>
                  </a:lnTo>
                  <a:lnTo>
                    <a:pt x="250" y="975"/>
                  </a:lnTo>
                  <a:lnTo>
                    <a:pt x="241" y="944"/>
                  </a:lnTo>
                  <a:lnTo>
                    <a:pt x="228" y="910"/>
                  </a:lnTo>
                  <a:lnTo>
                    <a:pt x="210" y="873"/>
                  </a:lnTo>
                  <a:lnTo>
                    <a:pt x="186" y="832"/>
                  </a:lnTo>
                  <a:lnTo>
                    <a:pt x="156" y="791"/>
                  </a:lnTo>
                  <a:lnTo>
                    <a:pt x="119" y="749"/>
                  </a:lnTo>
                  <a:lnTo>
                    <a:pt x="30" y="607"/>
                  </a:lnTo>
                  <a:lnTo>
                    <a:pt x="19" y="574"/>
                  </a:lnTo>
                  <a:lnTo>
                    <a:pt x="10" y="539"/>
                  </a:lnTo>
                  <a:lnTo>
                    <a:pt x="4" y="504"/>
                  </a:lnTo>
                  <a:lnTo>
                    <a:pt x="0" y="469"/>
                  </a:lnTo>
                  <a:lnTo>
                    <a:pt x="0" y="434"/>
                  </a:lnTo>
                  <a:lnTo>
                    <a:pt x="1" y="398"/>
                  </a:lnTo>
                  <a:lnTo>
                    <a:pt x="6" y="362"/>
                  </a:lnTo>
                  <a:lnTo>
                    <a:pt x="10" y="345"/>
                  </a:lnTo>
                  <a:lnTo>
                    <a:pt x="15" y="327"/>
                  </a:lnTo>
                  <a:lnTo>
                    <a:pt x="19" y="310"/>
                  </a:lnTo>
                  <a:lnTo>
                    <a:pt x="25" y="294"/>
                  </a:lnTo>
                  <a:lnTo>
                    <a:pt x="33" y="277"/>
                  </a:lnTo>
                  <a:lnTo>
                    <a:pt x="40" y="260"/>
                  </a:lnTo>
                  <a:lnTo>
                    <a:pt x="48" y="245"/>
                  </a:lnTo>
                  <a:lnTo>
                    <a:pt x="57" y="228"/>
                  </a:lnTo>
                  <a:lnTo>
                    <a:pt x="66" y="212"/>
                  </a:lnTo>
                  <a:lnTo>
                    <a:pt x="77" y="198"/>
                  </a:lnTo>
                  <a:lnTo>
                    <a:pt x="88" y="183"/>
                  </a:lnTo>
                  <a:lnTo>
                    <a:pt x="98" y="169"/>
                  </a:lnTo>
                  <a:lnTo>
                    <a:pt x="110" y="155"/>
                  </a:lnTo>
                  <a:lnTo>
                    <a:pt x="122" y="143"/>
                  </a:lnTo>
                  <a:lnTo>
                    <a:pt x="135" y="130"/>
                  </a:lnTo>
                  <a:lnTo>
                    <a:pt x="149" y="119"/>
                  </a:lnTo>
                  <a:lnTo>
                    <a:pt x="163" y="107"/>
                  </a:lnTo>
                  <a:lnTo>
                    <a:pt x="179" y="96"/>
                  </a:lnTo>
                  <a:lnTo>
                    <a:pt x="194" y="85"/>
                  </a:lnTo>
                  <a:lnTo>
                    <a:pt x="211" y="76"/>
                  </a:lnTo>
                  <a:lnTo>
                    <a:pt x="228" y="67"/>
                  </a:lnTo>
                  <a:lnTo>
                    <a:pt x="246" y="59"/>
                  </a:lnTo>
                  <a:lnTo>
                    <a:pt x="262" y="51"/>
                  </a:lnTo>
                  <a:lnTo>
                    <a:pt x="280" y="44"/>
                  </a:lnTo>
                  <a:lnTo>
                    <a:pt x="298" y="38"/>
                  </a:lnTo>
                  <a:lnTo>
                    <a:pt x="317" y="32"/>
                  </a:lnTo>
                  <a:lnTo>
                    <a:pt x="337" y="26"/>
                  </a:lnTo>
                  <a:lnTo>
                    <a:pt x="354" y="21"/>
                  </a:lnTo>
                  <a:lnTo>
                    <a:pt x="374" y="17"/>
                  </a:lnTo>
                  <a:lnTo>
                    <a:pt x="392" y="14"/>
                  </a:lnTo>
                  <a:lnTo>
                    <a:pt x="411" y="10"/>
                  </a:lnTo>
                  <a:lnTo>
                    <a:pt x="430" y="6"/>
                  </a:lnTo>
                  <a:lnTo>
                    <a:pt x="448" y="4"/>
                  </a:lnTo>
                  <a:lnTo>
                    <a:pt x="466" y="3"/>
                  </a:lnTo>
                  <a:lnTo>
                    <a:pt x="484" y="2"/>
                  </a:lnTo>
                  <a:lnTo>
                    <a:pt x="502" y="2"/>
                  </a:lnTo>
                  <a:lnTo>
                    <a:pt x="52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 name="Freeform 26"/>
            <p:cNvSpPr/>
            <p:nvPr/>
          </p:nvSpPr>
          <p:spPr bwMode="auto">
            <a:xfrm>
              <a:off x="7894638" y="1943101"/>
              <a:ext cx="111125" cy="109538"/>
            </a:xfrm>
            <a:custGeom>
              <a:avLst/>
              <a:gdLst>
                <a:gd name="T0" fmla="*/ 70 w 141"/>
                <a:gd name="T1" fmla="*/ 0 h 139"/>
                <a:gd name="T2" fmla="*/ 93 w 141"/>
                <a:gd name="T3" fmla="*/ 4 h 139"/>
                <a:gd name="T4" fmla="*/ 112 w 141"/>
                <a:gd name="T5" fmla="*/ 13 h 139"/>
                <a:gd name="T6" fmla="*/ 128 w 141"/>
                <a:gd name="T7" fmla="*/ 29 h 139"/>
                <a:gd name="T8" fmla="*/ 137 w 141"/>
                <a:gd name="T9" fmla="*/ 48 h 139"/>
                <a:gd name="T10" fmla="*/ 141 w 141"/>
                <a:gd name="T11" fmla="*/ 70 h 139"/>
                <a:gd name="T12" fmla="*/ 137 w 141"/>
                <a:gd name="T13" fmla="*/ 91 h 139"/>
                <a:gd name="T14" fmla="*/ 128 w 141"/>
                <a:gd name="T15" fmla="*/ 110 h 139"/>
                <a:gd name="T16" fmla="*/ 112 w 141"/>
                <a:gd name="T17" fmla="*/ 125 h 139"/>
                <a:gd name="T18" fmla="*/ 93 w 141"/>
                <a:gd name="T19" fmla="*/ 136 h 139"/>
                <a:gd name="T20" fmla="*/ 70 w 141"/>
                <a:gd name="T21" fmla="*/ 139 h 139"/>
                <a:gd name="T22" fmla="*/ 49 w 141"/>
                <a:gd name="T23" fmla="*/ 136 h 139"/>
                <a:gd name="T24" fmla="*/ 28 w 141"/>
                <a:gd name="T25" fmla="*/ 125 h 139"/>
                <a:gd name="T26" fmla="*/ 14 w 141"/>
                <a:gd name="T27" fmla="*/ 110 h 139"/>
                <a:gd name="T28" fmla="*/ 3 w 141"/>
                <a:gd name="T29" fmla="*/ 91 h 139"/>
                <a:gd name="T30" fmla="*/ 0 w 141"/>
                <a:gd name="T31" fmla="*/ 70 h 139"/>
                <a:gd name="T32" fmla="*/ 3 w 141"/>
                <a:gd name="T33" fmla="*/ 48 h 139"/>
                <a:gd name="T34" fmla="*/ 14 w 141"/>
                <a:gd name="T35" fmla="*/ 29 h 139"/>
                <a:gd name="T36" fmla="*/ 28 w 141"/>
                <a:gd name="T37" fmla="*/ 13 h 139"/>
                <a:gd name="T38" fmla="*/ 49 w 141"/>
                <a:gd name="T39" fmla="*/ 4 h 139"/>
                <a:gd name="T40" fmla="*/ 70 w 141"/>
                <a:gd name="T41"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1" h="139">
                  <a:moveTo>
                    <a:pt x="70" y="0"/>
                  </a:moveTo>
                  <a:lnTo>
                    <a:pt x="93" y="4"/>
                  </a:lnTo>
                  <a:lnTo>
                    <a:pt x="112" y="13"/>
                  </a:lnTo>
                  <a:lnTo>
                    <a:pt x="128" y="29"/>
                  </a:lnTo>
                  <a:lnTo>
                    <a:pt x="137" y="48"/>
                  </a:lnTo>
                  <a:lnTo>
                    <a:pt x="141" y="70"/>
                  </a:lnTo>
                  <a:lnTo>
                    <a:pt x="137" y="91"/>
                  </a:lnTo>
                  <a:lnTo>
                    <a:pt x="128" y="110"/>
                  </a:lnTo>
                  <a:lnTo>
                    <a:pt x="112" y="125"/>
                  </a:lnTo>
                  <a:lnTo>
                    <a:pt x="93" y="136"/>
                  </a:lnTo>
                  <a:lnTo>
                    <a:pt x="70" y="139"/>
                  </a:lnTo>
                  <a:lnTo>
                    <a:pt x="49" y="136"/>
                  </a:lnTo>
                  <a:lnTo>
                    <a:pt x="28" y="125"/>
                  </a:lnTo>
                  <a:lnTo>
                    <a:pt x="14" y="110"/>
                  </a:lnTo>
                  <a:lnTo>
                    <a:pt x="3" y="91"/>
                  </a:lnTo>
                  <a:lnTo>
                    <a:pt x="0" y="70"/>
                  </a:lnTo>
                  <a:lnTo>
                    <a:pt x="3" y="48"/>
                  </a:lnTo>
                  <a:lnTo>
                    <a:pt x="14" y="29"/>
                  </a:lnTo>
                  <a:lnTo>
                    <a:pt x="28" y="13"/>
                  </a:lnTo>
                  <a:lnTo>
                    <a:pt x="49" y="4"/>
                  </a:lnTo>
                  <a:lnTo>
                    <a:pt x="70"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21" name="文本框 20"/>
          <p:cNvSpPr txBox="1"/>
          <p:nvPr/>
        </p:nvSpPr>
        <p:spPr>
          <a:xfrm>
            <a:off x="663879" y="3147149"/>
            <a:ext cx="3591583" cy="1477328"/>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nSpc>
                <a:spcPct val="150000"/>
              </a:lnSpc>
            </a:pPr>
            <a:r>
              <a:rPr lang="zh-CN" altLang="en-US" sz="2000" dirty="0" smtClean="0"/>
              <a:t>这个</a:t>
            </a:r>
            <a:r>
              <a:rPr lang="zh-CN" altLang="en-US" sz="2000" dirty="0"/>
              <a:t>故事中乐羊子的妻子用了什么批评方法？生活中有人用过这种方法吗？</a:t>
            </a:r>
            <a:endParaRPr lang="zh-CN" altLang="en-US" sz="2000" dirty="0"/>
          </a:p>
        </p:txBody>
      </p:sp>
      <p:sp>
        <p:nvSpPr>
          <p:cNvPr id="23" name="文本框 4"/>
          <p:cNvSpPr txBox="1"/>
          <p:nvPr/>
        </p:nvSpPr>
        <p:spPr>
          <a:xfrm>
            <a:off x="384543" y="463332"/>
            <a:ext cx="4316507" cy="646331"/>
          </a:xfrm>
          <a:prstGeom prst="rect">
            <a:avLst/>
          </a:prstGeom>
          <a:noFill/>
        </p:spPr>
        <p:txBody>
          <a:bodyPr wrap="square" rtlCol="0">
            <a:spAutoFit/>
          </a:bodyPr>
          <a:lstStyle/>
          <a:p>
            <a:pPr algn="ctr"/>
            <a:r>
              <a:rPr lang="zh-CN" altLang="en-US" sz="3600" b="1" dirty="0">
                <a:solidFill>
                  <a:srgbClr val="FFC000"/>
                </a:solidFill>
              </a:rPr>
              <a:t>技能训练</a:t>
            </a:r>
            <a:endParaRPr lang="zh-CN" altLang="en-US" sz="3600" b="1" dirty="0">
              <a:solidFill>
                <a:srgbClr val="FFC000"/>
              </a:solidFill>
            </a:endParaRPr>
          </a:p>
        </p:txBody>
      </p:sp>
      <p:grpSp>
        <p:nvGrpSpPr>
          <p:cNvPr id="6" name="组合 43"/>
          <p:cNvGrpSpPr/>
          <p:nvPr/>
        </p:nvGrpSpPr>
        <p:grpSpPr>
          <a:xfrm>
            <a:off x="587542" y="630989"/>
            <a:ext cx="859340" cy="434224"/>
            <a:chOff x="3064042" y="834189"/>
            <a:chExt cx="859340" cy="434224"/>
          </a:xfrm>
        </p:grpSpPr>
        <p:sp>
          <p:nvSpPr>
            <p:cNvPr id="25" name="燕尾形 24"/>
            <p:cNvSpPr/>
            <p:nvPr/>
          </p:nvSpPr>
          <p:spPr>
            <a:xfrm>
              <a:off x="3064042" y="834189"/>
              <a:ext cx="434224" cy="434224"/>
            </a:xfrm>
            <a:prstGeom prst="chevron">
              <a:avLst>
                <a:gd name="adj" fmla="val 47829"/>
              </a:avLst>
            </a:pr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燕尾形 25"/>
            <p:cNvSpPr/>
            <p:nvPr/>
          </p:nvSpPr>
          <p:spPr>
            <a:xfrm>
              <a:off x="3489158" y="834189"/>
              <a:ext cx="434224" cy="434224"/>
            </a:xfrm>
            <a:prstGeom prst="chevron">
              <a:avLst>
                <a:gd name="adj" fmla="val 47829"/>
              </a:avLst>
            </a:prstGeom>
            <a:solidFill>
              <a:srgbClr val="9FE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7" name="文本框 20"/>
          <p:cNvSpPr txBox="1"/>
          <p:nvPr/>
        </p:nvSpPr>
        <p:spPr>
          <a:xfrm>
            <a:off x="7665865" y="942766"/>
            <a:ext cx="4139910" cy="4654095"/>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nSpc>
                <a:spcPct val="150000"/>
              </a:lnSpc>
            </a:pPr>
            <a:r>
              <a:rPr lang="en-US" altLang="zh-CN" sz="2000" dirty="0"/>
              <a:t>1.</a:t>
            </a:r>
            <a:r>
              <a:rPr lang="zh-CN" altLang="en-US" sz="2000" dirty="0"/>
              <a:t>你的同学经常迟到，影响到班级荣誉，作为纪律委员，你该怎么批评他？</a:t>
            </a:r>
            <a:endParaRPr lang="zh-CN" altLang="en-US" sz="2000" dirty="0"/>
          </a:p>
          <a:p>
            <a:pPr>
              <a:lnSpc>
                <a:spcPct val="150000"/>
              </a:lnSpc>
            </a:pPr>
            <a:r>
              <a:rPr lang="en-US" altLang="zh-CN" sz="2000" dirty="0"/>
              <a:t>2.</a:t>
            </a:r>
            <a:r>
              <a:rPr lang="zh-CN" altLang="en-US" sz="2000" dirty="0"/>
              <a:t>学校规定穿拖鞋不能进教室，但你班有个同学非要这样做，你怎么批评他？</a:t>
            </a:r>
            <a:endParaRPr lang="zh-CN" altLang="en-US" sz="2000" dirty="0"/>
          </a:p>
          <a:p>
            <a:pPr>
              <a:lnSpc>
                <a:spcPct val="150000"/>
              </a:lnSpc>
            </a:pPr>
            <a:r>
              <a:rPr lang="en-US" altLang="zh-CN" sz="2000" dirty="0"/>
              <a:t>3.</a:t>
            </a:r>
            <a:r>
              <a:rPr lang="zh-CN" altLang="en-US" sz="2000" dirty="0"/>
              <a:t>自习课上，一个调皮的学生干扰了另外一名正在专心做作业的同学，结果两人吵了起来，作为纪律班长的你这时应该怎样劝说他们？</a:t>
            </a:r>
            <a:endParaRPr lang="zh-CN" altLang="en-US" sz="2000" dirty="0"/>
          </a:p>
        </p:txBody>
      </p:sp>
      <p:grpSp>
        <p:nvGrpSpPr>
          <p:cNvPr id="7" name="组合 49"/>
          <p:cNvGrpSpPr/>
          <p:nvPr/>
        </p:nvGrpSpPr>
        <p:grpSpPr>
          <a:xfrm>
            <a:off x="571500" y="1485902"/>
            <a:ext cx="1706610" cy="461665"/>
            <a:chOff x="319786" y="2984500"/>
            <a:chExt cx="1917700" cy="474724"/>
          </a:xfrm>
        </p:grpSpPr>
        <p:grpSp>
          <p:nvGrpSpPr>
            <p:cNvPr id="8" name="组合 39"/>
            <p:cNvGrpSpPr/>
            <p:nvPr/>
          </p:nvGrpSpPr>
          <p:grpSpPr>
            <a:xfrm rot="10800000">
              <a:off x="319786" y="2984501"/>
              <a:ext cx="1917700" cy="452790"/>
              <a:chOff x="774700" y="2755900"/>
              <a:chExt cx="1612900" cy="383234"/>
            </a:xfrm>
          </p:grpSpPr>
          <p:sp>
            <p:nvSpPr>
              <p:cNvPr id="32" name="矩形 31"/>
              <p:cNvSpPr/>
              <p:nvPr/>
            </p:nvSpPr>
            <p:spPr>
              <a:xfrm>
                <a:off x="774700" y="2755900"/>
                <a:ext cx="1612900" cy="368300"/>
              </a:xfrm>
              <a:prstGeom prst="rect">
                <a:avLst/>
              </a:prstGeom>
              <a:solidFill>
                <a:schemeClr val="accent6">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sp>
            <p:nvSpPr>
              <p:cNvPr id="33" name="六边形 32"/>
              <p:cNvSpPr/>
              <p:nvPr/>
            </p:nvSpPr>
            <p:spPr>
              <a:xfrm rot="1721746">
                <a:off x="833085" y="2762047"/>
                <a:ext cx="437421" cy="377087"/>
              </a:xfrm>
              <a:prstGeom prst="hexagon">
                <a:avLst/>
              </a:prstGeom>
              <a:solidFill>
                <a:srgbClr val="92D050"/>
              </a:solidFill>
              <a:ln>
                <a:solidFill>
                  <a:srgbClr val="0E1509"/>
                </a:solidFill>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zh-CN" altLang="en-US"/>
              </a:p>
            </p:txBody>
          </p:sp>
        </p:grpSp>
        <p:sp>
          <p:nvSpPr>
            <p:cNvPr id="30" name="矩形 29"/>
            <p:cNvSpPr/>
            <p:nvPr/>
          </p:nvSpPr>
          <p:spPr>
            <a:xfrm>
              <a:off x="703661" y="3028434"/>
              <a:ext cx="726277" cy="379779"/>
            </a:xfrm>
            <a:prstGeom prst="rect">
              <a:avLst/>
            </a:prstGeom>
          </p:spPr>
          <p:txBody>
            <a:bodyPr wrap="none">
              <a:spAutoFit/>
            </a:bodyPr>
            <a:lstStyle/>
            <a:p>
              <a:pPr algn="ctr"/>
              <a:r>
                <a:rPr lang="zh-CN" altLang="en-US" dirty="0">
                  <a:latin typeface="+mn-ea"/>
                </a:rPr>
                <a:t>训练</a:t>
              </a:r>
              <a:endParaRPr lang="zh-CN" altLang="en-US" dirty="0">
                <a:latin typeface="+mn-ea"/>
              </a:endParaRPr>
            </a:p>
          </p:txBody>
        </p:sp>
        <p:sp>
          <p:nvSpPr>
            <p:cNvPr id="31" name="TextBox 30"/>
            <p:cNvSpPr txBox="1"/>
            <p:nvPr/>
          </p:nvSpPr>
          <p:spPr>
            <a:xfrm>
              <a:off x="1705266" y="2984500"/>
              <a:ext cx="266700" cy="474724"/>
            </a:xfrm>
            <a:prstGeom prst="rect">
              <a:avLst/>
            </a:prstGeom>
            <a:noFill/>
          </p:spPr>
          <p:txBody>
            <a:bodyPr wrap="square" rtlCol="0">
              <a:spAutoFit/>
            </a:bodyPr>
            <a:lstStyle/>
            <a:p>
              <a:r>
                <a:rPr lang="en-US" altLang="zh-CN" sz="2400" dirty="0">
                  <a:solidFill>
                    <a:schemeClr val="bg1"/>
                  </a:solidFill>
                </a:rPr>
                <a:t>4</a:t>
              </a:r>
              <a:endParaRPr lang="zh-CN" altLang="en-US" sz="2400" dirty="0">
                <a:solidFill>
                  <a:schemeClr val="bg1"/>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ox(in)">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box(in)">
                                      <p:cBhvr>
                                        <p:cTn id="1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灯片编号占位符 32"/>
          <p:cNvSpPr>
            <a:spLocks noGrp="1"/>
          </p:cNvSpPr>
          <p:nvPr>
            <p:ph type="sldNum" sz="quarter" idx="12"/>
          </p:nvPr>
        </p:nvSpPr>
        <p:spPr/>
        <p:txBody>
          <a:bodyPr/>
          <a:lstStyle/>
          <a:p>
            <a:fld id="{FB7A3ED1-8A86-444E-A5FA-8BBDB1966EAF}" type="slidenum">
              <a:rPr lang="zh-CN" altLang="en-US" smtClean="0"/>
            </a:fld>
            <a:endParaRPr lang="zh-CN" altLang="en-US" dirty="0"/>
          </a:p>
        </p:txBody>
      </p:sp>
      <p:grpSp>
        <p:nvGrpSpPr>
          <p:cNvPr id="2" name="组合 33"/>
          <p:cNvGrpSpPr/>
          <p:nvPr/>
        </p:nvGrpSpPr>
        <p:grpSpPr>
          <a:xfrm rot="20927943" flipH="1">
            <a:off x="519142" y="2520872"/>
            <a:ext cx="1020273" cy="880617"/>
            <a:chOff x="1118017" y="1286242"/>
            <a:chExt cx="2302177" cy="2576310"/>
          </a:xfrm>
        </p:grpSpPr>
        <p:sp>
          <p:nvSpPr>
            <p:cNvPr id="36" name="任意多边形 35"/>
            <p:cNvSpPr/>
            <p:nvPr/>
          </p:nvSpPr>
          <p:spPr>
            <a:xfrm rot="251092">
              <a:off x="1118017" y="2971800"/>
              <a:ext cx="1545020" cy="614855"/>
            </a:xfrm>
            <a:custGeom>
              <a:avLst/>
              <a:gdLst>
                <a:gd name="connsiteX0" fmla="*/ 0 w 1545020"/>
                <a:gd name="connsiteY0" fmla="*/ 0 h 614855"/>
                <a:gd name="connsiteX1" fmla="*/ 1545020 w 1545020"/>
                <a:gd name="connsiteY1" fmla="*/ 614855 h 614855"/>
                <a:gd name="connsiteX2" fmla="*/ 1277007 w 1545020"/>
                <a:gd name="connsiteY2" fmla="*/ 78828 h 614855"/>
                <a:gd name="connsiteX3" fmla="*/ 0 w 1545020"/>
                <a:gd name="connsiteY3" fmla="*/ 0 h 614855"/>
              </a:gdLst>
              <a:ahLst/>
              <a:cxnLst>
                <a:cxn ang="0">
                  <a:pos x="connsiteX0" y="connsiteY0"/>
                </a:cxn>
                <a:cxn ang="0">
                  <a:pos x="connsiteX1" y="connsiteY1"/>
                </a:cxn>
                <a:cxn ang="0">
                  <a:pos x="connsiteX2" y="connsiteY2"/>
                </a:cxn>
                <a:cxn ang="0">
                  <a:pos x="connsiteX3" y="connsiteY3"/>
                </a:cxn>
              </a:cxnLst>
              <a:rect l="l" t="t" r="r" b="b"/>
              <a:pathLst>
                <a:path w="1545020" h="614855">
                  <a:moveTo>
                    <a:pt x="0" y="0"/>
                  </a:moveTo>
                  <a:lnTo>
                    <a:pt x="1545020" y="614855"/>
                  </a:lnTo>
                  <a:lnTo>
                    <a:pt x="1277007" y="78828"/>
                  </a:lnTo>
                  <a:lnTo>
                    <a:pt x="0" y="0"/>
                  </a:lnTo>
                  <a:close/>
                </a:path>
              </a:pathLst>
            </a:custGeom>
            <a:solidFill>
              <a:srgbClr val="14C9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7" name="任意多边形 36"/>
            <p:cNvSpPr/>
            <p:nvPr/>
          </p:nvSpPr>
          <p:spPr>
            <a:xfrm>
              <a:off x="1127752" y="1286242"/>
              <a:ext cx="2270235" cy="1860331"/>
            </a:xfrm>
            <a:custGeom>
              <a:avLst/>
              <a:gdLst>
                <a:gd name="connsiteX0" fmla="*/ 0 w 2270235"/>
                <a:gd name="connsiteY0" fmla="*/ 1639614 h 1860331"/>
                <a:gd name="connsiteX1" fmla="*/ 1797269 w 2270235"/>
                <a:gd name="connsiteY1" fmla="*/ 1860331 h 1860331"/>
                <a:gd name="connsiteX2" fmla="*/ 2270235 w 2270235"/>
                <a:gd name="connsiteY2" fmla="*/ 851338 h 1860331"/>
                <a:gd name="connsiteX3" fmla="*/ 1923393 w 2270235"/>
                <a:gd name="connsiteY3" fmla="*/ 0 h 1860331"/>
                <a:gd name="connsiteX4" fmla="*/ 1686911 w 2270235"/>
                <a:gd name="connsiteY4" fmla="*/ 1150883 h 1860331"/>
                <a:gd name="connsiteX5" fmla="*/ 0 w 2270235"/>
                <a:gd name="connsiteY5" fmla="*/ 1639614 h 1860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70235" h="1860331">
                  <a:moveTo>
                    <a:pt x="0" y="1639614"/>
                  </a:moveTo>
                  <a:lnTo>
                    <a:pt x="1797269" y="1860331"/>
                  </a:lnTo>
                  <a:lnTo>
                    <a:pt x="2270235" y="851338"/>
                  </a:lnTo>
                  <a:lnTo>
                    <a:pt x="1923393" y="0"/>
                  </a:lnTo>
                  <a:lnTo>
                    <a:pt x="1686911" y="1150883"/>
                  </a:lnTo>
                  <a:lnTo>
                    <a:pt x="0" y="1639614"/>
                  </a:lnTo>
                  <a:close/>
                </a:path>
              </a:pathLst>
            </a:cu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8" name="任意多边形 37"/>
            <p:cNvSpPr/>
            <p:nvPr/>
          </p:nvSpPr>
          <p:spPr>
            <a:xfrm rot="21416211">
              <a:off x="1324303" y="3310759"/>
              <a:ext cx="1277007" cy="551793"/>
            </a:xfrm>
            <a:custGeom>
              <a:avLst/>
              <a:gdLst>
                <a:gd name="connsiteX0" fmla="*/ 1277007 w 1277007"/>
                <a:gd name="connsiteY0" fmla="*/ 346841 h 551793"/>
                <a:gd name="connsiteX1" fmla="*/ 0 w 1277007"/>
                <a:gd name="connsiteY1" fmla="*/ 551793 h 551793"/>
                <a:gd name="connsiteX2" fmla="*/ 677918 w 1277007"/>
                <a:gd name="connsiteY2" fmla="*/ 0 h 551793"/>
                <a:gd name="connsiteX3" fmla="*/ 1277007 w 1277007"/>
                <a:gd name="connsiteY3" fmla="*/ 346841 h 551793"/>
              </a:gdLst>
              <a:ahLst/>
              <a:cxnLst>
                <a:cxn ang="0">
                  <a:pos x="connsiteX0" y="connsiteY0"/>
                </a:cxn>
                <a:cxn ang="0">
                  <a:pos x="connsiteX1" y="connsiteY1"/>
                </a:cxn>
                <a:cxn ang="0">
                  <a:pos x="connsiteX2" y="connsiteY2"/>
                </a:cxn>
                <a:cxn ang="0">
                  <a:pos x="connsiteX3" y="connsiteY3"/>
                </a:cxn>
              </a:cxnLst>
              <a:rect l="l" t="t" r="r" b="b"/>
              <a:pathLst>
                <a:path w="1277007" h="551793">
                  <a:moveTo>
                    <a:pt x="1277007" y="346841"/>
                  </a:moveTo>
                  <a:lnTo>
                    <a:pt x="0" y="551793"/>
                  </a:lnTo>
                  <a:lnTo>
                    <a:pt x="677918" y="0"/>
                  </a:lnTo>
                  <a:lnTo>
                    <a:pt x="1277007" y="346841"/>
                  </a:lnTo>
                  <a:close/>
                </a:path>
              </a:pathLst>
            </a:custGeom>
            <a:solidFill>
              <a:srgbClr val="07906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9" name="任意多边形 38"/>
            <p:cNvSpPr/>
            <p:nvPr/>
          </p:nvSpPr>
          <p:spPr>
            <a:xfrm>
              <a:off x="2868401" y="2083186"/>
              <a:ext cx="551793" cy="1056290"/>
            </a:xfrm>
            <a:custGeom>
              <a:avLst/>
              <a:gdLst>
                <a:gd name="connsiteX0" fmla="*/ 0 w 551793"/>
                <a:gd name="connsiteY0" fmla="*/ 331076 h 1056290"/>
                <a:gd name="connsiteX1" fmla="*/ 94593 w 551793"/>
                <a:gd name="connsiteY1" fmla="*/ 1056290 h 1056290"/>
                <a:gd name="connsiteX2" fmla="*/ 551793 w 551793"/>
                <a:gd name="connsiteY2" fmla="*/ 0 h 1056290"/>
                <a:gd name="connsiteX3" fmla="*/ 0 w 551793"/>
                <a:gd name="connsiteY3" fmla="*/ 331076 h 1056290"/>
              </a:gdLst>
              <a:ahLst/>
              <a:cxnLst>
                <a:cxn ang="0">
                  <a:pos x="connsiteX0" y="connsiteY0"/>
                </a:cxn>
                <a:cxn ang="0">
                  <a:pos x="connsiteX1" y="connsiteY1"/>
                </a:cxn>
                <a:cxn ang="0">
                  <a:pos x="connsiteX2" y="connsiteY2"/>
                </a:cxn>
                <a:cxn ang="0">
                  <a:pos x="connsiteX3" y="connsiteY3"/>
                </a:cxn>
              </a:cxnLst>
              <a:rect l="l" t="t" r="r" b="b"/>
              <a:pathLst>
                <a:path w="551793" h="1056290">
                  <a:moveTo>
                    <a:pt x="0" y="331076"/>
                  </a:moveTo>
                  <a:lnTo>
                    <a:pt x="94593" y="1056290"/>
                  </a:lnTo>
                  <a:lnTo>
                    <a:pt x="551793" y="0"/>
                  </a:lnTo>
                  <a:lnTo>
                    <a:pt x="0" y="331076"/>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43" name="文本框 4"/>
          <p:cNvSpPr txBox="1"/>
          <p:nvPr/>
        </p:nvSpPr>
        <p:spPr>
          <a:xfrm>
            <a:off x="384543" y="463332"/>
            <a:ext cx="4316507" cy="646331"/>
          </a:xfrm>
          <a:prstGeom prst="rect">
            <a:avLst/>
          </a:prstGeom>
          <a:noFill/>
        </p:spPr>
        <p:txBody>
          <a:bodyPr wrap="square" rtlCol="0">
            <a:spAutoFit/>
          </a:bodyPr>
          <a:lstStyle/>
          <a:p>
            <a:pPr algn="ctr"/>
            <a:r>
              <a:rPr lang="zh-CN" altLang="en-US" sz="3600" b="1" dirty="0">
                <a:solidFill>
                  <a:srgbClr val="FFC000"/>
                </a:solidFill>
              </a:rPr>
              <a:t>学以致用</a:t>
            </a:r>
            <a:endParaRPr lang="zh-CN" altLang="en-US" sz="3600" b="1" dirty="0">
              <a:solidFill>
                <a:srgbClr val="FFC000"/>
              </a:solidFill>
            </a:endParaRPr>
          </a:p>
        </p:txBody>
      </p:sp>
      <p:grpSp>
        <p:nvGrpSpPr>
          <p:cNvPr id="3" name="组合 43"/>
          <p:cNvGrpSpPr/>
          <p:nvPr/>
        </p:nvGrpSpPr>
        <p:grpSpPr>
          <a:xfrm>
            <a:off x="587542" y="630989"/>
            <a:ext cx="859340" cy="434224"/>
            <a:chOff x="3064042" y="834189"/>
            <a:chExt cx="859340" cy="434224"/>
          </a:xfrm>
        </p:grpSpPr>
        <p:sp>
          <p:nvSpPr>
            <p:cNvPr id="45" name="燕尾形 44"/>
            <p:cNvSpPr/>
            <p:nvPr/>
          </p:nvSpPr>
          <p:spPr>
            <a:xfrm>
              <a:off x="3064042" y="834189"/>
              <a:ext cx="434224" cy="434224"/>
            </a:xfrm>
            <a:prstGeom prst="chevron">
              <a:avLst>
                <a:gd name="adj" fmla="val 47829"/>
              </a:avLst>
            </a:pr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燕尾形 45"/>
            <p:cNvSpPr/>
            <p:nvPr/>
          </p:nvSpPr>
          <p:spPr>
            <a:xfrm>
              <a:off x="3489158" y="834189"/>
              <a:ext cx="434224" cy="434224"/>
            </a:xfrm>
            <a:prstGeom prst="chevron">
              <a:avLst>
                <a:gd name="adj" fmla="val 47829"/>
              </a:avLst>
            </a:prstGeom>
            <a:solidFill>
              <a:srgbClr val="9FE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5" name="TextBox 34"/>
          <p:cNvSpPr txBox="1"/>
          <p:nvPr/>
        </p:nvSpPr>
        <p:spPr>
          <a:xfrm>
            <a:off x="279400" y="1968500"/>
            <a:ext cx="266700" cy="461665"/>
          </a:xfrm>
          <a:prstGeom prst="rect">
            <a:avLst/>
          </a:prstGeom>
          <a:noFill/>
        </p:spPr>
        <p:txBody>
          <a:bodyPr wrap="square" rtlCol="0">
            <a:spAutoFit/>
          </a:bodyPr>
          <a:lstStyle/>
          <a:p>
            <a:r>
              <a:rPr lang="en-US" altLang="zh-CN" sz="2400" dirty="0">
                <a:solidFill>
                  <a:schemeClr val="bg1"/>
                </a:solidFill>
              </a:rPr>
              <a:t>1</a:t>
            </a:r>
            <a:endParaRPr lang="zh-CN" altLang="en-US" sz="2400" dirty="0">
              <a:solidFill>
                <a:schemeClr val="bg1"/>
              </a:solidFill>
            </a:endParaRPr>
          </a:p>
        </p:txBody>
      </p:sp>
      <p:sp>
        <p:nvSpPr>
          <p:cNvPr id="54" name="TextBox 53"/>
          <p:cNvSpPr txBox="1"/>
          <p:nvPr/>
        </p:nvSpPr>
        <p:spPr>
          <a:xfrm>
            <a:off x="5711116" y="5586260"/>
            <a:ext cx="244057" cy="461665"/>
          </a:xfrm>
          <a:prstGeom prst="rect">
            <a:avLst/>
          </a:prstGeom>
          <a:noFill/>
        </p:spPr>
        <p:txBody>
          <a:bodyPr wrap="square" rtlCol="0">
            <a:spAutoFit/>
          </a:bodyPr>
          <a:lstStyle/>
          <a:p>
            <a:r>
              <a:rPr lang="en-US" altLang="zh-CN" sz="2400" dirty="0">
                <a:solidFill>
                  <a:schemeClr val="bg1"/>
                </a:solidFill>
              </a:rPr>
              <a:t>1</a:t>
            </a:r>
            <a:endParaRPr lang="zh-CN" altLang="en-US" sz="2400" dirty="0">
              <a:solidFill>
                <a:schemeClr val="bg1"/>
              </a:solidFill>
            </a:endParaRPr>
          </a:p>
        </p:txBody>
      </p:sp>
      <p:grpSp>
        <p:nvGrpSpPr>
          <p:cNvPr id="26" name="组合 25"/>
          <p:cNvGrpSpPr/>
          <p:nvPr/>
        </p:nvGrpSpPr>
        <p:grpSpPr>
          <a:xfrm>
            <a:off x="3380591" y="1040907"/>
            <a:ext cx="5450122" cy="2010987"/>
            <a:chOff x="3289293" y="2074785"/>
            <a:chExt cx="5985336" cy="2447168"/>
          </a:xfrm>
        </p:grpSpPr>
        <p:grpSp>
          <p:nvGrpSpPr>
            <p:cNvPr id="27" name="组合 6"/>
            <p:cNvGrpSpPr/>
            <p:nvPr/>
          </p:nvGrpSpPr>
          <p:grpSpPr>
            <a:xfrm>
              <a:off x="3289293" y="2074785"/>
              <a:ext cx="5985336" cy="2447168"/>
              <a:chOff x="2032000" y="1803399"/>
              <a:chExt cx="8128000" cy="3251199"/>
            </a:xfrm>
            <a:solidFill>
              <a:srgbClr val="02C978"/>
            </a:solidFill>
          </p:grpSpPr>
          <p:sp>
            <p:nvSpPr>
              <p:cNvPr id="32" name="形状 31"/>
              <p:cNvSpPr/>
              <p:nvPr/>
            </p:nvSpPr>
            <p:spPr>
              <a:xfrm>
                <a:off x="2032000" y="1803399"/>
                <a:ext cx="8128000" cy="3251199"/>
              </a:xfrm>
              <a:prstGeom prst="leftRightRibbon">
                <a:avLst>
                  <a:gd name="adj1" fmla="val 50000"/>
                  <a:gd name="adj2" fmla="val 49483"/>
                  <a:gd name="adj3" fmla="val 16667"/>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4" name="任意多边形 33"/>
              <p:cNvSpPr/>
              <p:nvPr/>
            </p:nvSpPr>
            <p:spPr>
              <a:xfrm>
                <a:off x="3654530" y="2372359"/>
                <a:ext cx="2035069" cy="1593088"/>
              </a:xfrm>
              <a:custGeom>
                <a:avLst/>
                <a:gdLst>
                  <a:gd name="connsiteX0" fmla="*/ 0 w 2682239"/>
                  <a:gd name="connsiteY0" fmla="*/ 0 h 1593088"/>
                  <a:gd name="connsiteX1" fmla="*/ 2682239 w 2682239"/>
                  <a:gd name="connsiteY1" fmla="*/ 0 h 1593088"/>
                  <a:gd name="connsiteX2" fmla="*/ 2682239 w 2682239"/>
                  <a:gd name="connsiteY2" fmla="*/ 1593088 h 1593088"/>
                  <a:gd name="connsiteX3" fmla="*/ 0 w 2682239"/>
                  <a:gd name="connsiteY3" fmla="*/ 1593088 h 1593088"/>
                  <a:gd name="connsiteX4" fmla="*/ 0 w 2682239"/>
                  <a:gd name="connsiteY4" fmla="*/ 0 h 15930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2239" h="1593088">
                    <a:moveTo>
                      <a:pt x="0" y="0"/>
                    </a:moveTo>
                    <a:lnTo>
                      <a:pt x="2682239" y="0"/>
                    </a:lnTo>
                    <a:lnTo>
                      <a:pt x="2682239" y="1593088"/>
                    </a:lnTo>
                    <a:lnTo>
                      <a:pt x="0" y="1593088"/>
                    </a:lnTo>
                    <a:lnTo>
                      <a:pt x="0" y="0"/>
                    </a:lnTo>
                    <a:close/>
                  </a:path>
                </a:pathLst>
              </a:custGeom>
              <a:grp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202692" rIns="0" bIns="217170" numCol="1" spcCol="1270" anchor="ctr" anchorCtr="0">
                <a:noAutofit/>
              </a:bodyPr>
              <a:lstStyle/>
              <a:p>
                <a:pPr lvl="0" algn="ctr" defTabSz="2533650">
                  <a:lnSpc>
                    <a:spcPct val="90000"/>
                  </a:lnSpc>
                  <a:spcBef>
                    <a:spcPct val="0"/>
                  </a:spcBef>
                  <a:spcAft>
                    <a:spcPct val="35000"/>
                  </a:spcAft>
                </a:pPr>
                <a:endParaRPr lang="zh-CN" altLang="en-US" sz="5700" kern="1200"/>
              </a:p>
            </p:txBody>
          </p:sp>
          <p:sp>
            <p:nvSpPr>
              <p:cNvPr id="40" name="任意多边形 39"/>
              <p:cNvSpPr/>
              <p:nvPr/>
            </p:nvSpPr>
            <p:spPr>
              <a:xfrm>
                <a:off x="6096000" y="2892551"/>
                <a:ext cx="2430159" cy="1593088"/>
              </a:xfrm>
              <a:custGeom>
                <a:avLst/>
                <a:gdLst>
                  <a:gd name="connsiteX0" fmla="*/ 0 w 3169920"/>
                  <a:gd name="connsiteY0" fmla="*/ 0 h 1593088"/>
                  <a:gd name="connsiteX1" fmla="*/ 3169920 w 3169920"/>
                  <a:gd name="connsiteY1" fmla="*/ 0 h 1593088"/>
                  <a:gd name="connsiteX2" fmla="*/ 3169920 w 3169920"/>
                  <a:gd name="connsiteY2" fmla="*/ 1593088 h 1593088"/>
                  <a:gd name="connsiteX3" fmla="*/ 0 w 3169920"/>
                  <a:gd name="connsiteY3" fmla="*/ 1593088 h 1593088"/>
                  <a:gd name="connsiteX4" fmla="*/ 0 w 3169920"/>
                  <a:gd name="connsiteY4" fmla="*/ 0 h 15930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9920" h="1593088">
                    <a:moveTo>
                      <a:pt x="0" y="0"/>
                    </a:moveTo>
                    <a:lnTo>
                      <a:pt x="3169920" y="0"/>
                    </a:lnTo>
                    <a:lnTo>
                      <a:pt x="3169920" y="1593088"/>
                    </a:lnTo>
                    <a:lnTo>
                      <a:pt x="0" y="1593088"/>
                    </a:lnTo>
                    <a:lnTo>
                      <a:pt x="0" y="0"/>
                    </a:lnTo>
                    <a:close/>
                  </a:path>
                </a:pathLst>
              </a:custGeom>
              <a:grp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202692" rIns="0" bIns="217170" numCol="1" spcCol="1270" anchor="ctr" anchorCtr="0">
                <a:noAutofit/>
              </a:bodyPr>
              <a:lstStyle/>
              <a:p>
                <a:pPr lvl="0" algn="ctr" defTabSz="2533650">
                  <a:lnSpc>
                    <a:spcPct val="90000"/>
                  </a:lnSpc>
                  <a:spcBef>
                    <a:spcPct val="0"/>
                  </a:spcBef>
                  <a:spcAft>
                    <a:spcPct val="35000"/>
                  </a:spcAft>
                </a:pPr>
                <a:endParaRPr lang="zh-CN" altLang="en-US" sz="5700" kern="1200"/>
              </a:p>
            </p:txBody>
          </p:sp>
        </p:grpSp>
        <p:sp>
          <p:nvSpPr>
            <p:cNvPr id="28" name="文本框 10"/>
            <p:cNvSpPr txBox="1"/>
            <p:nvPr/>
          </p:nvSpPr>
          <p:spPr>
            <a:xfrm>
              <a:off x="4383314" y="2818039"/>
              <a:ext cx="2018198" cy="786520"/>
            </a:xfrm>
            <a:prstGeom prst="rect">
              <a:avLst/>
            </a:prstGeom>
            <a:noFill/>
          </p:spPr>
          <p:txBody>
            <a:bodyPr wrap="square" rtlCol="0">
              <a:spAutoFit/>
            </a:bodyPr>
            <a:lstStyle/>
            <a:p>
              <a:r>
                <a:rPr lang="zh-CN" altLang="en-US" sz="3600" b="1" dirty="0">
                  <a:solidFill>
                    <a:srgbClr val="FFD302"/>
                  </a:solidFill>
                </a:rPr>
                <a:t>运用</a:t>
              </a:r>
              <a:r>
                <a:rPr lang="en-US" altLang="zh-CN" sz="3600" b="1" dirty="0">
                  <a:solidFill>
                    <a:srgbClr val="FFD302"/>
                  </a:solidFill>
                </a:rPr>
                <a:t>01</a:t>
              </a:r>
              <a:endParaRPr lang="zh-CN" altLang="en-US" sz="3600" b="1" dirty="0">
                <a:solidFill>
                  <a:srgbClr val="FFD302"/>
                </a:solidFill>
              </a:endParaRPr>
            </a:p>
          </p:txBody>
        </p:sp>
        <p:sp>
          <p:nvSpPr>
            <p:cNvPr id="31" name="文本框 11"/>
            <p:cNvSpPr txBox="1"/>
            <p:nvPr/>
          </p:nvSpPr>
          <p:spPr>
            <a:xfrm>
              <a:off x="6434816" y="3065456"/>
              <a:ext cx="2267979" cy="786519"/>
            </a:xfrm>
            <a:prstGeom prst="rect">
              <a:avLst/>
            </a:prstGeom>
            <a:noFill/>
          </p:spPr>
          <p:txBody>
            <a:bodyPr wrap="square" rtlCol="0">
              <a:spAutoFit/>
            </a:bodyPr>
            <a:lstStyle/>
            <a:p>
              <a:r>
                <a:rPr lang="zh-CN" altLang="en-US" sz="3600" b="1" dirty="0">
                  <a:solidFill>
                    <a:srgbClr val="FFD302"/>
                  </a:solidFill>
                </a:rPr>
                <a:t>运用</a:t>
              </a:r>
              <a:r>
                <a:rPr lang="en-US" altLang="zh-CN" sz="3600" b="1" dirty="0">
                  <a:solidFill>
                    <a:srgbClr val="FFD302"/>
                  </a:solidFill>
                </a:rPr>
                <a:t>02</a:t>
              </a:r>
              <a:endParaRPr lang="zh-CN" altLang="en-US" sz="3600" b="1" dirty="0">
                <a:solidFill>
                  <a:srgbClr val="FFD302"/>
                </a:solidFill>
              </a:endParaRPr>
            </a:p>
          </p:txBody>
        </p:sp>
      </p:grpSp>
      <p:sp>
        <p:nvSpPr>
          <p:cNvPr id="41" name="文本框 12"/>
          <p:cNvSpPr txBox="1"/>
          <p:nvPr/>
        </p:nvSpPr>
        <p:spPr>
          <a:xfrm>
            <a:off x="1089511" y="2947722"/>
            <a:ext cx="5134520" cy="1884106"/>
          </a:xfrm>
          <a:prstGeom prst="rect">
            <a:avLst/>
          </a:prstGeom>
          <a:noFill/>
          <a:ln>
            <a:noFill/>
          </a:ln>
        </p:spPr>
        <p:txBody>
          <a:bodyPr wrap="square" rtlCol="0">
            <a:spAutoFit/>
          </a:bodyPr>
          <a:lstStyle/>
          <a:p>
            <a:pPr>
              <a:lnSpc>
                <a:spcPct val="150000"/>
              </a:lnSpc>
            </a:pPr>
            <a:r>
              <a:rPr lang="zh-CN" altLang="en-US" b="1" dirty="0"/>
              <a:t>      </a:t>
            </a:r>
            <a:r>
              <a:rPr lang="zh-CN" altLang="en-US" sz="2000" dirty="0"/>
              <a:t>我们需要真诚的赞美，也需要善意的批评。结合你自己或自己周围的人和事，说说在批评他人方面有哪些得体的做法或不当的做法。</a:t>
            </a:r>
            <a:endParaRPr lang="zh-CN" altLang="en-US" sz="2000" dirty="0"/>
          </a:p>
        </p:txBody>
      </p:sp>
      <p:sp>
        <p:nvSpPr>
          <p:cNvPr id="42" name="文本框 12"/>
          <p:cNvSpPr txBox="1"/>
          <p:nvPr/>
        </p:nvSpPr>
        <p:spPr>
          <a:xfrm>
            <a:off x="7091148" y="3551034"/>
            <a:ext cx="4445323" cy="2862322"/>
          </a:xfrm>
          <a:prstGeom prst="rect">
            <a:avLst/>
          </a:prstGeom>
          <a:noFill/>
          <a:ln>
            <a:noFill/>
          </a:ln>
        </p:spPr>
        <p:txBody>
          <a:bodyPr wrap="square" rtlCol="0">
            <a:spAutoFit/>
          </a:bodyPr>
          <a:lstStyle/>
          <a:p>
            <a:pPr>
              <a:lnSpc>
                <a:spcPct val="150000"/>
              </a:lnSpc>
            </a:pPr>
            <a:r>
              <a:rPr lang="en-US" altLang="zh-CN" sz="2000" dirty="0"/>
              <a:t>       </a:t>
            </a:r>
            <a:r>
              <a:rPr lang="zh-CN" altLang="zh-CN" sz="2000" dirty="0"/>
              <a:t>虚伪的迎合是友谊的毒剂，诚恳的批评是友爱的厚礼。请你谈谈你曾经经历过的朋友或亲人之间批评的例子，并说说对那次批评的感受。</a:t>
            </a:r>
            <a:endParaRPr lang="zh-CN" altLang="zh-CN" sz="2000" dirty="0"/>
          </a:p>
          <a:p>
            <a:pPr>
              <a:lnSpc>
                <a:spcPct val="150000"/>
              </a:lnSpc>
            </a:pPr>
            <a:r>
              <a:rPr lang="en-US" altLang="zh-CN" sz="2000" dirty="0"/>
              <a:t> </a:t>
            </a:r>
            <a:endParaRPr lang="zh-CN" altLang="zh-CN" sz="2000" dirty="0"/>
          </a:p>
          <a:p>
            <a:pPr>
              <a:lnSpc>
                <a:spcPct val="150000"/>
              </a:lnSpc>
            </a:pPr>
            <a:endParaRPr lang="en-US" altLang="zh-CN" sz="2000" dirty="0"/>
          </a:p>
        </p:txBody>
      </p:sp>
      <p:grpSp>
        <p:nvGrpSpPr>
          <p:cNvPr id="44" name="组合 33"/>
          <p:cNvGrpSpPr/>
          <p:nvPr/>
        </p:nvGrpSpPr>
        <p:grpSpPr>
          <a:xfrm rot="20927943" flipH="1">
            <a:off x="6535581" y="3139646"/>
            <a:ext cx="1020273" cy="880617"/>
            <a:chOff x="1118017" y="1286242"/>
            <a:chExt cx="2302177" cy="2576310"/>
          </a:xfrm>
        </p:grpSpPr>
        <p:sp>
          <p:nvSpPr>
            <p:cNvPr id="47" name="任意多边形 46"/>
            <p:cNvSpPr/>
            <p:nvPr/>
          </p:nvSpPr>
          <p:spPr>
            <a:xfrm rot="251092">
              <a:off x="1118017" y="2971800"/>
              <a:ext cx="1545020" cy="614855"/>
            </a:xfrm>
            <a:custGeom>
              <a:avLst/>
              <a:gdLst>
                <a:gd name="connsiteX0" fmla="*/ 0 w 1545020"/>
                <a:gd name="connsiteY0" fmla="*/ 0 h 614855"/>
                <a:gd name="connsiteX1" fmla="*/ 1545020 w 1545020"/>
                <a:gd name="connsiteY1" fmla="*/ 614855 h 614855"/>
                <a:gd name="connsiteX2" fmla="*/ 1277007 w 1545020"/>
                <a:gd name="connsiteY2" fmla="*/ 78828 h 614855"/>
                <a:gd name="connsiteX3" fmla="*/ 0 w 1545020"/>
                <a:gd name="connsiteY3" fmla="*/ 0 h 614855"/>
              </a:gdLst>
              <a:ahLst/>
              <a:cxnLst>
                <a:cxn ang="0">
                  <a:pos x="connsiteX0" y="connsiteY0"/>
                </a:cxn>
                <a:cxn ang="0">
                  <a:pos x="connsiteX1" y="connsiteY1"/>
                </a:cxn>
                <a:cxn ang="0">
                  <a:pos x="connsiteX2" y="connsiteY2"/>
                </a:cxn>
                <a:cxn ang="0">
                  <a:pos x="connsiteX3" y="connsiteY3"/>
                </a:cxn>
              </a:cxnLst>
              <a:rect l="l" t="t" r="r" b="b"/>
              <a:pathLst>
                <a:path w="1545020" h="614855">
                  <a:moveTo>
                    <a:pt x="0" y="0"/>
                  </a:moveTo>
                  <a:lnTo>
                    <a:pt x="1545020" y="614855"/>
                  </a:lnTo>
                  <a:lnTo>
                    <a:pt x="1277007" y="78828"/>
                  </a:lnTo>
                  <a:lnTo>
                    <a:pt x="0" y="0"/>
                  </a:lnTo>
                  <a:close/>
                </a:path>
              </a:pathLst>
            </a:custGeom>
            <a:solidFill>
              <a:srgbClr val="14C9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8" name="任意多边形 47"/>
            <p:cNvSpPr/>
            <p:nvPr/>
          </p:nvSpPr>
          <p:spPr>
            <a:xfrm>
              <a:off x="1127752" y="1286242"/>
              <a:ext cx="2270235" cy="1860331"/>
            </a:xfrm>
            <a:custGeom>
              <a:avLst/>
              <a:gdLst>
                <a:gd name="connsiteX0" fmla="*/ 0 w 2270235"/>
                <a:gd name="connsiteY0" fmla="*/ 1639614 h 1860331"/>
                <a:gd name="connsiteX1" fmla="*/ 1797269 w 2270235"/>
                <a:gd name="connsiteY1" fmla="*/ 1860331 h 1860331"/>
                <a:gd name="connsiteX2" fmla="*/ 2270235 w 2270235"/>
                <a:gd name="connsiteY2" fmla="*/ 851338 h 1860331"/>
                <a:gd name="connsiteX3" fmla="*/ 1923393 w 2270235"/>
                <a:gd name="connsiteY3" fmla="*/ 0 h 1860331"/>
                <a:gd name="connsiteX4" fmla="*/ 1686911 w 2270235"/>
                <a:gd name="connsiteY4" fmla="*/ 1150883 h 1860331"/>
                <a:gd name="connsiteX5" fmla="*/ 0 w 2270235"/>
                <a:gd name="connsiteY5" fmla="*/ 1639614 h 1860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70235" h="1860331">
                  <a:moveTo>
                    <a:pt x="0" y="1639614"/>
                  </a:moveTo>
                  <a:lnTo>
                    <a:pt x="1797269" y="1860331"/>
                  </a:lnTo>
                  <a:lnTo>
                    <a:pt x="2270235" y="851338"/>
                  </a:lnTo>
                  <a:lnTo>
                    <a:pt x="1923393" y="0"/>
                  </a:lnTo>
                  <a:lnTo>
                    <a:pt x="1686911" y="1150883"/>
                  </a:lnTo>
                  <a:lnTo>
                    <a:pt x="0" y="1639614"/>
                  </a:lnTo>
                  <a:close/>
                </a:path>
              </a:pathLst>
            </a:cu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9" name="任意多边形 48"/>
            <p:cNvSpPr/>
            <p:nvPr/>
          </p:nvSpPr>
          <p:spPr>
            <a:xfrm rot="21416211">
              <a:off x="1324303" y="3310759"/>
              <a:ext cx="1277007" cy="551793"/>
            </a:xfrm>
            <a:custGeom>
              <a:avLst/>
              <a:gdLst>
                <a:gd name="connsiteX0" fmla="*/ 1277007 w 1277007"/>
                <a:gd name="connsiteY0" fmla="*/ 346841 h 551793"/>
                <a:gd name="connsiteX1" fmla="*/ 0 w 1277007"/>
                <a:gd name="connsiteY1" fmla="*/ 551793 h 551793"/>
                <a:gd name="connsiteX2" fmla="*/ 677918 w 1277007"/>
                <a:gd name="connsiteY2" fmla="*/ 0 h 551793"/>
                <a:gd name="connsiteX3" fmla="*/ 1277007 w 1277007"/>
                <a:gd name="connsiteY3" fmla="*/ 346841 h 551793"/>
              </a:gdLst>
              <a:ahLst/>
              <a:cxnLst>
                <a:cxn ang="0">
                  <a:pos x="connsiteX0" y="connsiteY0"/>
                </a:cxn>
                <a:cxn ang="0">
                  <a:pos x="connsiteX1" y="connsiteY1"/>
                </a:cxn>
                <a:cxn ang="0">
                  <a:pos x="connsiteX2" y="connsiteY2"/>
                </a:cxn>
                <a:cxn ang="0">
                  <a:pos x="connsiteX3" y="connsiteY3"/>
                </a:cxn>
              </a:cxnLst>
              <a:rect l="l" t="t" r="r" b="b"/>
              <a:pathLst>
                <a:path w="1277007" h="551793">
                  <a:moveTo>
                    <a:pt x="1277007" y="346841"/>
                  </a:moveTo>
                  <a:lnTo>
                    <a:pt x="0" y="551793"/>
                  </a:lnTo>
                  <a:lnTo>
                    <a:pt x="677918" y="0"/>
                  </a:lnTo>
                  <a:lnTo>
                    <a:pt x="1277007" y="346841"/>
                  </a:lnTo>
                  <a:close/>
                </a:path>
              </a:pathLst>
            </a:custGeom>
            <a:solidFill>
              <a:srgbClr val="07906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0" name="任意多边形 49"/>
            <p:cNvSpPr/>
            <p:nvPr/>
          </p:nvSpPr>
          <p:spPr>
            <a:xfrm>
              <a:off x="2868401" y="2083186"/>
              <a:ext cx="551793" cy="1056290"/>
            </a:xfrm>
            <a:custGeom>
              <a:avLst/>
              <a:gdLst>
                <a:gd name="connsiteX0" fmla="*/ 0 w 551793"/>
                <a:gd name="connsiteY0" fmla="*/ 331076 h 1056290"/>
                <a:gd name="connsiteX1" fmla="*/ 94593 w 551793"/>
                <a:gd name="connsiteY1" fmla="*/ 1056290 h 1056290"/>
                <a:gd name="connsiteX2" fmla="*/ 551793 w 551793"/>
                <a:gd name="connsiteY2" fmla="*/ 0 h 1056290"/>
                <a:gd name="connsiteX3" fmla="*/ 0 w 551793"/>
                <a:gd name="connsiteY3" fmla="*/ 331076 h 1056290"/>
              </a:gdLst>
              <a:ahLst/>
              <a:cxnLst>
                <a:cxn ang="0">
                  <a:pos x="connsiteX0" y="connsiteY0"/>
                </a:cxn>
                <a:cxn ang="0">
                  <a:pos x="connsiteX1" y="connsiteY1"/>
                </a:cxn>
                <a:cxn ang="0">
                  <a:pos x="connsiteX2" y="connsiteY2"/>
                </a:cxn>
                <a:cxn ang="0">
                  <a:pos x="connsiteX3" y="connsiteY3"/>
                </a:cxn>
              </a:cxnLst>
              <a:rect l="l" t="t" r="r" b="b"/>
              <a:pathLst>
                <a:path w="551793" h="1056290">
                  <a:moveTo>
                    <a:pt x="0" y="331076"/>
                  </a:moveTo>
                  <a:lnTo>
                    <a:pt x="94593" y="1056290"/>
                  </a:lnTo>
                  <a:lnTo>
                    <a:pt x="551793" y="0"/>
                  </a:lnTo>
                  <a:lnTo>
                    <a:pt x="0" y="331076"/>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additive="base">
                                        <p:cTn id="13" dur="500" fill="hold"/>
                                        <p:tgtEl>
                                          <p:spTgt spid="42"/>
                                        </p:tgtEl>
                                        <p:attrNameLst>
                                          <p:attrName>ppt_x</p:attrName>
                                        </p:attrNameLst>
                                      </p:cBhvr>
                                      <p:tavLst>
                                        <p:tav tm="0">
                                          <p:val>
                                            <p:strVal val="#ppt_x"/>
                                          </p:val>
                                        </p:tav>
                                        <p:tav tm="100000">
                                          <p:val>
                                            <p:strVal val="#ppt_x"/>
                                          </p:val>
                                        </p:tav>
                                      </p:tavLst>
                                    </p:anim>
                                    <p:anim calcmode="lin" valueType="num">
                                      <p:cBhvr additive="base">
                                        <p:cTn id="14"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3431831" y="731095"/>
            <a:ext cx="6015789" cy="5823285"/>
          </a:xfrm>
          <a:custGeom>
            <a:avLst/>
            <a:gdLst>
              <a:gd name="connsiteX0" fmla="*/ 866274 w 6015789"/>
              <a:gd name="connsiteY0" fmla="*/ 673769 h 5823285"/>
              <a:gd name="connsiteX1" fmla="*/ 4620126 w 6015789"/>
              <a:gd name="connsiteY1" fmla="*/ 0 h 5823285"/>
              <a:gd name="connsiteX2" fmla="*/ 6015789 w 6015789"/>
              <a:gd name="connsiteY2" fmla="*/ 2671011 h 5823285"/>
              <a:gd name="connsiteX3" fmla="*/ 3465095 w 6015789"/>
              <a:gd name="connsiteY3" fmla="*/ 5823285 h 5823285"/>
              <a:gd name="connsiteX4" fmla="*/ 0 w 6015789"/>
              <a:gd name="connsiteY4" fmla="*/ 3777916 h 5823285"/>
              <a:gd name="connsiteX5" fmla="*/ 866274 w 6015789"/>
              <a:gd name="connsiteY5" fmla="*/ 673769 h 5823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15789" h="5823285">
                <a:moveTo>
                  <a:pt x="866274" y="673769"/>
                </a:moveTo>
                <a:lnTo>
                  <a:pt x="4620126" y="0"/>
                </a:lnTo>
                <a:lnTo>
                  <a:pt x="6015789" y="2671011"/>
                </a:lnTo>
                <a:lnTo>
                  <a:pt x="3465095" y="5823285"/>
                </a:lnTo>
                <a:lnTo>
                  <a:pt x="0" y="3777916"/>
                </a:lnTo>
                <a:lnTo>
                  <a:pt x="866274" y="673769"/>
                </a:lnTo>
                <a:close/>
              </a:path>
            </a:pathLst>
          </a:custGeom>
          <a:solidFill>
            <a:srgbClr val="02C9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灯片编号占位符 3"/>
          <p:cNvSpPr>
            <a:spLocks noGrp="1"/>
          </p:cNvSpPr>
          <p:nvPr>
            <p:ph type="sldNum" sz="quarter" idx="12"/>
          </p:nvPr>
        </p:nvSpPr>
        <p:spPr/>
        <p:txBody>
          <a:bodyPr/>
          <a:lstStyle/>
          <a:p>
            <a:fld id="{FB7A3ED1-8A86-444E-A5FA-8BBDB1966EAF}" type="slidenum">
              <a:rPr lang="zh-CN" altLang="en-US" smtClean="0"/>
            </a:fld>
            <a:endParaRPr lang="zh-CN" altLang="en-US" dirty="0"/>
          </a:p>
        </p:txBody>
      </p:sp>
      <p:grpSp>
        <p:nvGrpSpPr>
          <p:cNvPr id="18" name="组合 17"/>
          <p:cNvGrpSpPr/>
          <p:nvPr/>
        </p:nvGrpSpPr>
        <p:grpSpPr>
          <a:xfrm>
            <a:off x="9218820" y="1463181"/>
            <a:ext cx="1780484" cy="5288802"/>
            <a:chOff x="3159815" y="2613577"/>
            <a:chExt cx="1181100" cy="3508375"/>
          </a:xfrm>
        </p:grpSpPr>
        <p:sp>
          <p:nvSpPr>
            <p:cNvPr id="10" name="AutoShape 9"/>
            <p:cNvSpPr>
              <a:spLocks noChangeAspect="1" noChangeArrowheads="1" noTextEdit="1"/>
            </p:cNvSpPr>
            <p:nvPr/>
          </p:nvSpPr>
          <p:spPr bwMode="auto">
            <a:xfrm>
              <a:off x="3159815" y="2613577"/>
              <a:ext cx="1181100" cy="348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1" name="Freeform 11"/>
            <p:cNvSpPr>
              <a:spLocks noEditPoints="1"/>
            </p:cNvSpPr>
            <p:nvPr/>
          </p:nvSpPr>
          <p:spPr bwMode="auto">
            <a:xfrm>
              <a:off x="3159815" y="2613577"/>
              <a:ext cx="1181100" cy="3508375"/>
            </a:xfrm>
            <a:custGeom>
              <a:avLst/>
              <a:gdLst>
                <a:gd name="T0" fmla="*/ 244 w 312"/>
                <a:gd name="T1" fmla="*/ 716 h 933"/>
                <a:gd name="T2" fmla="*/ 225 w 312"/>
                <a:gd name="T3" fmla="*/ 856 h 933"/>
                <a:gd name="T4" fmla="*/ 223 w 312"/>
                <a:gd name="T5" fmla="*/ 924 h 933"/>
                <a:gd name="T6" fmla="*/ 176 w 312"/>
                <a:gd name="T7" fmla="*/ 901 h 933"/>
                <a:gd name="T8" fmla="*/ 170 w 312"/>
                <a:gd name="T9" fmla="*/ 867 h 933"/>
                <a:gd name="T10" fmla="*/ 178 w 312"/>
                <a:gd name="T11" fmla="*/ 745 h 933"/>
                <a:gd name="T12" fmla="*/ 173 w 312"/>
                <a:gd name="T13" fmla="*/ 579 h 933"/>
                <a:gd name="T14" fmla="*/ 155 w 312"/>
                <a:gd name="T15" fmla="*/ 515 h 933"/>
                <a:gd name="T16" fmla="*/ 132 w 312"/>
                <a:gd name="T17" fmla="*/ 608 h 933"/>
                <a:gd name="T18" fmla="*/ 109 w 312"/>
                <a:gd name="T19" fmla="*/ 735 h 933"/>
                <a:gd name="T20" fmla="*/ 86 w 312"/>
                <a:gd name="T21" fmla="*/ 822 h 933"/>
                <a:gd name="T22" fmla="*/ 85 w 312"/>
                <a:gd name="T23" fmla="*/ 861 h 933"/>
                <a:gd name="T24" fmla="*/ 71 w 312"/>
                <a:gd name="T25" fmla="*/ 909 h 933"/>
                <a:gd name="T26" fmla="*/ 26 w 312"/>
                <a:gd name="T27" fmla="*/ 924 h 933"/>
                <a:gd name="T28" fmla="*/ 25 w 312"/>
                <a:gd name="T29" fmla="*/ 894 h 933"/>
                <a:gd name="T30" fmla="*/ 24 w 312"/>
                <a:gd name="T31" fmla="*/ 855 h 933"/>
                <a:gd name="T32" fmla="*/ 31 w 312"/>
                <a:gd name="T33" fmla="*/ 716 h 933"/>
                <a:gd name="T34" fmla="*/ 47 w 312"/>
                <a:gd name="T35" fmla="*/ 524 h 933"/>
                <a:gd name="T36" fmla="*/ 25 w 312"/>
                <a:gd name="T37" fmla="*/ 511 h 933"/>
                <a:gd name="T38" fmla="*/ 41 w 312"/>
                <a:gd name="T39" fmla="*/ 456 h 933"/>
                <a:gd name="T40" fmla="*/ 19 w 312"/>
                <a:gd name="T41" fmla="*/ 443 h 933"/>
                <a:gd name="T42" fmla="*/ 9 w 312"/>
                <a:gd name="T43" fmla="*/ 386 h 933"/>
                <a:gd name="T44" fmla="*/ 6 w 312"/>
                <a:gd name="T45" fmla="*/ 351 h 933"/>
                <a:gd name="T46" fmla="*/ 4 w 312"/>
                <a:gd name="T47" fmla="*/ 336 h 933"/>
                <a:gd name="T48" fmla="*/ 9 w 312"/>
                <a:gd name="T49" fmla="*/ 317 h 933"/>
                <a:gd name="T50" fmla="*/ 29 w 312"/>
                <a:gd name="T51" fmla="*/ 205 h 933"/>
                <a:gd name="T52" fmla="*/ 94 w 312"/>
                <a:gd name="T53" fmla="*/ 150 h 933"/>
                <a:gd name="T54" fmla="*/ 124 w 312"/>
                <a:gd name="T55" fmla="*/ 124 h 933"/>
                <a:gd name="T56" fmla="*/ 112 w 312"/>
                <a:gd name="T57" fmla="*/ 89 h 933"/>
                <a:gd name="T58" fmla="*/ 114 w 312"/>
                <a:gd name="T59" fmla="*/ 69 h 933"/>
                <a:gd name="T60" fmla="*/ 151 w 312"/>
                <a:gd name="T61" fmla="*/ 1 h 933"/>
                <a:gd name="T62" fmla="*/ 197 w 312"/>
                <a:gd name="T63" fmla="*/ 56 h 933"/>
                <a:gd name="T64" fmla="*/ 205 w 312"/>
                <a:gd name="T65" fmla="*/ 71 h 933"/>
                <a:gd name="T66" fmla="*/ 188 w 312"/>
                <a:gd name="T67" fmla="*/ 107 h 933"/>
                <a:gd name="T68" fmla="*/ 231 w 312"/>
                <a:gd name="T69" fmla="*/ 159 h 933"/>
                <a:gd name="T70" fmla="*/ 294 w 312"/>
                <a:gd name="T71" fmla="*/ 275 h 933"/>
                <a:gd name="T72" fmla="*/ 309 w 312"/>
                <a:gd name="T73" fmla="*/ 357 h 933"/>
                <a:gd name="T74" fmla="*/ 282 w 312"/>
                <a:gd name="T75" fmla="*/ 442 h 933"/>
                <a:gd name="T76" fmla="*/ 268 w 312"/>
                <a:gd name="T77" fmla="*/ 470 h 933"/>
                <a:gd name="T78" fmla="*/ 252 w 312"/>
                <a:gd name="T79" fmla="*/ 526 h 933"/>
                <a:gd name="T80" fmla="*/ 249 w 312"/>
                <a:gd name="T81" fmla="*/ 329 h 933"/>
                <a:gd name="T82" fmla="*/ 252 w 312"/>
                <a:gd name="T83" fmla="*/ 385 h 933"/>
                <a:gd name="T84" fmla="*/ 254 w 312"/>
                <a:gd name="T85" fmla="*/ 339 h 933"/>
                <a:gd name="T86" fmla="*/ 57 w 312"/>
                <a:gd name="T87" fmla="*/ 333 h 933"/>
                <a:gd name="T88" fmla="*/ 56 w 312"/>
                <a:gd name="T89" fmla="*/ 369 h 933"/>
                <a:gd name="T90" fmla="*/ 60 w 312"/>
                <a:gd name="T91" fmla="*/ 363 h 933"/>
                <a:gd name="T92" fmla="*/ 57 w 312"/>
                <a:gd name="T93" fmla="*/ 333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12" h="933">
                  <a:moveTo>
                    <a:pt x="248" y="629"/>
                  </a:moveTo>
                  <a:cubicBezTo>
                    <a:pt x="248" y="629"/>
                    <a:pt x="246" y="689"/>
                    <a:pt x="244" y="716"/>
                  </a:cubicBezTo>
                  <a:cubicBezTo>
                    <a:pt x="242" y="742"/>
                    <a:pt x="235" y="780"/>
                    <a:pt x="234" y="791"/>
                  </a:cubicBezTo>
                  <a:cubicBezTo>
                    <a:pt x="233" y="803"/>
                    <a:pt x="227" y="841"/>
                    <a:pt x="225" y="856"/>
                  </a:cubicBezTo>
                  <a:cubicBezTo>
                    <a:pt x="224" y="872"/>
                    <a:pt x="219" y="879"/>
                    <a:pt x="221" y="885"/>
                  </a:cubicBezTo>
                  <a:cubicBezTo>
                    <a:pt x="222" y="890"/>
                    <a:pt x="240" y="911"/>
                    <a:pt x="223" y="924"/>
                  </a:cubicBezTo>
                  <a:cubicBezTo>
                    <a:pt x="223" y="924"/>
                    <a:pt x="204" y="933"/>
                    <a:pt x="178" y="909"/>
                  </a:cubicBezTo>
                  <a:cubicBezTo>
                    <a:pt x="178" y="909"/>
                    <a:pt x="180" y="905"/>
                    <a:pt x="176" y="901"/>
                  </a:cubicBezTo>
                  <a:cubicBezTo>
                    <a:pt x="172" y="898"/>
                    <a:pt x="172" y="894"/>
                    <a:pt x="173" y="888"/>
                  </a:cubicBezTo>
                  <a:cubicBezTo>
                    <a:pt x="174" y="881"/>
                    <a:pt x="171" y="873"/>
                    <a:pt x="170" y="867"/>
                  </a:cubicBezTo>
                  <a:cubicBezTo>
                    <a:pt x="169" y="862"/>
                    <a:pt x="166" y="824"/>
                    <a:pt x="170" y="808"/>
                  </a:cubicBezTo>
                  <a:cubicBezTo>
                    <a:pt x="175" y="791"/>
                    <a:pt x="179" y="759"/>
                    <a:pt x="178" y="745"/>
                  </a:cubicBezTo>
                  <a:cubicBezTo>
                    <a:pt x="178" y="732"/>
                    <a:pt x="180" y="688"/>
                    <a:pt x="178" y="666"/>
                  </a:cubicBezTo>
                  <a:cubicBezTo>
                    <a:pt x="177" y="645"/>
                    <a:pt x="178" y="590"/>
                    <a:pt x="173" y="579"/>
                  </a:cubicBezTo>
                  <a:cubicBezTo>
                    <a:pt x="168" y="569"/>
                    <a:pt x="159" y="538"/>
                    <a:pt x="158" y="533"/>
                  </a:cubicBezTo>
                  <a:cubicBezTo>
                    <a:pt x="157" y="527"/>
                    <a:pt x="155" y="515"/>
                    <a:pt x="155" y="515"/>
                  </a:cubicBezTo>
                  <a:cubicBezTo>
                    <a:pt x="155" y="515"/>
                    <a:pt x="154" y="532"/>
                    <a:pt x="152" y="538"/>
                  </a:cubicBezTo>
                  <a:cubicBezTo>
                    <a:pt x="149" y="544"/>
                    <a:pt x="135" y="593"/>
                    <a:pt x="132" y="608"/>
                  </a:cubicBezTo>
                  <a:cubicBezTo>
                    <a:pt x="128" y="623"/>
                    <a:pt x="126" y="649"/>
                    <a:pt x="121" y="676"/>
                  </a:cubicBezTo>
                  <a:cubicBezTo>
                    <a:pt x="116" y="703"/>
                    <a:pt x="110" y="723"/>
                    <a:pt x="109" y="735"/>
                  </a:cubicBezTo>
                  <a:cubicBezTo>
                    <a:pt x="107" y="747"/>
                    <a:pt x="97" y="778"/>
                    <a:pt x="94" y="790"/>
                  </a:cubicBezTo>
                  <a:cubicBezTo>
                    <a:pt x="91" y="802"/>
                    <a:pt x="88" y="814"/>
                    <a:pt x="86" y="822"/>
                  </a:cubicBezTo>
                  <a:cubicBezTo>
                    <a:pt x="84" y="830"/>
                    <a:pt x="80" y="832"/>
                    <a:pt x="83" y="838"/>
                  </a:cubicBezTo>
                  <a:cubicBezTo>
                    <a:pt x="85" y="844"/>
                    <a:pt x="89" y="852"/>
                    <a:pt x="85" y="861"/>
                  </a:cubicBezTo>
                  <a:cubicBezTo>
                    <a:pt x="81" y="870"/>
                    <a:pt x="73" y="879"/>
                    <a:pt x="73" y="885"/>
                  </a:cubicBezTo>
                  <a:cubicBezTo>
                    <a:pt x="73" y="891"/>
                    <a:pt x="77" y="906"/>
                    <a:pt x="71" y="909"/>
                  </a:cubicBezTo>
                  <a:cubicBezTo>
                    <a:pt x="65" y="912"/>
                    <a:pt x="55" y="915"/>
                    <a:pt x="52" y="918"/>
                  </a:cubicBezTo>
                  <a:cubicBezTo>
                    <a:pt x="48" y="921"/>
                    <a:pt x="33" y="925"/>
                    <a:pt x="26" y="924"/>
                  </a:cubicBezTo>
                  <a:cubicBezTo>
                    <a:pt x="18" y="925"/>
                    <a:pt x="8" y="916"/>
                    <a:pt x="11" y="911"/>
                  </a:cubicBezTo>
                  <a:cubicBezTo>
                    <a:pt x="11" y="911"/>
                    <a:pt x="22" y="895"/>
                    <a:pt x="25" y="894"/>
                  </a:cubicBezTo>
                  <a:cubicBezTo>
                    <a:pt x="28" y="892"/>
                    <a:pt x="29" y="887"/>
                    <a:pt x="29" y="883"/>
                  </a:cubicBezTo>
                  <a:cubicBezTo>
                    <a:pt x="29" y="878"/>
                    <a:pt x="27" y="866"/>
                    <a:pt x="24" y="855"/>
                  </a:cubicBezTo>
                  <a:cubicBezTo>
                    <a:pt x="20" y="845"/>
                    <a:pt x="18" y="838"/>
                    <a:pt x="20" y="829"/>
                  </a:cubicBezTo>
                  <a:cubicBezTo>
                    <a:pt x="22" y="820"/>
                    <a:pt x="30" y="732"/>
                    <a:pt x="31" y="716"/>
                  </a:cubicBezTo>
                  <a:cubicBezTo>
                    <a:pt x="33" y="701"/>
                    <a:pt x="39" y="640"/>
                    <a:pt x="41" y="620"/>
                  </a:cubicBezTo>
                  <a:cubicBezTo>
                    <a:pt x="42" y="599"/>
                    <a:pt x="48" y="525"/>
                    <a:pt x="47" y="524"/>
                  </a:cubicBezTo>
                  <a:cubicBezTo>
                    <a:pt x="45" y="523"/>
                    <a:pt x="45" y="523"/>
                    <a:pt x="45" y="523"/>
                  </a:cubicBezTo>
                  <a:cubicBezTo>
                    <a:pt x="45" y="523"/>
                    <a:pt x="36" y="527"/>
                    <a:pt x="25" y="511"/>
                  </a:cubicBezTo>
                  <a:cubicBezTo>
                    <a:pt x="14" y="496"/>
                    <a:pt x="7" y="498"/>
                    <a:pt x="13" y="491"/>
                  </a:cubicBezTo>
                  <a:cubicBezTo>
                    <a:pt x="20" y="485"/>
                    <a:pt x="41" y="456"/>
                    <a:pt x="41" y="456"/>
                  </a:cubicBezTo>
                  <a:cubicBezTo>
                    <a:pt x="36" y="445"/>
                    <a:pt x="36" y="445"/>
                    <a:pt x="36" y="445"/>
                  </a:cubicBezTo>
                  <a:cubicBezTo>
                    <a:pt x="36" y="445"/>
                    <a:pt x="20" y="451"/>
                    <a:pt x="19" y="443"/>
                  </a:cubicBezTo>
                  <a:cubicBezTo>
                    <a:pt x="19" y="435"/>
                    <a:pt x="20" y="422"/>
                    <a:pt x="18" y="416"/>
                  </a:cubicBezTo>
                  <a:cubicBezTo>
                    <a:pt x="16" y="409"/>
                    <a:pt x="13" y="390"/>
                    <a:pt x="9" y="386"/>
                  </a:cubicBezTo>
                  <a:cubicBezTo>
                    <a:pt x="6" y="381"/>
                    <a:pt x="1" y="370"/>
                    <a:pt x="2" y="361"/>
                  </a:cubicBezTo>
                  <a:cubicBezTo>
                    <a:pt x="2" y="353"/>
                    <a:pt x="6" y="351"/>
                    <a:pt x="6" y="351"/>
                  </a:cubicBezTo>
                  <a:cubicBezTo>
                    <a:pt x="6" y="351"/>
                    <a:pt x="3" y="347"/>
                    <a:pt x="2" y="345"/>
                  </a:cubicBezTo>
                  <a:cubicBezTo>
                    <a:pt x="0" y="343"/>
                    <a:pt x="1" y="339"/>
                    <a:pt x="4" y="336"/>
                  </a:cubicBezTo>
                  <a:cubicBezTo>
                    <a:pt x="4" y="334"/>
                    <a:pt x="5" y="331"/>
                    <a:pt x="5" y="328"/>
                  </a:cubicBezTo>
                  <a:cubicBezTo>
                    <a:pt x="5" y="326"/>
                    <a:pt x="9" y="323"/>
                    <a:pt x="9" y="317"/>
                  </a:cubicBezTo>
                  <a:cubicBezTo>
                    <a:pt x="9" y="311"/>
                    <a:pt x="11" y="289"/>
                    <a:pt x="15" y="270"/>
                  </a:cubicBezTo>
                  <a:cubicBezTo>
                    <a:pt x="20" y="251"/>
                    <a:pt x="28" y="219"/>
                    <a:pt x="29" y="205"/>
                  </a:cubicBezTo>
                  <a:cubicBezTo>
                    <a:pt x="30" y="190"/>
                    <a:pt x="27" y="179"/>
                    <a:pt x="37" y="172"/>
                  </a:cubicBezTo>
                  <a:cubicBezTo>
                    <a:pt x="46" y="166"/>
                    <a:pt x="84" y="153"/>
                    <a:pt x="94" y="150"/>
                  </a:cubicBezTo>
                  <a:cubicBezTo>
                    <a:pt x="104" y="146"/>
                    <a:pt x="115" y="144"/>
                    <a:pt x="119" y="139"/>
                  </a:cubicBezTo>
                  <a:cubicBezTo>
                    <a:pt x="124" y="135"/>
                    <a:pt x="126" y="133"/>
                    <a:pt x="124" y="124"/>
                  </a:cubicBezTo>
                  <a:cubicBezTo>
                    <a:pt x="123" y="115"/>
                    <a:pt x="121" y="100"/>
                    <a:pt x="121" y="98"/>
                  </a:cubicBezTo>
                  <a:cubicBezTo>
                    <a:pt x="121" y="96"/>
                    <a:pt x="115" y="98"/>
                    <a:pt x="112" y="89"/>
                  </a:cubicBezTo>
                  <a:cubicBezTo>
                    <a:pt x="110" y="80"/>
                    <a:pt x="107" y="71"/>
                    <a:pt x="110" y="68"/>
                  </a:cubicBezTo>
                  <a:cubicBezTo>
                    <a:pt x="112" y="65"/>
                    <a:pt x="114" y="67"/>
                    <a:pt x="114" y="69"/>
                  </a:cubicBezTo>
                  <a:cubicBezTo>
                    <a:pt x="115" y="70"/>
                    <a:pt x="111" y="54"/>
                    <a:pt x="112" y="43"/>
                  </a:cubicBezTo>
                  <a:cubicBezTo>
                    <a:pt x="114" y="32"/>
                    <a:pt x="123" y="3"/>
                    <a:pt x="151" y="1"/>
                  </a:cubicBezTo>
                  <a:cubicBezTo>
                    <a:pt x="151" y="1"/>
                    <a:pt x="180" y="0"/>
                    <a:pt x="195" y="23"/>
                  </a:cubicBezTo>
                  <a:cubicBezTo>
                    <a:pt x="203" y="38"/>
                    <a:pt x="197" y="51"/>
                    <a:pt x="197" y="56"/>
                  </a:cubicBezTo>
                  <a:cubicBezTo>
                    <a:pt x="197" y="56"/>
                    <a:pt x="194" y="66"/>
                    <a:pt x="195" y="68"/>
                  </a:cubicBezTo>
                  <a:cubicBezTo>
                    <a:pt x="196" y="70"/>
                    <a:pt x="206" y="63"/>
                    <a:pt x="205" y="71"/>
                  </a:cubicBezTo>
                  <a:cubicBezTo>
                    <a:pt x="203" y="79"/>
                    <a:pt x="197" y="97"/>
                    <a:pt x="194" y="96"/>
                  </a:cubicBezTo>
                  <a:cubicBezTo>
                    <a:pt x="190" y="95"/>
                    <a:pt x="188" y="103"/>
                    <a:pt x="188" y="107"/>
                  </a:cubicBezTo>
                  <a:cubicBezTo>
                    <a:pt x="187" y="111"/>
                    <a:pt x="182" y="127"/>
                    <a:pt x="190" y="134"/>
                  </a:cubicBezTo>
                  <a:cubicBezTo>
                    <a:pt x="197" y="141"/>
                    <a:pt x="221" y="156"/>
                    <a:pt x="231" y="159"/>
                  </a:cubicBezTo>
                  <a:cubicBezTo>
                    <a:pt x="245" y="166"/>
                    <a:pt x="283" y="166"/>
                    <a:pt x="284" y="183"/>
                  </a:cubicBezTo>
                  <a:cubicBezTo>
                    <a:pt x="284" y="183"/>
                    <a:pt x="290" y="244"/>
                    <a:pt x="294" y="275"/>
                  </a:cubicBezTo>
                  <a:cubicBezTo>
                    <a:pt x="299" y="306"/>
                    <a:pt x="312" y="337"/>
                    <a:pt x="311" y="341"/>
                  </a:cubicBezTo>
                  <a:cubicBezTo>
                    <a:pt x="310" y="346"/>
                    <a:pt x="308" y="350"/>
                    <a:pt x="309" y="357"/>
                  </a:cubicBezTo>
                  <a:cubicBezTo>
                    <a:pt x="309" y="364"/>
                    <a:pt x="308" y="364"/>
                    <a:pt x="306" y="375"/>
                  </a:cubicBezTo>
                  <a:cubicBezTo>
                    <a:pt x="304" y="387"/>
                    <a:pt x="285" y="435"/>
                    <a:pt x="282" y="442"/>
                  </a:cubicBezTo>
                  <a:cubicBezTo>
                    <a:pt x="280" y="450"/>
                    <a:pt x="273" y="459"/>
                    <a:pt x="269" y="460"/>
                  </a:cubicBezTo>
                  <a:cubicBezTo>
                    <a:pt x="265" y="461"/>
                    <a:pt x="266" y="461"/>
                    <a:pt x="268" y="470"/>
                  </a:cubicBezTo>
                  <a:cubicBezTo>
                    <a:pt x="270" y="480"/>
                    <a:pt x="280" y="524"/>
                    <a:pt x="278" y="525"/>
                  </a:cubicBezTo>
                  <a:cubicBezTo>
                    <a:pt x="275" y="525"/>
                    <a:pt x="252" y="526"/>
                    <a:pt x="252" y="526"/>
                  </a:cubicBezTo>
                  <a:cubicBezTo>
                    <a:pt x="252" y="526"/>
                    <a:pt x="248" y="616"/>
                    <a:pt x="248" y="629"/>
                  </a:cubicBezTo>
                  <a:close/>
                  <a:moveTo>
                    <a:pt x="249" y="329"/>
                  </a:moveTo>
                  <a:cubicBezTo>
                    <a:pt x="249" y="329"/>
                    <a:pt x="248" y="377"/>
                    <a:pt x="248" y="384"/>
                  </a:cubicBezTo>
                  <a:cubicBezTo>
                    <a:pt x="248" y="391"/>
                    <a:pt x="249" y="396"/>
                    <a:pt x="252" y="385"/>
                  </a:cubicBezTo>
                  <a:cubicBezTo>
                    <a:pt x="255" y="374"/>
                    <a:pt x="256" y="360"/>
                    <a:pt x="256" y="354"/>
                  </a:cubicBezTo>
                  <a:cubicBezTo>
                    <a:pt x="255" y="348"/>
                    <a:pt x="257" y="345"/>
                    <a:pt x="254" y="339"/>
                  </a:cubicBezTo>
                  <a:cubicBezTo>
                    <a:pt x="252" y="332"/>
                    <a:pt x="249" y="329"/>
                    <a:pt x="249" y="329"/>
                  </a:cubicBezTo>
                  <a:close/>
                  <a:moveTo>
                    <a:pt x="57" y="333"/>
                  </a:moveTo>
                  <a:cubicBezTo>
                    <a:pt x="57" y="337"/>
                    <a:pt x="55" y="345"/>
                    <a:pt x="55" y="353"/>
                  </a:cubicBezTo>
                  <a:cubicBezTo>
                    <a:pt x="56" y="362"/>
                    <a:pt x="56" y="369"/>
                    <a:pt x="56" y="369"/>
                  </a:cubicBezTo>
                  <a:cubicBezTo>
                    <a:pt x="56" y="369"/>
                    <a:pt x="58" y="386"/>
                    <a:pt x="59" y="380"/>
                  </a:cubicBezTo>
                  <a:cubicBezTo>
                    <a:pt x="59" y="374"/>
                    <a:pt x="60" y="369"/>
                    <a:pt x="60" y="363"/>
                  </a:cubicBezTo>
                  <a:cubicBezTo>
                    <a:pt x="60" y="357"/>
                    <a:pt x="59" y="336"/>
                    <a:pt x="59" y="336"/>
                  </a:cubicBezTo>
                  <a:cubicBezTo>
                    <a:pt x="59" y="336"/>
                    <a:pt x="57" y="328"/>
                    <a:pt x="57" y="333"/>
                  </a:cubicBezTo>
                  <a:close/>
                </a:path>
              </a:pathLst>
            </a:custGeom>
            <a:solidFill>
              <a:srgbClr val="0A6546"/>
            </a:solidFill>
            <a:ln>
              <a:noFill/>
            </a:ln>
          </p:spPr>
          <p:txBody>
            <a:bodyPr vert="horz" wrap="square" lIns="91440" tIns="45720" rIns="91440" bIns="45720" numCol="1" anchor="t" anchorCtr="0" compatLnSpc="1"/>
            <a:lstStyle/>
            <a:p>
              <a:endParaRPr lang="zh-CN" altLang="en-US"/>
            </a:p>
          </p:txBody>
        </p:sp>
        <p:sp>
          <p:nvSpPr>
            <p:cNvPr id="14" name="Freeform 15"/>
            <p:cNvSpPr/>
            <p:nvPr/>
          </p:nvSpPr>
          <p:spPr bwMode="auto">
            <a:xfrm>
              <a:off x="3613840" y="3105702"/>
              <a:ext cx="268288" cy="219075"/>
            </a:xfrm>
            <a:custGeom>
              <a:avLst/>
              <a:gdLst>
                <a:gd name="T0" fmla="*/ 0 w 71"/>
                <a:gd name="T1" fmla="*/ 27 h 58"/>
                <a:gd name="T2" fmla="*/ 7 w 71"/>
                <a:gd name="T3" fmla="*/ 53 h 58"/>
                <a:gd name="T4" fmla="*/ 33 w 71"/>
                <a:gd name="T5" fmla="*/ 25 h 58"/>
                <a:gd name="T6" fmla="*/ 55 w 71"/>
                <a:gd name="T7" fmla="*/ 55 h 58"/>
                <a:gd name="T8" fmla="*/ 71 w 71"/>
                <a:gd name="T9" fmla="*/ 28 h 58"/>
                <a:gd name="T10" fmla="*/ 70 w 71"/>
                <a:gd name="T11" fmla="*/ 3 h 58"/>
                <a:gd name="T12" fmla="*/ 68 w 71"/>
                <a:gd name="T13" fmla="*/ 0 h 58"/>
                <a:gd name="T14" fmla="*/ 33 w 71"/>
                <a:gd name="T15" fmla="*/ 25 h 58"/>
                <a:gd name="T16" fmla="*/ 4 w 71"/>
                <a:gd name="T17" fmla="*/ 2 h 58"/>
                <a:gd name="T18" fmla="*/ 1 w 71"/>
                <a:gd name="T19" fmla="*/ 5 h 58"/>
                <a:gd name="T20" fmla="*/ 0 w 71"/>
                <a:gd name="T21" fmla="*/ 27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 h="58">
                  <a:moveTo>
                    <a:pt x="0" y="27"/>
                  </a:moveTo>
                  <a:cubicBezTo>
                    <a:pt x="7" y="53"/>
                    <a:pt x="7" y="53"/>
                    <a:pt x="7" y="53"/>
                  </a:cubicBezTo>
                  <a:cubicBezTo>
                    <a:pt x="9" y="47"/>
                    <a:pt x="23" y="26"/>
                    <a:pt x="33" y="25"/>
                  </a:cubicBezTo>
                  <a:cubicBezTo>
                    <a:pt x="43" y="24"/>
                    <a:pt x="54" y="58"/>
                    <a:pt x="55" y="55"/>
                  </a:cubicBezTo>
                  <a:cubicBezTo>
                    <a:pt x="55" y="51"/>
                    <a:pt x="71" y="28"/>
                    <a:pt x="71" y="28"/>
                  </a:cubicBezTo>
                  <a:cubicBezTo>
                    <a:pt x="70" y="3"/>
                    <a:pt x="70" y="3"/>
                    <a:pt x="70" y="3"/>
                  </a:cubicBezTo>
                  <a:cubicBezTo>
                    <a:pt x="68" y="0"/>
                    <a:pt x="68" y="0"/>
                    <a:pt x="68" y="0"/>
                  </a:cubicBezTo>
                  <a:cubicBezTo>
                    <a:pt x="68" y="0"/>
                    <a:pt x="45" y="26"/>
                    <a:pt x="33" y="25"/>
                  </a:cubicBezTo>
                  <a:cubicBezTo>
                    <a:pt x="19" y="24"/>
                    <a:pt x="6" y="7"/>
                    <a:pt x="4" y="2"/>
                  </a:cubicBezTo>
                  <a:cubicBezTo>
                    <a:pt x="1" y="5"/>
                    <a:pt x="1" y="5"/>
                    <a:pt x="1" y="5"/>
                  </a:cubicBezTo>
                  <a:lnTo>
                    <a:pt x="0" y="27"/>
                  </a:lnTo>
                  <a:close/>
                </a:path>
              </a:pathLst>
            </a:custGeom>
            <a:solidFill>
              <a:schemeClr val="bg1"/>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15" name="Freeform 16"/>
            <p:cNvSpPr/>
            <p:nvPr/>
          </p:nvSpPr>
          <p:spPr bwMode="auto">
            <a:xfrm>
              <a:off x="3666228" y="3196190"/>
              <a:ext cx="177800" cy="796925"/>
            </a:xfrm>
            <a:custGeom>
              <a:avLst/>
              <a:gdLst>
                <a:gd name="T0" fmla="*/ 11 w 47"/>
                <a:gd name="T1" fmla="*/ 24 h 212"/>
                <a:gd name="T2" fmla="*/ 8 w 47"/>
                <a:gd name="T3" fmla="*/ 8 h 212"/>
                <a:gd name="T4" fmla="*/ 19 w 47"/>
                <a:gd name="T5" fmla="*/ 1 h 212"/>
                <a:gd name="T6" fmla="*/ 28 w 47"/>
                <a:gd name="T7" fmla="*/ 7 h 212"/>
                <a:gd name="T8" fmla="*/ 25 w 47"/>
                <a:gd name="T9" fmla="*/ 23 h 212"/>
                <a:gd name="T10" fmla="*/ 41 w 47"/>
                <a:gd name="T11" fmla="*/ 123 h 212"/>
                <a:gd name="T12" fmla="*/ 45 w 47"/>
                <a:gd name="T13" fmla="*/ 187 h 212"/>
                <a:gd name="T14" fmla="*/ 24 w 47"/>
                <a:gd name="T15" fmla="*/ 211 h 212"/>
                <a:gd name="T16" fmla="*/ 0 w 47"/>
                <a:gd name="T17" fmla="*/ 186 h 212"/>
                <a:gd name="T18" fmla="*/ 1 w 47"/>
                <a:gd name="T19" fmla="*/ 80 h 212"/>
                <a:gd name="T20" fmla="*/ 11 w 47"/>
                <a:gd name="T21" fmla="*/ 24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212">
                  <a:moveTo>
                    <a:pt x="11" y="24"/>
                  </a:moveTo>
                  <a:cubicBezTo>
                    <a:pt x="11" y="24"/>
                    <a:pt x="5" y="11"/>
                    <a:pt x="8" y="8"/>
                  </a:cubicBezTo>
                  <a:cubicBezTo>
                    <a:pt x="10" y="6"/>
                    <a:pt x="16" y="0"/>
                    <a:pt x="19" y="1"/>
                  </a:cubicBezTo>
                  <a:cubicBezTo>
                    <a:pt x="22" y="2"/>
                    <a:pt x="27" y="5"/>
                    <a:pt x="28" y="7"/>
                  </a:cubicBezTo>
                  <a:cubicBezTo>
                    <a:pt x="29" y="10"/>
                    <a:pt x="25" y="19"/>
                    <a:pt x="25" y="23"/>
                  </a:cubicBezTo>
                  <a:cubicBezTo>
                    <a:pt x="25" y="27"/>
                    <a:pt x="38" y="77"/>
                    <a:pt x="41" y="123"/>
                  </a:cubicBezTo>
                  <a:cubicBezTo>
                    <a:pt x="41" y="123"/>
                    <a:pt x="47" y="183"/>
                    <a:pt x="45" y="187"/>
                  </a:cubicBezTo>
                  <a:cubicBezTo>
                    <a:pt x="42" y="192"/>
                    <a:pt x="27" y="212"/>
                    <a:pt x="24" y="211"/>
                  </a:cubicBezTo>
                  <a:cubicBezTo>
                    <a:pt x="22" y="209"/>
                    <a:pt x="0" y="192"/>
                    <a:pt x="0" y="186"/>
                  </a:cubicBezTo>
                  <a:cubicBezTo>
                    <a:pt x="0" y="181"/>
                    <a:pt x="1" y="89"/>
                    <a:pt x="1" y="80"/>
                  </a:cubicBezTo>
                  <a:cubicBezTo>
                    <a:pt x="1" y="69"/>
                    <a:pt x="9" y="26"/>
                    <a:pt x="11" y="24"/>
                  </a:cubicBezTo>
                  <a:close/>
                </a:path>
              </a:pathLst>
            </a:custGeom>
            <a:solidFill>
              <a:srgbClr val="FFFF00"/>
            </a:solidFill>
            <a:ln>
              <a:noFill/>
            </a:ln>
          </p:spPr>
          <p:txBody>
            <a:bodyPr vert="horz" wrap="square" lIns="91440" tIns="45720" rIns="91440" bIns="45720" numCol="1" anchor="t" anchorCtr="0" compatLnSpc="1"/>
            <a:lstStyle/>
            <a:p>
              <a:endParaRPr lang="zh-CN" altLang="en-US"/>
            </a:p>
          </p:txBody>
        </p:sp>
      </p:grpSp>
      <p:sp>
        <p:nvSpPr>
          <p:cNvPr id="22" name="文本框 21"/>
          <p:cNvSpPr txBox="1"/>
          <p:nvPr/>
        </p:nvSpPr>
        <p:spPr>
          <a:xfrm>
            <a:off x="4005263" y="2610020"/>
            <a:ext cx="4990642" cy="2217082"/>
          </a:xfrm>
          <a:prstGeom prst="rect">
            <a:avLst/>
          </a:prstGeom>
          <a:noFill/>
        </p:spPr>
        <p:txBody>
          <a:bodyPr wrap="square" rtlCol="0">
            <a:spAutoFit/>
          </a:bodyPr>
          <a:lstStyle/>
          <a:p>
            <a:pPr algn="ctr">
              <a:lnSpc>
                <a:spcPct val="150000"/>
              </a:lnSpc>
            </a:pPr>
            <a:r>
              <a:rPr lang="zh-CN" altLang="en-US" sz="3200" dirty="0" smtClean="0">
                <a:solidFill>
                  <a:schemeClr val="bg1"/>
                </a:solidFill>
              </a:rPr>
              <a:t>不知道何时闭嘴的人，就不知道如何开口</a:t>
            </a:r>
            <a:endParaRPr lang="en-US" altLang="zh-CN" sz="3200" dirty="0" smtClean="0">
              <a:solidFill>
                <a:schemeClr val="bg1"/>
              </a:solidFill>
            </a:endParaRPr>
          </a:p>
          <a:p>
            <a:pPr algn="ctr">
              <a:lnSpc>
                <a:spcPct val="150000"/>
              </a:lnSpc>
            </a:pPr>
            <a:r>
              <a:rPr lang="en-US" altLang="zh-CN" sz="3200" dirty="0" smtClean="0">
                <a:solidFill>
                  <a:schemeClr val="bg1"/>
                </a:solidFill>
              </a:rPr>
              <a:t>——</a:t>
            </a:r>
            <a:r>
              <a:rPr lang="zh-CN" altLang="en-US" sz="3200" dirty="0" smtClean="0">
                <a:solidFill>
                  <a:schemeClr val="bg1"/>
                </a:solidFill>
              </a:rPr>
              <a:t>英国谚语</a:t>
            </a:r>
            <a:endParaRPr lang="zh-CN" altLang="en-US" sz="32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ox(in)">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flipH="1">
            <a:off x="-1" y="0"/>
            <a:ext cx="2383369" cy="2070796"/>
          </a:xfrm>
          <a:custGeom>
            <a:avLst/>
            <a:gdLst>
              <a:gd name="connsiteX0" fmla="*/ 464457 w 1509486"/>
              <a:gd name="connsiteY0" fmla="*/ 0 h 1756228"/>
              <a:gd name="connsiteX1" fmla="*/ 0 w 1509486"/>
              <a:gd name="connsiteY1" fmla="*/ 1756228 h 1756228"/>
              <a:gd name="connsiteX2" fmla="*/ 1509486 w 1509486"/>
              <a:gd name="connsiteY2" fmla="*/ 0 h 1756228"/>
              <a:gd name="connsiteX3" fmla="*/ 464457 w 1509486"/>
              <a:gd name="connsiteY3" fmla="*/ 0 h 1756228"/>
            </a:gdLst>
            <a:ahLst/>
            <a:cxnLst>
              <a:cxn ang="0">
                <a:pos x="connsiteX0" y="connsiteY0"/>
              </a:cxn>
              <a:cxn ang="0">
                <a:pos x="connsiteX1" y="connsiteY1"/>
              </a:cxn>
              <a:cxn ang="0">
                <a:pos x="connsiteX2" y="connsiteY2"/>
              </a:cxn>
              <a:cxn ang="0">
                <a:pos x="connsiteX3" y="connsiteY3"/>
              </a:cxn>
            </a:cxnLst>
            <a:rect l="l" t="t" r="r" b="b"/>
            <a:pathLst>
              <a:path w="1509486" h="1756228">
                <a:moveTo>
                  <a:pt x="464457" y="0"/>
                </a:moveTo>
                <a:lnTo>
                  <a:pt x="0" y="1756228"/>
                </a:lnTo>
                <a:lnTo>
                  <a:pt x="1509486" y="0"/>
                </a:lnTo>
                <a:lnTo>
                  <a:pt x="464457" y="0"/>
                </a:lnTo>
                <a:close/>
              </a:path>
            </a:pathLst>
          </a:custGeom>
          <a:solidFill>
            <a:srgbClr val="079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flipH="1">
            <a:off x="156286" y="1"/>
            <a:ext cx="2793621" cy="2344297"/>
          </a:xfrm>
          <a:custGeom>
            <a:avLst/>
            <a:gdLst>
              <a:gd name="connsiteX0" fmla="*/ 0 w 2075543"/>
              <a:gd name="connsiteY0" fmla="*/ 0 h 1741714"/>
              <a:gd name="connsiteX1" fmla="*/ 1785257 w 2075543"/>
              <a:gd name="connsiteY1" fmla="*/ 0 h 1741714"/>
              <a:gd name="connsiteX2" fmla="*/ 2075543 w 2075543"/>
              <a:gd name="connsiteY2" fmla="*/ 1741714 h 1741714"/>
              <a:gd name="connsiteX3" fmla="*/ 0 w 2075543"/>
              <a:gd name="connsiteY3" fmla="*/ 0 h 1741714"/>
            </a:gdLst>
            <a:ahLst/>
            <a:cxnLst>
              <a:cxn ang="0">
                <a:pos x="connsiteX0" y="connsiteY0"/>
              </a:cxn>
              <a:cxn ang="0">
                <a:pos x="connsiteX1" y="connsiteY1"/>
              </a:cxn>
              <a:cxn ang="0">
                <a:pos x="connsiteX2" y="connsiteY2"/>
              </a:cxn>
              <a:cxn ang="0">
                <a:pos x="connsiteX3" y="connsiteY3"/>
              </a:cxn>
            </a:cxnLst>
            <a:rect l="l" t="t" r="r" b="b"/>
            <a:pathLst>
              <a:path w="2075543" h="1741714">
                <a:moveTo>
                  <a:pt x="0" y="0"/>
                </a:moveTo>
                <a:lnTo>
                  <a:pt x="1785257" y="0"/>
                </a:lnTo>
                <a:lnTo>
                  <a:pt x="2075543" y="1741714"/>
                </a:lnTo>
                <a:lnTo>
                  <a:pt x="0" y="0"/>
                </a:lnTo>
                <a:close/>
              </a:path>
            </a:pathLst>
          </a:custGeom>
          <a:solidFill>
            <a:srgbClr val="14C9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flipH="1">
            <a:off x="73673" y="1225734"/>
            <a:ext cx="2304673" cy="1791175"/>
          </a:xfrm>
          <a:custGeom>
            <a:avLst/>
            <a:gdLst>
              <a:gd name="connsiteX0" fmla="*/ 0 w 1393371"/>
              <a:gd name="connsiteY0" fmla="*/ 638628 h 1277257"/>
              <a:gd name="connsiteX1" fmla="*/ 609600 w 1393371"/>
              <a:gd name="connsiteY1" fmla="*/ 0 h 1277257"/>
              <a:gd name="connsiteX2" fmla="*/ 1393371 w 1393371"/>
              <a:gd name="connsiteY2" fmla="*/ 682171 h 1277257"/>
              <a:gd name="connsiteX3" fmla="*/ 29028 w 1393371"/>
              <a:gd name="connsiteY3" fmla="*/ 1277257 h 1277257"/>
              <a:gd name="connsiteX4" fmla="*/ 0 w 1393371"/>
              <a:gd name="connsiteY4" fmla="*/ 638628 h 1277257"/>
              <a:gd name="connsiteX0-1" fmla="*/ 0 w 1669142"/>
              <a:gd name="connsiteY0-2" fmla="*/ 638628 h 1277257"/>
              <a:gd name="connsiteX1-3" fmla="*/ 609600 w 1669142"/>
              <a:gd name="connsiteY1-4" fmla="*/ 0 h 1277257"/>
              <a:gd name="connsiteX2-5" fmla="*/ 1669142 w 1669142"/>
              <a:gd name="connsiteY2-6" fmla="*/ 885371 h 1277257"/>
              <a:gd name="connsiteX3-7" fmla="*/ 29028 w 1669142"/>
              <a:gd name="connsiteY3-8" fmla="*/ 1277257 h 1277257"/>
              <a:gd name="connsiteX4-9" fmla="*/ 0 w 1669142"/>
              <a:gd name="connsiteY4-10" fmla="*/ 638628 h 1277257"/>
              <a:gd name="connsiteX0-11" fmla="*/ 0 w 1669142"/>
              <a:gd name="connsiteY0-12" fmla="*/ 595086 h 1233715"/>
              <a:gd name="connsiteX1-13" fmla="*/ 566057 w 1669142"/>
              <a:gd name="connsiteY1-14" fmla="*/ 0 h 1233715"/>
              <a:gd name="connsiteX2-15" fmla="*/ 1669142 w 1669142"/>
              <a:gd name="connsiteY2-16" fmla="*/ 841829 h 1233715"/>
              <a:gd name="connsiteX3-17" fmla="*/ 29028 w 1669142"/>
              <a:gd name="connsiteY3-18" fmla="*/ 1233715 h 1233715"/>
              <a:gd name="connsiteX4-19" fmla="*/ 0 w 1669142"/>
              <a:gd name="connsiteY4-20" fmla="*/ 595086 h 1233715"/>
              <a:gd name="connsiteX0-21" fmla="*/ 0 w 1669142"/>
              <a:gd name="connsiteY0-22" fmla="*/ 595086 h 1233715"/>
              <a:gd name="connsiteX1-23" fmla="*/ 653143 w 1669142"/>
              <a:gd name="connsiteY1-24" fmla="*/ 0 h 1233715"/>
              <a:gd name="connsiteX2-25" fmla="*/ 1669142 w 1669142"/>
              <a:gd name="connsiteY2-26" fmla="*/ 841829 h 1233715"/>
              <a:gd name="connsiteX3-27" fmla="*/ 29028 w 1669142"/>
              <a:gd name="connsiteY3-28" fmla="*/ 1233715 h 1233715"/>
              <a:gd name="connsiteX4-29" fmla="*/ 0 w 1669142"/>
              <a:gd name="connsiteY4-30" fmla="*/ 595086 h 1233715"/>
              <a:gd name="connsiteX0-31" fmla="*/ 0 w 1723059"/>
              <a:gd name="connsiteY0-32" fmla="*/ 584303 h 1233715"/>
              <a:gd name="connsiteX1-33" fmla="*/ 707060 w 1723059"/>
              <a:gd name="connsiteY1-34" fmla="*/ 0 h 1233715"/>
              <a:gd name="connsiteX2-35" fmla="*/ 1723059 w 1723059"/>
              <a:gd name="connsiteY2-36" fmla="*/ 841829 h 1233715"/>
              <a:gd name="connsiteX3-37" fmla="*/ 82945 w 1723059"/>
              <a:gd name="connsiteY3-38" fmla="*/ 1233715 h 1233715"/>
              <a:gd name="connsiteX4-39" fmla="*/ 0 w 1723059"/>
              <a:gd name="connsiteY4-40" fmla="*/ 584303 h 1233715"/>
              <a:gd name="connsiteX0-41" fmla="*/ 0 w 1701492"/>
              <a:gd name="connsiteY0-42" fmla="*/ 562736 h 1233715"/>
              <a:gd name="connsiteX1-43" fmla="*/ 685493 w 1701492"/>
              <a:gd name="connsiteY1-44" fmla="*/ 0 h 1233715"/>
              <a:gd name="connsiteX2-45" fmla="*/ 1701492 w 1701492"/>
              <a:gd name="connsiteY2-46" fmla="*/ 841829 h 1233715"/>
              <a:gd name="connsiteX3-47" fmla="*/ 61378 w 1701492"/>
              <a:gd name="connsiteY3-48" fmla="*/ 1233715 h 1233715"/>
              <a:gd name="connsiteX4-49" fmla="*/ 0 w 1701492"/>
              <a:gd name="connsiteY4-50" fmla="*/ 562736 h 1233715"/>
              <a:gd name="connsiteX0-51" fmla="*/ 0 w 1647574"/>
              <a:gd name="connsiteY0-52" fmla="*/ 530386 h 1233715"/>
              <a:gd name="connsiteX1-53" fmla="*/ 631575 w 1647574"/>
              <a:gd name="connsiteY1-54" fmla="*/ 0 h 1233715"/>
              <a:gd name="connsiteX2-55" fmla="*/ 1647574 w 1647574"/>
              <a:gd name="connsiteY2-56" fmla="*/ 841829 h 1233715"/>
              <a:gd name="connsiteX3-57" fmla="*/ 7460 w 1647574"/>
              <a:gd name="connsiteY3-58" fmla="*/ 1233715 h 1233715"/>
              <a:gd name="connsiteX4-59" fmla="*/ 0 w 1647574"/>
              <a:gd name="connsiteY4-60" fmla="*/ 530386 h 1233715"/>
              <a:gd name="connsiteX0-61" fmla="*/ 0 w 1712275"/>
              <a:gd name="connsiteY0-62" fmla="*/ 584303 h 1233715"/>
              <a:gd name="connsiteX1-63" fmla="*/ 696276 w 1712275"/>
              <a:gd name="connsiteY1-64" fmla="*/ 0 h 1233715"/>
              <a:gd name="connsiteX2-65" fmla="*/ 1712275 w 1712275"/>
              <a:gd name="connsiteY2-66" fmla="*/ 841829 h 1233715"/>
              <a:gd name="connsiteX3-67" fmla="*/ 72161 w 1712275"/>
              <a:gd name="connsiteY3-68" fmla="*/ 1233715 h 1233715"/>
              <a:gd name="connsiteX4-69" fmla="*/ 0 w 1712275"/>
              <a:gd name="connsiteY4-70" fmla="*/ 584303 h 1233715"/>
              <a:gd name="connsiteX0-71" fmla="*/ 14331 w 1726606"/>
              <a:gd name="connsiteY0-72" fmla="*/ 584303 h 1287632"/>
              <a:gd name="connsiteX1-73" fmla="*/ 710607 w 1726606"/>
              <a:gd name="connsiteY1-74" fmla="*/ 0 h 1287632"/>
              <a:gd name="connsiteX2-75" fmla="*/ 1726606 w 1726606"/>
              <a:gd name="connsiteY2-76" fmla="*/ 841829 h 1287632"/>
              <a:gd name="connsiteX3-77" fmla="*/ 224 w 1726606"/>
              <a:gd name="connsiteY3-78" fmla="*/ 1287632 h 1287632"/>
              <a:gd name="connsiteX4-79" fmla="*/ 14331 w 1726606"/>
              <a:gd name="connsiteY4-80" fmla="*/ 584303 h 1287632"/>
              <a:gd name="connsiteX0-81" fmla="*/ 0 w 1712275"/>
              <a:gd name="connsiteY0-82" fmla="*/ 584303 h 1298416"/>
              <a:gd name="connsiteX1-83" fmla="*/ 696276 w 1712275"/>
              <a:gd name="connsiteY1-84" fmla="*/ 0 h 1298416"/>
              <a:gd name="connsiteX2-85" fmla="*/ 1712275 w 1712275"/>
              <a:gd name="connsiteY2-86" fmla="*/ 841829 h 1298416"/>
              <a:gd name="connsiteX3-87" fmla="*/ 18243 w 1712275"/>
              <a:gd name="connsiteY3-88" fmla="*/ 1298416 h 1298416"/>
              <a:gd name="connsiteX4-89" fmla="*/ 0 w 1712275"/>
              <a:gd name="connsiteY4-90" fmla="*/ 584303 h 1298416"/>
              <a:gd name="connsiteX0-91" fmla="*/ 0 w 1712275"/>
              <a:gd name="connsiteY0-92" fmla="*/ 595086 h 1309199"/>
              <a:gd name="connsiteX1-93" fmla="*/ 674710 w 1712275"/>
              <a:gd name="connsiteY1-94" fmla="*/ 0 h 1309199"/>
              <a:gd name="connsiteX2-95" fmla="*/ 1712275 w 1712275"/>
              <a:gd name="connsiteY2-96" fmla="*/ 852612 h 1309199"/>
              <a:gd name="connsiteX3-97" fmla="*/ 18243 w 1712275"/>
              <a:gd name="connsiteY3-98" fmla="*/ 1309199 h 1309199"/>
              <a:gd name="connsiteX4-99" fmla="*/ 0 w 1712275"/>
              <a:gd name="connsiteY4-100" fmla="*/ 595086 h 1309199"/>
              <a:gd name="connsiteX0-101" fmla="*/ 0 w 1712275"/>
              <a:gd name="connsiteY0-102" fmla="*/ 595086 h 1309199"/>
              <a:gd name="connsiteX1-103" fmla="*/ 696277 w 1712275"/>
              <a:gd name="connsiteY1-104" fmla="*/ 0 h 1309199"/>
              <a:gd name="connsiteX2-105" fmla="*/ 1712275 w 1712275"/>
              <a:gd name="connsiteY2-106" fmla="*/ 852612 h 1309199"/>
              <a:gd name="connsiteX3-107" fmla="*/ 18243 w 1712275"/>
              <a:gd name="connsiteY3-108" fmla="*/ 1309199 h 1309199"/>
              <a:gd name="connsiteX4-109" fmla="*/ 0 w 1712275"/>
              <a:gd name="connsiteY4-110" fmla="*/ 595086 h 1309199"/>
              <a:gd name="connsiteX0-111" fmla="*/ 0 w 1712275"/>
              <a:gd name="connsiteY0-112" fmla="*/ 616653 h 1330766"/>
              <a:gd name="connsiteX1-113" fmla="*/ 663926 w 1712275"/>
              <a:gd name="connsiteY1-114" fmla="*/ 0 h 1330766"/>
              <a:gd name="connsiteX2-115" fmla="*/ 1712275 w 1712275"/>
              <a:gd name="connsiteY2-116" fmla="*/ 874179 h 1330766"/>
              <a:gd name="connsiteX3-117" fmla="*/ 18243 w 1712275"/>
              <a:gd name="connsiteY3-118" fmla="*/ 1330766 h 1330766"/>
              <a:gd name="connsiteX4-119" fmla="*/ 0 w 1712275"/>
              <a:gd name="connsiteY4-120" fmla="*/ 616653 h 133076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712275" h="1330766">
                <a:moveTo>
                  <a:pt x="0" y="616653"/>
                </a:moveTo>
                <a:lnTo>
                  <a:pt x="663926" y="0"/>
                </a:lnTo>
                <a:lnTo>
                  <a:pt x="1712275" y="874179"/>
                </a:lnTo>
                <a:lnTo>
                  <a:pt x="18243" y="1330766"/>
                </a:lnTo>
                <a:cubicBezTo>
                  <a:pt x="15756" y="1096323"/>
                  <a:pt x="2487" y="851096"/>
                  <a:pt x="0" y="616653"/>
                </a:cubicBezTo>
                <a:close/>
              </a:path>
            </a:pathLst>
          </a:cu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flipH="1">
            <a:off x="761895" y="2587668"/>
            <a:ext cx="1591895" cy="1737589"/>
          </a:xfrm>
          <a:custGeom>
            <a:avLst/>
            <a:gdLst>
              <a:gd name="connsiteX0" fmla="*/ 0 w 856343"/>
              <a:gd name="connsiteY0" fmla="*/ 362857 h 1306286"/>
              <a:gd name="connsiteX1" fmla="*/ 43543 w 856343"/>
              <a:gd name="connsiteY1" fmla="*/ 1306286 h 1306286"/>
              <a:gd name="connsiteX2" fmla="*/ 856343 w 856343"/>
              <a:gd name="connsiteY2" fmla="*/ 0 h 1306286"/>
              <a:gd name="connsiteX3" fmla="*/ 0 w 856343"/>
              <a:gd name="connsiteY3" fmla="*/ 362857 h 1306286"/>
              <a:gd name="connsiteX0-1" fmla="*/ 0 w 1161143"/>
              <a:gd name="connsiteY0-2" fmla="*/ 261257 h 1204686"/>
              <a:gd name="connsiteX1-3" fmla="*/ 43543 w 1161143"/>
              <a:gd name="connsiteY1-4" fmla="*/ 1204686 h 1204686"/>
              <a:gd name="connsiteX2-5" fmla="*/ 1161143 w 1161143"/>
              <a:gd name="connsiteY2-6" fmla="*/ 0 h 1204686"/>
              <a:gd name="connsiteX3-7" fmla="*/ 0 w 1161143"/>
              <a:gd name="connsiteY3-8" fmla="*/ 261257 h 1204686"/>
              <a:gd name="connsiteX0-9" fmla="*/ 0 w 1182710"/>
              <a:gd name="connsiteY0-10" fmla="*/ 347526 h 1290955"/>
              <a:gd name="connsiteX1-11" fmla="*/ 43543 w 1182710"/>
              <a:gd name="connsiteY1-12" fmla="*/ 1290955 h 1290955"/>
              <a:gd name="connsiteX2-13" fmla="*/ 1182710 w 1182710"/>
              <a:gd name="connsiteY2-14" fmla="*/ 0 h 1290955"/>
              <a:gd name="connsiteX3-15" fmla="*/ 0 w 1182710"/>
              <a:gd name="connsiteY3-16" fmla="*/ 347526 h 1290955"/>
              <a:gd name="connsiteX0-17" fmla="*/ 0 w 1182710"/>
              <a:gd name="connsiteY0-18" fmla="*/ 315175 h 1290955"/>
              <a:gd name="connsiteX1-19" fmla="*/ 43543 w 1182710"/>
              <a:gd name="connsiteY1-20" fmla="*/ 1290955 h 1290955"/>
              <a:gd name="connsiteX2-21" fmla="*/ 1182710 w 1182710"/>
              <a:gd name="connsiteY2-22" fmla="*/ 0 h 1290955"/>
              <a:gd name="connsiteX3-23" fmla="*/ 0 w 1182710"/>
              <a:gd name="connsiteY3-24" fmla="*/ 315175 h 1290955"/>
            </a:gdLst>
            <a:ahLst/>
            <a:cxnLst>
              <a:cxn ang="0">
                <a:pos x="connsiteX0-1" y="connsiteY0-2"/>
              </a:cxn>
              <a:cxn ang="0">
                <a:pos x="connsiteX1-3" y="connsiteY1-4"/>
              </a:cxn>
              <a:cxn ang="0">
                <a:pos x="connsiteX2-5" y="connsiteY2-6"/>
              </a:cxn>
              <a:cxn ang="0">
                <a:pos x="connsiteX3-7" y="connsiteY3-8"/>
              </a:cxn>
            </a:cxnLst>
            <a:rect l="l" t="t" r="r" b="b"/>
            <a:pathLst>
              <a:path w="1182710" h="1290955">
                <a:moveTo>
                  <a:pt x="0" y="315175"/>
                </a:moveTo>
                <a:lnTo>
                  <a:pt x="43543" y="1290955"/>
                </a:lnTo>
                <a:lnTo>
                  <a:pt x="1182710" y="0"/>
                </a:lnTo>
                <a:lnTo>
                  <a:pt x="0" y="315175"/>
                </a:lnTo>
                <a:close/>
              </a:path>
            </a:pathLst>
          </a:custGeom>
          <a:solidFill>
            <a:srgbClr val="F7BD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rot="19130616">
            <a:off x="1300738" y="4818531"/>
            <a:ext cx="667657" cy="478972"/>
          </a:xfrm>
          <a:custGeom>
            <a:avLst/>
            <a:gdLst>
              <a:gd name="connsiteX0" fmla="*/ 0 w 667657"/>
              <a:gd name="connsiteY0" fmla="*/ 0 h 478972"/>
              <a:gd name="connsiteX1" fmla="*/ 101600 w 667657"/>
              <a:gd name="connsiteY1" fmla="*/ 478972 h 478972"/>
              <a:gd name="connsiteX2" fmla="*/ 667657 w 667657"/>
              <a:gd name="connsiteY2" fmla="*/ 304800 h 478972"/>
              <a:gd name="connsiteX3" fmla="*/ 0 w 667657"/>
              <a:gd name="connsiteY3" fmla="*/ 0 h 478972"/>
            </a:gdLst>
            <a:ahLst/>
            <a:cxnLst>
              <a:cxn ang="0">
                <a:pos x="connsiteX0" y="connsiteY0"/>
              </a:cxn>
              <a:cxn ang="0">
                <a:pos x="connsiteX1" y="connsiteY1"/>
              </a:cxn>
              <a:cxn ang="0">
                <a:pos x="connsiteX2" y="connsiteY2"/>
              </a:cxn>
              <a:cxn ang="0">
                <a:pos x="connsiteX3" y="connsiteY3"/>
              </a:cxn>
            </a:cxnLst>
            <a:rect l="l" t="t" r="r" b="b"/>
            <a:pathLst>
              <a:path w="667657" h="478972">
                <a:moveTo>
                  <a:pt x="0" y="0"/>
                </a:moveTo>
                <a:lnTo>
                  <a:pt x="101600" y="478972"/>
                </a:lnTo>
                <a:lnTo>
                  <a:pt x="667657" y="304800"/>
                </a:lnTo>
                <a:lnTo>
                  <a:pt x="0" y="0"/>
                </a:lnTo>
                <a:close/>
              </a:path>
            </a:pathLst>
          </a:cu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906290" y="3895725"/>
            <a:ext cx="348343" cy="508000"/>
          </a:xfrm>
          <a:custGeom>
            <a:avLst/>
            <a:gdLst>
              <a:gd name="connsiteX0" fmla="*/ 0 w 348343"/>
              <a:gd name="connsiteY0" fmla="*/ 0 h 508000"/>
              <a:gd name="connsiteX1" fmla="*/ 72571 w 348343"/>
              <a:gd name="connsiteY1" fmla="*/ 508000 h 508000"/>
              <a:gd name="connsiteX2" fmla="*/ 348343 w 348343"/>
              <a:gd name="connsiteY2" fmla="*/ 203200 h 508000"/>
              <a:gd name="connsiteX3" fmla="*/ 0 w 348343"/>
              <a:gd name="connsiteY3" fmla="*/ 0 h 508000"/>
            </a:gdLst>
            <a:ahLst/>
            <a:cxnLst>
              <a:cxn ang="0">
                <a:pos x="connsiteX0" y="connsiteY0"/>
              </a:cxn>
              <a:cxn ang="0">
                <a:pos x="connsiteX1" y="connsiteY1"/>
              </a:cxn>
              <a:cxn ang="0">
                <a:pos x="connsiteX2" y="connsiteY2"/>
              </a:cxn>
              <a:cxn ang="0">
                <a:pos x="connsiteX3" y="connsiteY3"/>
              </a:cxn>
            </a:cxnLst>
            <a:rect l="l" t="t" r="r" b="b"/>
            <a:pathLst>
              <a:path w="348343" h="508000">
                <a:moveTo>
                  <a:pt x="0" y="0"/>
                </a:moveTo>
                <a:lnTo>
                  <a:pt x="72571" y="508000"/>
                </a:lnTo>
                <a:lnTo>
                  <a:pt x="348343" y="203200"/>
                </a:lnTo>
                <a:lnTo>
                  <a:pt x="0" y="0"/>
                </a:lnTo>
                <a:close/>
              </a:path>
            </a:pathLst>
          </a:cu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3775233" y="2587737"/>
            <a:ext cx="2838183" cy="939800"/>
            <a:chOff x="3118863" y="1494119"/>
            <a:chExt cx="2838183" cy="939800"/>
          </a:xfrm>
        </p:grpSpPr>
        <p:grpSp>
          <p:nvGrpSpPr>
            <p:cNvPr id="2" name="组合 1"/>
            <p:cNvGrpSpPr/>
            <p:nvPr/>
          </p:nvGrpSpPr>
          <p:grpSpPr>
            <a:xfrm>
              <a:off x="3118863" y="1494119"/>
              <a:ext cx="2838183" cy="939800"/>
              <a:chOff x="5109029" y="1574801"/>
              <a:chExt cx="3904342" cy="1168399"/>
            </a:xfrm>
          </p:grpSpPr>
          <p:sp>
            <p:nvSpPr>
              <p:cNvPr id="12" name="矩形 11"/>
              <p:cNvSpPr/>
              <p:nvPr/>
            </p:nvSpPr>
            <p:spPr>
              <a:xfrm>
                <a:off x="6381247" y="1582057"/>
                <a:ext cx="2632124" cy="1161143"/>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109029" y="1574801"/>
                <a:ext cx="1270000" cy="1161143"/>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solidFill>
                      <a:schemeClr val="bg2">
                        <a:lumMod val="25000"/>
                      </a:schemeClr>
                    </a:solidFill>
                  </a:rPr>
                  <a:t>01</a:t>
                </a:r>
                <a:endParaRPr lang="zh-CN" altLang="en-US" sz="4800" dirty="0">
                  <a:solidFill>
                    <a:schemeClr val="bg2">
                      <a:lumMod val="25000"/>
                    </a:schemeClr>
                  </a:solidFill>
                </a:endParaRPr>
              </a:p>
            </p:txBody>
          </p:sp>
        </p:grpSp>
        <p:sp>
          <p:nvSpPr>
            <p:cNvPr id="4" name="文本框 3"/>
            <p:cNvSpPr txBox="1"/>
            <p:nvPr/>
          </p:nvSpPr>
          <p:spPr>
            <a:xfrm>
              <a:off x="4265704" y="1857935"/>
              <a:ext cx="1385048" cy="369332"/>
            </a:xfrm>
            <a:prstGeom prst="rect">
              <a:avLst/>
            </a:prstGeom>
            <a:noFill/>
          </p:spPr>
          <p:txBody>
            <a:bodyPr wrap="square" rtlCol="0">
              <a:spAutoFit/>
            </a:bodyPr>
            <a:lstStyle/>
            <a:p>
              <a:r>
                <a:rPr lang="zh-CN" altLang="en-US" dirty="0"/>
                <a:t>案例研讨</a:t>
              </a:r>
              <a:endParaRPr lang="en-US" altLang="zh-CN" dirty="0"/>
            </a:p>
          </p:txBody>
        </p:sp>
      </p:grpSp>
      <p:grpSp>
        <p:nvGrpSpPr>
          <p:cNvPr id="18" name="组合 17"/>
          <p:cNvGrpSpPr/>
          <p:nvPr/>
        </p:nvGrpSpPr>
        <p:grpSpPr>
          <a:xfrm>
            <a:off x="3775308" y="4143833"/>
            <a:ext cx="2838183" cy="939800"/>
            <a:chOff x="3118863" y="1494119"/>
            <a:chExt cx="2838183" cy="939800"/>
          </a:xfrm>
        </p:grpSpPr>
        <p:grpSp>
          <p:nvGrpSpPr>
            <p:cNvPr id="19" name="组合 18"/>
            <p:cNvGrpSpPr/>
            <p:nvPr/>
          </p:nvGrpSpPr>
          <p:grpSpPr>
            <a:xfrm>
              <a:off x="3118863" y="1494119"/>
              <a:ext cx="2838183" cy="939800"/>
              <a:chOff x="5109029" y="1574801"/>
              <a:chExt cx="3904342" cy="1168399"/>
            </a:xfrm>
          </p:grpSpPr>
          <p:sp>
            <p:nvSpPr>
              <p:cNvPr id="21" name="矩形 20"/>
              <p:cNvSpPr/>
              <p:nvPr/>
            </p:nvSpPr>
            <p:spPr>
              <a:xfrm>
                <a:off x="6381247" y="1582057"/>
                <a:ext cx="2632124" cy="1161143"/>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5109029" y="1574801"/>
                <a:ext cx="1270000" cy="116114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solidFill>
                      <a:schemeClr val="bg2">
                        <a:lumMod val="25000"/>
                      </a:schemeClr>
                    </a:solidFill>
                  </a:rPr>
                  <a:t>02</a:t>
                </a:r>
                <a:endParaRPr lang="zh-CN" altLang="en-US" sz="4800" dirty="0">
                  <a:solidFill>
                    <a:schemeClr val="bg2">
                      <a:lumMod val="25000"/>
                    </a:schemeClr>
                  </a:solidFill>
                </a:endParaRPr>
              </a:p>
            </p:txBody>
          </p:sp>
        </p:grpSp>
        <p:sp>
          <p:nvSpPr>
            <p:cNvPr id="20" name="文本框 19"/>
            <p:cNvSpPr txBox="1"/>
            <p:nvPr/>
          </p:nvSpPr>
          <p:spPr>
            <a:xfrm>
              <a:off x="4303056" y="1775012"/>
              <a:ext cx="1385048" cy="369332"/>
            </a:xfrm>
            <a:prstGeom prst="rect">
              <a:avLst/>
            </a:prstGeom>
            <a:noFill/>
          </p:spPr>
          <p:txBody>
            <a:bodyPr wrap="square" rtlCol="0">
              <a:spAutoFit/>
            </a:bodyPr>
            <a:lstStyle/>
            <a:p>
              <a:r>
                <a:rPr lang="zh-CN" altLang="en-US" dirty="0"/>
                <a:t>知识点拨</a:t>
              </a:r>
              <a:endParaRPr lang="en-US" altLang="zh-CN" dirty="0"/>
            </a:p>
          </p:txBody>
        </p:sp>
      </p:grpSp>
      <p:grpSp>
        <p:nvGrpSpPr>
          <p:cNvPr id="23" name="组合 22"/>
          <p:cNvGrpSpPr/>
          <p:nvPr/>
        </p:nvGrpSpPr>
        <p:grpSpPr>
          <a:xfrm>
            <a:off x="7840124" y="2580014"/>
            <a:ext cx="2838183" cy="941574"/>
            <a:chOff x="3118863" y="1486508"/>
            <a:chExt cx="2838183" cy="941574"/>
          </a:xfrm>
        </p:grpSpPr>
        <p:grpSp>
          <p:nvGrpSpPr>
            <p:cNvPr id="24" name="组合 23"/>
            <p:cNvGrpSpPr/>
            <p:nvPr/>
          </p:nvGrpSpPr>
          <p:grpSpPr>
            <a:xfrm>
              <a:off x="3118863" y="1486508"/>
              <a:ext cx="2838183" cy="941574"/>
              <a:chOff x="5109029" y="1565339"/>
              <a:chExt cx="3904342" cy="1170605"/>
            </a:xfrm>
          </p:grpSpPr>
          <p:sp>
            <p:nvSpPr>
              <p:cNvPr id="26" name="矩形 25"/>
              <p:cNvSpPr/>
              <p:nvPr/>
            </p:nvSpPr>
            <p:spPr>
              <a:xfrm>
                <a:off x="6381247" y="1565339"/>
                <a:ext cx="2632124" cy="1161143"/>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5109029" y="1574801"/>
                <a:ext cx="1270000" cy="116114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solidFill>
                      <a:schemeClr val="bg2">
                        <a:lumMod val="25000"/>
                      </a:schemeClr>
                    </a:solidFill>
                  </a:rPr>
                  <a:t>03</a:t>
                </a:r>
                <a:endParaRPr lang="zh-CN" altLang="en-US" sz="4800" dirty="0">
                  <a:solidFill>
                    <a:schemeClr val="bg2">
                      <a:lumMod val="25000"/>
                    </a:schemeClr>
                  </a:solidFill>
                </a:endParaRPr>
              </a:p>
            </p:txBody>
          </p:sp>
        </p:grpSp>
        <p:sp>
          <p:nvSpPr>
            <p:cNvPr id="25" name="文本框 24"/>
            <p:cNvSpPr txBox="1"/>
            <p:nvPr/>
          </p:nvSpPr>
          <p:spPr>
            <a:xfrm>
              <a:off x="4278404" y="1819835"/>
              <a:ext cx="1385048" cy="369332"/>
            </a:xfrm>
            <a:prstGeom prst="rect">
              <a:avLst/>
            </a:prstGeom>
            <a:noFill/>
          </p:spPr>
          <p:txBody>
            <a:bodyPr wrap="square" rtlCol="0">
              <a:spAutoFit/>
            </a:bodyPr>
            <a:lstStyle/>
            <a:p>
              <a:r>
                <a:rPr lang="zh-CN" altLang="en-US" dirty="0"/>
                <a:t>技能训练</a:t>
              </a:r>
              <a:endParaRPr lang="en-US" altLang="zh-CN" dirty="0"/>
            </a:p>
          </p:txBody>
        </p:sp>
      </p:grpSp>
      <p:sp>
        <p:nvSpPr>
          <p:cNvPr id="11" name="任意多边形 10"/>
          <p:cNvSpPr/>
          <p:nvPr/>
        </p:nvSpPr>
        <p:spPr>
          <a:xfrm rot="6347891">
            <a:off x="2955154" y="4133820"/>
            <a:ext cx="449943" cy="638628"/>
          </a:xfrm>
          <a:custGeom>
            <a:avLst/>
            <a:gdLst>
              <a:gd name="connsiteX0" fmla="*/ 0 w 449943"/>
              <a:gd name="connsiteY0" fmla="*/ 0 h 638628"/>
              <a:gd name="connsiteX1" fmla="*/ 58057 w 449943"/>
              <a:gd name="connsiteY1" fmla="*/ 638628 h 638628"/>
              <a:gd name="connsiteX2" fmla="*/ 449943 w 449943"/>
              <a:gd name="connsiteY2" fmla="*/ 232228 h 638628"/>
              <a:gd name="connsiteX3" fmla="*/ 0 w 449943"/>
              <a:gd name="connsiteY3" fmla="*/ 0 h 638628"/>
            </a:gdLst>
            <a:ahLst/>
            <a:cxnLst>
              <a:cxn ang="0">
                <a:pos x="connsiteX0" y="connsiteY0"/>
              </a:cxn>
              <a:cxn ang="0">
                <a:pos x="connsiteX1" y="connsiteY1"/>
              </a:cxn>
              <a:cxn ang="0">
                <a:pos x="connsiteX2" y="connsiteY2"/>
              </a:cxn>
              <a:cxn ang="0">
                <a:pos x="connsiteX3" y="connsiteY3"/>
              </a:cxn>
            </a:cxnLst>
            <a:rect l="l" t="t" r="r" b="b"/>
            <a:pathLst>
              <a:path w="449943" h="638628">
                <a:moveTo>
                  <a:pt x="0" y="0"/>
                </a:moveTo>
                <a:lnTo>
                  <a:pt x="58057" y="638628"/>
                </a:lnTo>
                <a:lnTo>
                  <a:pt x="449943" y="232228"/>
                </a:lnTo>
                <a:lnTo>
                  <a:pt x="0" y="0"/>
                </a:lnTo>
                <a:close/>
              </a:path>
            </a:pathLst>
          </a:custGeom>
          <a:solidFill>
            <a:srgbClr val="14C9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灯片编号占位符 32"/>
          <p:cNvSpPr>
            <a:spLocks noGrp="1"/>
          </p:cNvSpPr>
          <p:nvPr>
            <p:ph type="sldNum" sz="quarter" idx="12"/>
          </p:nvPr>
        </p:nvSpPr>
        <p:spPr/>
        <p:txBody>
          <a:bodyPr/>
          <a:lstStyle/>
          <a:p>
            <a:fld id="{FB7A3ED1-8A86-444E-A5FA-8BBDB1966EAF}" type="slidenum">
              <a:rPr lang="zh-CN" altLang="en-US" smtClean="0"/>
            </a:fld>
            <a:endParaRPr lang="zh-CN" altLang="en-US" dirty="0"/>
          </a:p>
        </p:txBody>
      </p:sp>
      <p:grpSp>
        <p:nvGrpSpPr>
          <p:cNvPr id="34" name="组合 33"/>
          <p:cNvGrpSpPr/>
          <p:nvPr/>
        </p:nvGrpSpPr>
        <p:grpSpPr>
          <a:xfrm>
            <a:off x="7838707" y="4136529"/>
            <a:ext cx="2838183" cy="939800"/>
            <a:chOff x="3118863" y="1494119"/>
            <a:chExt cx="2838183" cy="939800"/>
          </a:xfrm>
        </p:grpSpPr>
        <p:grpSp>
          <p:nvGrpSpPr>
            <p:cNvPr id="35" name="组合 28"/>
            <p:cNvGrpSpPr/>
            <p:nvPr/>
          </p:nvGrpSpPr>
          <p:grpSpPr>
            <a:xfrm>
              <a:off x="3118863" y="1494119"/>
              <a:ext cx="2838183" cy="939800"/>
              <a:chOff x="5109029" y="1574801"/>
              <a:chExt cx="3904342" cy="1168399"/>
            </a:xfrm>
          </p:grpSpPr>
          <p:sp>
            <p:nvSpPr>
              <p:cNvPr id="37" name="矩形 36"/>
              <p:cNvSpPr/>
              <p:nvPr/>
            </p:nvSpPr>
            <p:spPr>
              <a:xfrm>
                <a:off x="6381247" y="1582057"/>
                <a:ext cx="2632124" cy="1161143"/>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5109029" y="1574801"/>
                <a:ext cx="1270000" cy="116114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solidFill>
                      <a:schemeClr val="bg2">
                        <a:lumMod val="25000"/>
                      </a:schemeClr>
                    </a:solidFill>
                  </a:rPr>
                  <a:t>04</a:t>
                </a:r>
                <a:endParaRPr lang="zh-CN" altLang="en-US" sz="4800" dirty="0">
                  <a:solidFill>
                    <a:schemeClr val="bg2">
                      <a:lumMod val="25000"/>
                    </a:schemeClr>
                  </a:solidFill>
                </a:endParaRPr>
              </a:p>
            </p:txBody>
          </p:sp>
        </p:grpSp>
        <p:sp>
          <p:nvSpPr>
            <p:cNvPr id="36" name="文本框 29"/>
            <p:cNvSpPr txBox="1"/>
            <p:nvPr/>
          </p:nvSpPr>
          <p:spPr>
            <a:xfrm>
              <a:off x="4276164" y="1828800"/>
              <a:ext cx="1385048" cy="369332"/>
            </a:xfrm>
            <a:prstGeom prst="rect">
              <a:avLst/>
            </a:prstGeom>
            <a:noFill/>
          </p:spPr>
          <p:txBody>
            <a:bodyPr wrap="square" rtlCol="0">
              <a:spAutoFit/>
            </a:bodyPr>
            <a:lstStyle/>
            <a:p>
              <a:r>
                <a:rPr lang="zh-CN" altLang="en-US" dirty="0"/>
                <a:t>学以致用</a:t>
              </a:r>
              <a:endParaRPr lang="en-US" altLang="zh-CN" dirty="0"/>
            </a:p>
          </p:txBody>
        </p:sp>
      </p:grpSp>
      <p:pic>
        <p:nvPicPr>
          <p:cNvPr id="2050" name="Picture 2" descr="C:\Users\lenovo\Desktop\15.png"/>
          <p:cNvPicPr>
            <a:picLocks noChangeAspect="1" noChangeArrowheads="1"/>
          </p:cNvPicPr>
          <p:nvPr/>
        </p:nvPicPr>
        <p:blipFill>
          <a:blip r:embed="rId1" cstate="print"/>
          <a:srcRect/>
          <a:stretch>
            <a:fillRect/>
          </a:stretch>
        </p:blipFill>
        <p:spPr bwMode="auto">
          <a:xfrm>
            <a:off x="1371600" y="-419100"/>
            <a:ext cx="3581400" cy="3581400"/>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Box 46"/>
          <p:cNvSpPr txBox="1"/>
          <p:nvPr/>
        </p:nvSpPr>
        <p:spPr>
          <a:xfrm>
            <a:off x="2455575" y="1312432"/>
            <a:ext cx="8968917" cy="5219057"/>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nSpc>
                <a:spcPct val="150000"/>
              </a:lnSpc>
            </a:pPr>
            <a:r>
              <a:rPr lang="zh-CN" altLang="en-US" sz="1600" dirty="0"/>
              <a:t>       育才小学校长陶行知在校园看到学生王友用泥块砸自己班上的同学，陶行知当即喝止了他，并令他放学后到校长室去。无疑，陶行知是要好好教育这个“顽皮”的学生。那么他是如何教育的呢？</a:t>
            </a:r>
            <a:endParaRPr lang="zh-CN" altLang="en-US" sz="1600" dirty="0"/>
          </a:p>
          <a:p>
            <a:pPr>
              <a:lnSpc>
                <a:spcPct val="150000"/>
              </a:lnSpc>
            </a:pPr>
            <a:r>
              <a:rPr lang="zh-CN" altLang="en-US" sz="1600" dirty="0"/>
              <a:t>放学后，陶行知来到校长室，王友已经等在门口准备挨训了。可一见面，陶行知却掏出一块糖果送给王友，并说：“这是奖给你的，因为你按时来到这里，而我却迟到了。”王友惊疑地接过糖果。</a:t>
            </a:r>
            <a:endParaRPr lang="zh-CN" altLang="en-US" sz="1600" dirty="0"/>
          </a:p>
          <a:p>
            <a:pPr>
              <a:lnSpc>
                <a:spcPct val="150000"/>
              </a:lnSpc>
            </a:pPr>
            <a:r>
              <a:rPr lang="zh-CN" altLang="en-US" sz="1600" dirty="0"/>
              <a:t>       随后，陶行知又掏出一块糖果放到他手里，说：“这第二块糖果也是奖给你的，因为当我不让你再打人时，你立即就住手了，这说明你很尊重我，我应该奖你。”王友更惊疑了，他眼睛睁得大大的。</a:t>
            </a:r>
            <a:endParaRPr lang="zh-CN" altLang="en-US" sz="1600" dirty="0"/>
          </a:p>
          <a:p>
            <a:pPr>
              <a:lnSpc>
                <a:spcPct val="150000"/>
              </a:lnSpc>
            </a:pPr>
            <a:r>
              <a:rPr lang="zh-CN" altLang="en-US" sz="1600" dirty="0"/>
              <a:t>陶行知又掏出第三块糖果塞到王友手里，说：“我调查过了，你用泥块砸那些男生，是因为他们不守游戏规则，欺负女生；你砸他们，说明你很正直善良，且有批评不良行为的勇气，应该奖励你啊</a:t>
            </a:r>
            <a:r>
              <a:rPr lang="en-US" altLang="zh-CN" sz="1600" dirty="0"/>
              <a:t>!”</a:t>
            </a:r>
            <a:r>
              <a:rPr lang="zh-CN" altLang="en-US" sz="1600" dirty="0"/>
              <a:t>王友感动极了，他流着眼泪后悔地喊道：“陶</a:t>
            </a:r>
            <a:r>
              <a:rPr lang="en-US" altLang="zh-CN" sz="1600" dirty="0"/>
              <a:t>……</a:t>
            </a:r>
            <a:r>
              <a:rPr lang="zh-CN" altLang="en-US" sz="1600" dirty="0"/>
              <a:t>陶校长你打我两下吧</a:t>
            </a:r>
            <a:r>
              <a:rPr lang="en-US" altLang="zh-CN" sz="1600" dirty="0"/>
              <a:t>!</a:t>
            </a:r>
            <a:r>
              <a:rPr lang="zh-CN" altLang="en-US" sz="1600" dirty="0"/>
              <a:t>我砸的不是坏人，而是自己的同学啊</a:t>
            </a:r>
            <a:r>
              <a:rPr lang="en-US" altLang="zh-CN" sz="1600" dirty="0"/>
              <a:t>……”</a:t>
            </a:r>
            <a:endParaRPr lang="en-US" altLang="zh-CN" sz="1600" dirty="0"/>
          </a:p>
          <a:p>
            <a:pPr>
              <a:lnSpc>
                <a:spcPct val="150000"/>
              </a:lnSpc>
            </a:pPr>
            <a:r>
              <a:rPr lang="zh-CN" altLang="en-US" sz="1600" dirty="0"/>
              <a:t>       陶行知满意地笑了，他随即掏出第四块糖果递给王友，说：“为你正确地认识错误，我再奖给你一块糖果，只可惜我只有这一块糖果了。我的糖果没有了，我看我们的谈话也该结束了吧</a:t>
            </a:r>
            <a:r>
              <a:rPr lang="en-US" altLang="zh-CN" sz="1600" dirty="0"/>
              <a:t>!”</a:t>
            </a:r>
            <a:r>
              <a:rPr lang="zh-CN" altLang="en-US" sz="1600" dirty="0"/>
              <a:t>说完，就走出了校长室。</a:t>
            </a:r>
            <a:endParaRPr lang="zh-CN" altLang="en-US" sz="1600" dirty="0"/>
          </a:p>
        </p:txBody>
      </p:sp>
      <p:sp>
        <p:nvSpPr>
          <p:cNvPr id="33" name="灯片编号占位符 32"/>
          <p:cNvSpPr>
            <a:spLocks noGrp="1"/>
          </p:cNvSpPr>
          <p:nvPr>
            <p:ph type="sldNum" sz="quarter" idx="12"/>
          </p:nvPr>
        </p:nvSpPr>
        <p:spPr/>
        <p:txBody>
          <a:bodyPr/>
          <a:lstStyle/>
          <a:p>
            <a:fld id="{FB7A3ED1-8A86-444E-A5FA-8BBDB1966EAF}" type="slidenum">
              <a:rPr lang="zh-CN" altLang="en-US" smtClean="0"/>
            </a:fld>
            <a:endParaRPr lang="zh-CN" altLang="en-US" dirty="0"/>
          </a:p>
        </p:txBody>
      </p:sp>
      <p:grpSp>
        <p:nvGrpSpPr>
          <p:cNvPr id="16" name="组合 33"/>
          <p:cNvGrpSpPr/>
          <p:nvPr/>
        </p:nvGrpSpPr>
        <p:grpSpPr>
          <a:xfrm rot="20927943" flipH="1">
            <a:off x="432900" y="4510281"/>
            <a:ext cx="2051700" cy="2340684"/>
            <a:chOff x="1118017" y="1286242"/>
            <a:chExt cx="2302177" cy="2576310"/>
          </a:xfrm>
        </p:grpSpPr>
        <p:sp>
          <p:nvSpPr>
            <p:cNvPr id="36" name="任意多边形 35"/>
            <p:cNvSpPr/>
            <p:nvPr/>
          </p:nvSpPr>
          <p:spPr>
            <a:xfrm rot="251092">
              <a:off x="1118017" y="2971800"/>
              <a:ext cx="1545020" cy="614855"/>
            </a:xfrm>
            <a:custGeom>
              <a:avLst/>
              <a:gdLst>
                <a:gd name="connsiteX0" fmla="*/ 0 w 1545020"/>
                <a:gd name="connsiteY0" fmla="*/ 0 h 614855"/>
                <a:gd name="connsiteX1" fmla="*/ 1545020 w 1545020"/>
                <a:gd name="connsiteY1" fmla="*/ 614855 h 614855"/>
                <a:gd name="connsiteX2" fmla="*/ 1277007 w 1545020"/>
                <a:gd name="connsiteY2" fmla="*/ 78828 h 614855"/>
                <a:gd name="connsiteX3" fmla="*/ 0 w 1545020"/>
                <a:gd name="connsiteY3" fmla="*/ 0 h 614855"/>
              </a:gdLst>
              <a:ahLst/>
              <a:cxnLst>
                <a:cxn ang="0">
                  <a:pos x="connsiteX0" y="connsiteY0"/>
                </a:cxn>
                <a:cxn ang="0">
                  <a:pos x="connsiteX1" y="connsiteY1"/>
                </a:cxn>
                <a:cxn ang="0">
                  <a:pos x="connsiteX2" y="connsiteY2"/>
                </a:cxn>
                <a:cxn ang="0">
                  <a:pos x="connsiteX3" y="connsiteY3"/>
                </a:cxn>
              </a:cxnLst>
              <a:rect l="l" t="t" r="r" b="b"/>
              <a:pathLst>
                <a:path w="1545020" h="614855">
                  <a:moveTo>
                    <a:pt x="0" y="0"/>
                  </a:moveTo>
                  <a:lnTo>
                    <a:pt x="1545020" y="614855"/>
                  </a:lnTo>
                  <a:lnTo>
                    <a:pt x="1277007" y="78828"/>
                  </a:lnTo>
                  <a:lnTo>
                    <a:pt x="0" y="0"/>
                  </a:lnTo>
                  <a:close/>
                </a:path>
              </a:pathLst>
            </a:custGeom>
            <a:solidFill>
              <a:srgbClr val="14C9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7" name="任意多边形 36"/>
            <p:cNvSpPr/>
            <p:nvPr/>
          </p:nvSpPr>
          <p:spPr>
            <a:xfrm>
              <a:off x="1127752" y="1286242"/>
              <a:ext cx="2270235" cy="1860331"/>
            </a:xfrm>
            <a:custGeom>
              <a:avLst/>
              <a:gdLst>
                <a:gd name="connsiteX0" fmla="*/ 0 w 2270235"/>
                <a:gd name="connsiteY0" fmla="*/ 1639614 h 1860331"/>
                <a:gd name="connsiteX1" fmla="*/ 1797269 w 2270235"/>
                <a:gd name="connsiteY1" fmla="*/ 1860331 h 1860331"/>
                <a:gd name="connsiteX2" fmla="*/ 2270235 w 2270235"/>
                <a:gd name="connsiteY2" fmla="*/ 851338 h 1860331"/>
                <a:gd name="connsiteX3" fmla="*/ 1923393 w 2270235"/>
                <a:gd name="connsiteY3" fmla="*/ 0 h 1860331"/>
                <a:gd name="connsiteX4" fmla="*/ 1686911 w 2270235"/>
                <a:gd name="connsiteY4" fmla="*/ 1150883 h 1860331"/>
                <a:gd name="connsiteX5" fmla="*/ 0 w 2270235"/>
                <a:gd name="connsiteY5" fmla="*/ 1639614 h 1860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70235" h="1860331">
                  <a:moveTo>
                    <a:pt x="0" y="1639614"/>
                  </a:moveTo>
                  <a:lnTo>
                    <a:pt x="1797269" y="1860331"/>
                  </a:lnTo>
                  <a:lnTo>
                    <a:pt x="2270235" y="851338"/>
                  </a:lnTo>
                  <a:lnTo>
                    <a:pt x="1923393" y="0"/>
                  </a:lnTo>
                  <a:lnTo>
                    <a:pt x="1686911" y="1150883"/>
                  </a:lnTo>
                  <a:lnTo>
                    <a:pt x="0" y="1639614"/>
                  </a:lnTo>
                  <a:close/>
                </a:path>
              </a:pathLst>
            </a:cu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8" name="任意多边形 37"/>
            <p:cNvSpPr/>
            <p:nvPr/>
          </p:nvSpPr>
          <p:spPr>
            <a:xfrm rot="21416211">
              <a:off x="1324303" y="3310759"/>
              <a:ext cx="1277007" cy="551793"/>
            </a:xfrm>
            <a:custGeom>
              <a:avLst/>
              <a:gdLst>
                <a:gd name="connsiteX0" fmla="*/ 1277007 w 1277007"/>
                <a:gd name="connsiteY0" fmla="*/ 346841 h 551793"/>
                <a:gd name="connsiteX1" fmla="*/ 0 w 1277007"/>
                <a:gd name="connsiteY1" fmla="*/ 551793 h 551793"/>
                <a:gd name="connsiteX2" fmla="*/ 677918 w 1277007"/>
                <a:gd name="connsiteY2" fmla="*/ 0 h 551793"/>
                <a:gd name="connsiteX3" fmla="*/ 1277007 w 1277007"/>
                <a:gd name="connsiteY3" fmla="*/ 346841 h 551793"/>
              </a:gdLst>
              <a:ahLst/>
              <a:cxnLst>
                <a:cxn ang="0">
                  <a:pos x="connsiteX0" y="connsiteY0"/>
                </a:cxn>
                <a:cxn ang="0">
                  <a:pos x="connsiteX1" y="connsiteY1"/>
                </a:cxn>
                <a:cxn ang="0">
                  <a:pos x="connsiteX2" y="connsiteY2"/>
                </a:cxn>
                <a:cxn ang="0">
                  <a:pos x="connsiteX3" y="connsiteY3"/>
                </a:cxn>
              </a:cxnLst>
              <a:rect l="l" t="t" r="r" b="b"/>
              <a:pathLst>
                <a:path w="1277007" h="551793">
                  <a:moveTo>
                    <a:pt x="1277007" y="346841"/>
                  </a:moveTo>
                  <a:lnTo>
                    <a:pt x="0" y="551793"/>
                  </a:lnTo>
                  <a:lnTo>
                    <a:pt x="677918" y="0"/>
                  </a:lnTo>
                  <a:lnTo>
                    <a:pt x="1277007" y="346841"/>
                  </a:lnTo>
                  <a:close/>
                </a:path>
              </a:pathLst>
            </a:custGeom>
            <a:solidFill>
              <a:srgbClr val="07906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9" name="任意多边形 38"/>
            <p:cNvSpPr/>
            <p:nvPr/>
          </p:nvSpPr>
          <p:spPr>
            <a:xfrm>
              <a:off x="2868401" y="2083186"/>
              <a:ext cx="551793" cy="1056290"/>
            </a:xfrm>
            <a:custGeom>
              <a:avLst/>
              <a:gdLst>
                <a:gd name="connsiteX0" fmla="*/ 0 w 551793"/>
                <a:gd name="connsiteY0" fmla="*/ 331076 h 1056290"/>
                <a:gd name="connsiteX1" fmla="*/ 94593 w 551793"/>
                <a:gd name="connsiteY1" fmla="*/ 1056290 h 1056290"/>
                <a:gd name="connsiteX2" fmla="*/ 551793 w 551793"/>
                <a:gd name="connsiteY2" fmla="*/ 0 h 1056290"/>
                <a:gd name="connsiteX3" fmla="*/ 0 w 551793"/>
                <a:gd name="connsiteY3" fmla="*/ 331076 h 1056290"/>
              </a:gdLst>
              <a:ahLst/>
              <a:cxnLst>
                <a:cxn ang="0">
                  <a:pos x="connsiteX0" y="connsiteY0"/>
                </a:cxn>
                <a:cxn ang="0">
                  <a:pos x="connsiteX1" y="connsiteY1"/>
                </a:cxn>
                <a:cxn ang="0">
                  <a:pos x="connsiteX2" y="connsiteY2"/>
                </a:cxn>
                <a:cxn ang="0">
                  <a:pos x="connsiteX3" y="connsiteY3"/>
                </a:cxn>
              </a:cxnLst>
              <a:rect l="l" t="t" r="r" b="b"/>
              <a:pathLst>
                <a:path w="551793" h="1056290">
                  <a:moveTo>
                    <a:pt x="0" y="331076"/>
                  </a:moveTo>
                  <a:lnTo>
                    <a:pt x="94593" y="1056290"/>
                  </a:lnTo>
                  <a:lnTo>
                    <a:pt x="551793" y="0"/>
                  </a:lnTo>
                  <a:lnTo>
                    <a:pt x="0" y="331076"/>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43" name="文本框 4"/>
          <p:cNvSpPr txBox="1"/>
          <p:nvPr/>
        </p:nvSpPr>
        <p:spPr>
          <a:xfrm>
            <a:off x="384543" y="463332"/>
            <a:ext cx="4316507" cy="646331"/>
          </a:xfrm>
          <a:prstGeom prst="rect">
            <a:avLst/>
          </a:prstGeom>
          <a:noFill/>
        </p:spPr>
        <p:txBody>
          <a:bodyPr wrap="square" rtlCol="0">
            <a:spAutoFit/>
          </a:bodyPr>
          <a:lstStyle/>
          <a:p>
            <a:pPr algn="ctr"/>
            <a:r>
              <a:rPr lang="zh-CN" altLang="en-US" sz="3600" b="1" dirty="0">
                <a:solidFill>
                  <a:srgbClr val="FFC000"/>
                </a:solidFill>
              </a:rPr>
              <a:t>案例研讨</a:t>
            </a:r>
            <a:endParaRPr lang="zh-CN" altLang="en-US" sz="3600" b="1" dirty="0">
              <a:solidFill>
                <a:srgbClr val="FFC000"/>
              </a:solidFill>
            </a:endParaRPr>
          </a:p>
        </p:txBody>
      </p:sp>
      <p:grpSp>
        <p:nvGrpSpPr>
          <p:cNvPr id="44" name="组合 43"/>
          <p:cNvGrpSpPr/>
          <p:nvPr/>
        </p:nvGrpSpPr>
        <p:grpSpPr>
          <a:xfrm>
            <a:off x="587542" y="630989"/>
            <a:ext cx="859340" cy="434224"/>
            <a:chOff x="3064042" y="834189"/>
            <a:chExt cx="859340" cy="434224"/>
          </a:xfrm>
        </p:grpSpPr>
        <p:sp>
          <p:nvSpPr>
            <p:cNvPr id="45" name="燕尾形 44"/>
            <p:cNvSpPr/>
            <p:nvPr/>
          </p:nvSpPr>
          <p:spPr>
            <a:xfrm>
              <a:off x="3064042" y="834189"/>
              <a:ext cx="434224" cy="434224"/>
            </a:xfrm>
            <a:prstGeom prst="chevron">
              <a:avLst>
                <a:gd name="adj" fmla="val 47829"/>
              </a:avLst>
            </a:pr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燕尾形 45"/>
            <p:cNvSpPr/>
            <p:nvPr/>
          </p:nvSpPr>
          <p:spPr>
            <a:xfrm>
              <a:off x="3489158" y="834189"/>
              <a:ext cx="434224" cy="434224"/>
            </a:xfrm>
            <a:prstGeom prst="chevron">
              <a:avLst>
                <a:gd name="adj" fmla="val 47829"/>
              </a:avLst>
            </a:prstGeom>
            <a:solidFill>
              <a:srgbClr val="9FE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5" name="TextBox 34"/>
          <p:cNvSpPr txBox="1"/>
          <p:nvPr/>
        </p:nvSpPr>
        <p:spPr>
          <a:xfrm>
            <a:off x="279400" y="1968500"/>
            <a:ext cx="266700" cy="461665"/>
          </a:xfrm>
          <a:prstGeom prst="rect">
            <a:avLst/>
          </a:prstGeom>
          <a:noFill/>
        </p:spPr>
        <p:txBody>
          <a:bodyPr wrap="square" rtlCol="0">
            <a:spAutoFit/>
          </a:bodyPr>
          <a:lstStyle/>
          <a:p>
            <a:r>
              <a:rPr lang="en-US" altLang="zh-CN" sz="2400" dirty="0">
                <a:solidFill>
                  <a:schemeClr val="bg1"/>
                </a:solidFill>
              </a:rPr>
              <a:t>1</a:t>
            </a:r>
            <a:endParaRPr lang="zh-CN" altLang="en-US" sz="2400" dirty="0">
              <a:solidFill>
                <a:schemeClr val="bg1"/>
              </a:solidFill>
            </a:endParaRPr>
          </a:p>
        </p:txBody>
      </p:sp>
      <p:grpSp>
        <p:nvGrpSpPr>
          <p:cNvPr id="50" name="组合 49"/>
          <p:cNvGrpSpPr/>
          <p:nvPr/>
        </p:nvGrpSpPr>
        <p:grpSpPr>
          <a:xfrm>
            <a:off x="571500" y="1485900"/>
            <a:ext cx="1706610" cy="448965"/>
            <a:chOff x="319786" y="2984500"/>
            <a:chExt cx="1917700" cy="461665"/>
          </a:xfrm>
        </p:grpSpPr>
        <p:grpSp>
          <p:nvGrpSpPr>
            <p:cNvPr id="40" name="组合 39"/>
            <p:cNvGrpSpPr/>
            <p:nvPr/>
          </p:nvGrpSpPr>
          <p:grpSpPr>
            <a:xfrm rot="10800000">
              <a:off x="319786" y="2984501"/>
              <a:ext cx="1917700" cy="452790"/>
              <a:chOff x="774700" y="2755900"/>
              <a:chExt cx="1612900" cy="383234"/>
            </a:xfrm>
          </p:grpSpPr>
          <p:sp>
            <p:nvSpPr>
              <p:cNvPr id="41" name="矩形 40"/>
              <p:cNvSpPr/>
              <p:nvPr/>
            </p:nvSpPr>
            <p:spPr>
              <a:xfrm>
                <a:off x="774700" y="2755900"/>
                <a:ext cx="1612900" cy="368300"/>
              </a:xfrm>
              <a:prstGeom prst="rect">
                <a:avLst/>
              </a:prstGeom>
              <a:solidFill>
                <a:schemeClr val="accent6">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sp>
            <p:nvSpPr>
              <p:cNvPr id="42" name="六边形 41"/>
              <p:cNvSpPr/>
              <p:nvPr/>
            </p:nvSpPr>
            <p:spPr>
              <a:xfrm rot="1721746">
                <a:off x="833085" y="2762047"/>
                <a:ext cx="437421" cy="377087"/>
              </a:xfrm>
              <a:prstGeom prst="hexagon">
                <a:avLst/>
              </a:prstGeom>
              <a:solidFill>
                <a:srgbClr val="92D050"/>
              </a:solidFill>
              <a:ln>
                <a:solidFill>
                  <a:srgbClr val="0E1509"/>
                </a:solidFill>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zh-CN" altLang="en-US"/>
              </a:p>
            </p:txBody>
          </p:sp>
        </p:grpSp>
        <p:sp>
          <p:nvSpPr>
            <p:cNvPr id="27" name="矩形 26"/>
            <p:cNvSpPr/>
            <p:nvPr/>
          </p:nvSpPr>
          <p:spPr>
            <a:xfrm>
              <a:off x="743634" y="3028434"/>
              <a:ext cx="646331" cy="369332"/>
            </a:xfrm>
            <a:prstGeom prst="rect">
              <a:avLst/>
            </a:prstGeom>
          </p:spPr>
          <p:txBody>
            <a:bodyPr wrap="none">
              <a:spAutoFit/>
            </a:bodyPr>
            <a:lstStyle/>
            <a:p>
              <a:pPr algn="ctr"/>
              <a:r>
                <a:rPr lang="zh-CN" altLang="en-US" dirty="0">
                  <a:latin typeface="+mn-ea"/>
                </a:rPr>
                <a:t>案例</a:t>
              </a:r>
              <a:endParaRPr lang="zh-CN" altLang="en-US" dirty="0">
                <a:latin typeface="+mn-ea"/>
              </a:endParaRPr>
            </a:p>
          </p:txBody>
        </p:sp>
        <p:sp>
          <p:nvSpPr>
            <p:cNvPr id="48" name="TextBox 47"/>
            <p:cNvSpPr txBox="1"/>
            <p:nvPr/>
          </p:nvSpPr>
          <p:spPr>
            <a:xfrm>
              <a:off x="1739900" y="2984500"/>
              <a:ext cx="266700" cy="461665"/>
            </a:xfrm>
            <a:prstGeom prst="rect">
              <a:avLst/>
            </a:prstGeom>
            <a:noFill/>
          </p:spPr>
          <p:txBody>
            <a:bodyPr wrap="square" rtlCol="0">
              <a:spAutoFit/>
            </a:bodyPr>
            <a:lstStyle/>
            <a:p>
              <a:r>
                <a:rPr lang="en-US" altLang="zh-CN" sz="2400" dirty="0">
                  <a:solidFill>
                    <a:schemeClr val="bg1"/>
                  </a:solidFill>
                </a:rPr>
                <a:t>1</a:t>
              </a:r>
              <a:endParaRPr lang="zh-CN" altLang="en-US" sz="2400" dirty="0">
                <a:solidFill>
                  <a:schemeClr val="bg1"/>
                </a:solidFill>
              </a:endParaRPr>
            </a:p>
          </p:txBody>
        </p:sp>
      </p:grpSp>
      <p:sp>
        <p:nvSpPr>
          <p:cNvPr id="54" name="TextBox 53"/>
          <p:cNvSpPr txBox="1"/>
          <p:nvPr/>
        </p:nvSpPr>
        <p:spPr>
          <a:xfrm>
            <a:off x="5592145" y="5816600"/>
            <a:ext cx="244057" cy="461665"/>
          </a:xfrm>
          <a:prstGeom prst="rect">
            <a:avLst/>
          </a:prstGeom>
          <a:noFill/>
        </p:spPr>
        <p:txBody>
          <a:bodyPr wrap="square" rtlCol="0">
            <a:spAutoFit/>
          </a:bodyPr>
          <a:lstStyle/>
          <a:p>
            <a:r>
              <a:rPr lang="en-US" altLang="zh-CN" sz="2400" dirty="0">
                <a:solidFill>
                  <a:schemeClr val="bg1"/>
                </a:solidFill>
              </a:rPr>
              <a:t>1</a:t>
            </a:r>
            <a:endParaRPr lang="zh-CN" alt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box(in)">
                                      <p:cBhvr>
                                        <p:cTn id="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灯片编号占位符 32"/>
          <p:cNvSpPr>
            <a:spLocks noGrp="1"/>
          </p:cNvSpPr>
          <p:nvPr>
            <p:ph type="sldNum" sz="quarter" idx="12"/>
          </p:nvPr>
        </p:nvSpPr>
        <p:spPr/>
        <p:txBody>
          <a:bodyPr/>
          <a:lstStyle/>
          <a:p>
            <a:fld id="{FB7A3ED1-8A86-444E-A5FA-8BBDB1966EAF}" type="slidenum">
              <a:rPr lang="zh-CN" altLang="en-US" smtClean="0"/>
            </a:fld>
            <a:endParaRPr lang="zh-CN" altLang="en-US" dirty="0"/>
          </a:p>
        </p:txBody>
      </p:sp>
      <p:sp>
        <p:nvSpPr>
          <p:cNvPr id="43" name="文本框 4"/>
          <p:cNvSpPr txBox="1"/>
          <p:nvPr/>
        </p:nvSpPr>
        <p:spPr>
          <a:xfrm>
            <a:off x="384543" y="463332"/>
            <a:ext cx="4316507" cy="646331"/>
          </a:xfrm>
          <a:prstGeom prst="rect">
            <a:avLst/>
          </a:prstGeom>
          <a:noFill/>
        </p:spPr>
        <p:txBody>
          <a:bodyPr wrap="square" rtlCol="0">
            <a:spAutoFit/>
          </a:bodyPr>
          <a:lstStyle/>
          <a:p>
            <a:pPr algn="ctr"/>
            <a:r>
              <a:rPr lang="zh-CN" altLang="en-US" sz="3600" b="1" dirty="0">
                <a:solidFill>
                  <a:srgbClr val="FFC000"/>
                </a:solidFill>
              </a:rPr>
              <a:t>案例研讨</a:t>
            </a:r>
            <a:endParaRPr lang="zh-CN" altLang="en-US" sz="3600" b="1" dirty="0">
              <a:solidFill>
                <a:srgbClr val="FFC000"/>
              </a:solidFill>
            </a:endParaRPr>
          </a:p>
        </p:txBody>
      </p:sp>
      <p:grpSp>
        <p:nvGrpSpPr>
          <p:cNvPr id="3" name="组合 43"/>
          <p:cNvGrpSpPr/>
          <p:nvPr/>
        </p:nvGrpSpPr>
        <p:grpSpPr>
          <a:xfrm>
            <a:off x="587542" y="630989"/>
            <a:ext cx="859340" cy="434224"/>
            <a:chOff x="3064042" y="834189"/>
            <a:chExt cx="859340" cy="434224"/>
          </a:xfrm>
        </p:grpSpPr>
        <p:sp>
          <p:nvSpPr>
            <p:cNvPr id="45" name="燕尾形 44"/>
            <p:cNvSpPr/>
            <p:nvPr/>
          </p:nvSpPr>
          <p:spPr>
            <a:xfrm>
              <a:off x="3064042" y="834189"/>
              <a:ext cx="434224" cy="434224"/>
            </a:xfrm>
            <a:prstGeom prst="chevron">
              <a:avLst>
                <a:gd name="adj" fmla="val 47829"/>
              </a:avLst>
            </a:pr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燕尾形 45"/>
            <p:cNvSpPr/>
            <p:nvPr/>
          </p:nvSpPr>
          <p:spPr>
            <a:xfrm>
              <a:off x="3489158" y="834189"/>
              <a:ext cx="434224" cy="434224"/>
            </a:xfrm>
            <a:prstGeom prst="chevron">
              <a:avLst>
                <a:gd name="adj" fmla="val 47829"/>
              </a:avLst>
            </a:prstGeom>
            <a:solidFill>
              <a:srgbClr val="9FE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47" name="TextBox 46"/>
          <p:cNvSpPr txBox="1"/>
          <p:nvPr/>
        </p:nvSpPr>
        <p:spPr>
          <a:xfrm>
            <a:off x="2320692" y="1878843"/>
            <a:ext cx="8877577" cy="3323987"/>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nSpc>
                <a:spcPct val="150000"/>
              </a:lnSpc>
            </a:pPr>
            <a:r>
              <a:rPr lang="zh-CN" altLang="en-US" sz="2000" dirty="0"/>
              <a:t>       一位语文老师在自己课堂上批改学生的作业。他看到王路的作业时不禁皱起了眉头：他的字又宽又大，把格子塞得满满的。于是他随口说：“王路，你的字该减肥了！”王路看看自己胖大的字体，吐了吐舌头。他拿起另一个同学的作业，看到这个孩子的字写得大小不一，于是就说：“童童，让你的字营养均衡一些好吗？”这时，一个学习较差的学生把作业本递了过来，他一看，作业本被涂改得乱七八糟，非常难看。于是他说：“请把你的作业本美美容好吗？”</a:t>
            </a:r>
            <a:endParaRPr lang="zh-CN" altLang="en-US" sz="2000" dirty="0"/>
          </a:p>
        </p:txBody>
      </p:sp>
      <p:sp>
        <p:nvSpPr>
          <p:cNvPr id="35" name="TextBox 34"/>
          <p:cNvSpPr txBox="1"/>
          <p:nvPr/>
        </p:nvSpPr>
        <p:spPr>
          <a:xfrm>
            <a:off x="279400" y="1968500"/>
            <a:ext cx="266700" cy="461665"/>
          </a:xfrm>
          <a:prstGeom prst="rect">
            <a:avLst/>
          </a:prstGeom>
          <a:noFill/>
        </p:spPr>
        <p:txBody>
          <a:bodyPr wrap="square" rtlCol="0">
            <a:spAutoFit/>
          </a:bodyPr>
          <a:lstStyle/>
          <a:p>
            <a:r>
              <a:rPr lang="en-US" altLang="zh-CN" sz="2400" dirty="0">
                <a:solidFill>
                  <a:schemeClr val="bg1"/>
                </a:solidFill>
              </a:rPr>
              <a:t>1</a:t>
            </a:r>
            <a:endParaRPr lang="zh-CN" altLang="en-US" sz="2400" dirty="0">
              <a:solidFill>
                <a:schemeClr val="bg1"/>
              </a:solidFill>
            </a:endParaRPr>
          </a:p>
        </p:txBody>
      </p:sp>
      <p:grpSp>
        <p:nvGrpSpPr>
          <p:cNvPr id="4" name="组合 49"/>
          <p:cNvGrpSpPr/>
          <p:nvPr/>
        </p:nvGrpSpPr>
        <p:grpSpPr>
          <a:xfrm>
            <a:off x="571500" y="1485902"/>
            <a:ext cx="1706610" cy="461665"/>
            <a:chOff x="319786" y="2984500"/>
            <a:chExt cx="1917700" cy="474724"/>
          </a:xfrm>
        </p:grpSpPr>
        <p:grpSp>
          <p:nvGrpSpPr>
            <p:cNvPr id="5" name="组合 39"/>
            <p:cNvGrpSpPr/>
            <p:nvPr/>
          </p:nvGrpSpPr>
          <p:grpSpPr>
            <a:xfrm rot="10800000">
              <a:off x="319786" y="2984501"/>
              <a:ext cx="1917700" cy="452790"/>
              <a:chOff x="774700" y="2755900"/>
              <a:chExt cx="1612900" cy="383234"/>
            </a:xfrm>
          </p:grpSpPr>
          <p:sp>
            <p:nvSpPr>
              <p:cNvPr id="41" name="矩形 40"/>
              <p:cNvSpPr/>
              <p:nvPr/>
            </p:nvSpPr>
            <p:spPr>
              <a:xfrm>
                <a:off x="774700" y="2755900"/>
                <a:ext cx="1612900" cy="368300"/>
              </a:xfrm>
              <a:prstGeom prst="rect">
                <a:avLst/>
              </a:prstGeom>
              <a:solidFill>
                <a:schemeClr val="accent6">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sp>
            <p:nvSpPr>
              <p:cNvPr id="42" name="六边形 41"/>
              <p:cNvSpPr/>
              <p:nvPr/>
            </p:nvSpPr>
            <p:spPr>
              <a:xfrm rot="1721746">
                <a:off x="833085" y="2762047"/>
                <a:ext cx="437421" cy="377087"/>
              </a:xfrm>
              <a:prstGeom prst="hexagon">
                <a:avLst/>
              </a:prstGeom>
              <a:solidFill>
                <a:srgbClr val="92D050"/>
              </a:solidFill>
              <a:ln>
                <a:solidFill>
                  <a:srgbClr val="0E1509"/>
                </a:solidFill>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zh-CN" altLang="en-US"/>
              </a:p>
            </p:txBody>
          </p:sp>
        </p:grpSp>
        <p:sp>
          <p:nvSpPr>
            <p:cNvPr id="27" name="矩形 26"/>
            <p:cNvSpPr/>
            <p:nvPr/>
          </p:nvSpPr>
          <p:spPr>
            <a:xfrm>
              <a:off x="743634" y="3028434"/>
              <a:ext cx="646331" cy="369332"/>
            </a:xfrm>
            <a:prstGeom prst="rect">
              <a:avLst/>
            </a:prstGeom>
          </p:spPr>
          <p:txBody>
            <a:bodyPr wrap="none">
              <a:spAutoFit/>
            </a:bodyPr>
            <a:lstStyle/>
            <a:p>
              <a:pPr algn="ctr"/>
              <a:r>
                <a:rPr lang="zh-CN" altLang="en-US" dirty="0">
                  <a:latin typeface="+mn-ea"/>
                </a:rPr>
                <a:t>案例</a:t>
              </a:r>
              <a:endParaRPr lang="zh-CN" altLang="en-US" dirty="0">
                <a:latin typeface="+mn-ea"/>
              </a:endParaRPr>
            </a:p>
          </p:txBody>
        </p:sp>
        <p:sp>
          <p:nvSpPr>
            <p:cNvPr id="48" name="TextBox 47"/>
            <p:cNvSpPr txBox="1"/>
            <p:nvPr/>
          </p:nvSpPr>
          <p:spPr>
            <a:xfrm>
              <a:off x="1739900" y="2984500"/>
              <a:ext cx="266700" cy="474724"/>
            </a:xfrm>
            <a:prstGeom prst="rect">
              <a:avLst/>
            </a:prstGeom>
            <a:noFill/>
          </p:spPr>
          <p:txBody>
            <a:bodyPr wrap="square" rtlCol="0">
              <a:spAutoFit/>
            </a:bodyPr>
            <a:lstStyle/>
            <a:p>
              <a:r>
                <a:rPr lang="en-US" altLang="zh-CN" sz="2400" dirty="0">
                  <a:solidFill>
                    <a:schemeClr val="bg1"/>
                  </a:solidFill>
                </a:rPr>
                <a:t>2</a:t>
              </a:r>
              <a:endParaRPr lang="zh-CN" altLang="en-US" sz="2400" dirty="0">
                <a:solidFill>
                  <a:schemeClr val="bg1"/>
                </a:solidFill>
              </a:endParaRPr>
            </a:p>
          </p:txBody>
        </p:sp>
      </p:grpSp>
      <p:sp>
        <p:nvSpPr>
          <p:cNvPr id="54" name="TextBox 53"/>
          <p:cNvSpPr txBox="1"/>
          <p:nvPr/>
        </p:nvSpPr>
        <p:spPr>
          <a:xfrm>
            <a:off x="5592145" y="5816600"/>
            <a:ext cx="244057" cy="461665"/>
          </a:xfrm>
          <a:prstGeom prst="rect">
            <a:avLst/>
          </a:prstGeom>
          <a:noFill/>
        </p:spPr>
        <p:txBody>
          <a:bodyPr wrap="square" rtlCol="0">
            <a:spAutoFit/>
          </a:bodyPr>
          <a:lstStyle/>
          <a:p>
            <a:r>
              <a:rPr lang="en-US" altLang="zh-CN" sz="2400" dirty="0">
                <a:solidFill>
                  <a:schemeClr val="bg1"/>
                </a:solidFill>
              </a:rPr>
              <a:t>1</a:t>
            </a:r>
            <a:endParaRPr lang="zh-CN" altLang="en-US" sz="2400" dirty="0">
              <a:solidFill>
                <a:schemeClr val="bg1"/>
              </a:solidFill>
            </a:endParaRPr>
          </a:p>
        </p:txBody>
      </p:sp>
      <p:grpSp>
        <p:nvGrpSpPr>
          <p:cNvPr id="40" name="组合 33"/>
          <p:cNvGrpSpPr/>
          <p:nvPr/>
        </p:nvGrpSpPr>
        <p:grpSpPr>
          <a:xfrm rot="20927943" flipH="1">
            <a:off x="432900" y="4510281"/>
            <a:ext cx="2051700" cy="2340684"/>
            <a:chOff x="1118017" y="1286242"/>
            <a:chExt cx="2302177" cy="2576310"/>
          </a:xfrm>
        </p:grpSpPr>
        <p:sp>
          <p:nvSpPr>
            <p:cNvPr id="44" name="任意多边形 43"/>
            <p:cNvSpPr/>
            <p:nvPr/>
          </p:nvSpPr>
          <p:spPr>
            <a:xfrm rot="251092">
              <a:off x="1118017" y="2971800"/>
              <a:ext cx="1545020" cy="614855"/>
            </a:xfrm>
            <a:custGeom>
              <a:avLst/>
              <a:gdLst>
                <a:gd name="connsiteX0" fmla="*/ 0 w 1545020"/>
                <a:gd name="connsiteY0" fmla="*/ 0 h 614855"/>
                <a:gd name="connsiteX1" fmla="*/ 1545020 w 1545020"/>
                <a:gd name="connsiteY1" fmla="*/ 614855 h 614855"/>
                <a:gd name="connsiteX2" fmla="*/ 1277007 w 1545020"/>
                <a:gd name="connsiteY2" fmla="*/ 78828 h 614855"/>
                <a:gd name="connsiteX3" fmla="*/ 0 w 1545020"/>
                <a:gd name="connsiteY3" fmla="*/ 0 h 614855"/>
              </a:gdLst>
              <a:ahLst/>
              <a:cxnLst>
                <a:cxn ang="0">
                  <a:pos x="connsiteX0" y="connsiteY0"/>
                </a:cxn>
                <a:cxn ang="0">
                  <a:pos x="connsiteX1" y="connsiteY1"/>
                </a:cxn>
                <a:cxn ang="0">
                  <a:pos x="connsiteX2" y="connsiteY2"/>
                </a:cxn>
                <a:cxn ang="0">
                  <a:pos x="connsiteX3" y="connsiteY3"/>
                </a:cxn>
              </a:cxnLst>
              <a:rect l="l" t="t" r="r" b="b"/>
              <a:pathLst>
                <a:path w="1545020" h="614855">
                  <a:moveTo>
                    <a:pt x="0" y="0"/>
                  </a:moveTo>
                  <a:lnTo>
                    <a:pt x="1545020" y="614855"/>
                  </a:lnTo>
                  <a:lnTo>
                    <a:pt x="1277007" y="78828"/>
                  </a:lnTo>
                  <a:lnTo>
                    <a:pt x="0" y="0"/>
                  </a:lnTo>
                  <a:close/>
                </a:path>
              </a:pathLst>
            </a:custGeom>
            <a:solidFill>
              <a:srgbClr val="14C9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9" name="任意多边形 48"/>
            <p:cNvSpPr/>
            <p:nvPr/>
          </p:nvSpPr>
          <p:spPr>
            <a:xfrm>
              <a:off x="1127752" y="1286242"/>
              <a:ext cx="2270235" cy="1860331"/>
            </a:xfrm>
            <a:custGeom>
              <a:avLst/>
              <a:gdLst>
                <a:gd name="connsiteX0" fmla="*/ 0 w 2270235"/>
                <a:gd name="connsiteY0" fmla="*/ 1639614 h 1860331"/>
                <a:gd name="connsiteX1" fmla="*/ 1797269 w 2270235"/>
                <a:gd name="connsiteY1" fmla="*/ 1860331 h 1860331"/>
                <a:gd name="connsiteX2" fmla="*/ 2270235 w 2270235"/>
                <a:gd name="connsiteY2" fmla="*/ 851338 h 1860331"/>
                <a:gd name="connsiteX3" fmla="*/ 1923393 w 2270235"/>
                <a:gd name="connsiteY3" fmla="*/ 0 h 1860331"/>
                <a:gd name="connsiteX4" fmla="*/ 1686911 w 2270235"/>
                <a:gd name="connsiteY4" fmla="*/ 1150883 h 1860331"/>
                <a:gd name="connsiteX5" fmla="*/ 0 w 2270235"/>
                <a:gd name="connsiteY5" fmla="*/ 1639614 h 1860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70235" h="1860331">
                  <a:moveTo>
                    <a:pt x="0" y="1639614"/>
                  </a:moveTo>
                  <a:lnTo>
                    <a:pt x="1797269" y="1860331"/>
                  </a:lnTo>
                  <a:lnTo>
                    <a:pt x="2270235" y="851338"/>
                  </a:lnTo>
                  <a:lnTo>
                    <a:pt x="1923393" y="0"/>
                  </a:lnTo>
                  <a:lnTo>
                    <a:pt x="1686911" y="1150883"/>
                  </a:lnTo>
                  <a:lnTo>
                    <a:pt x="0" y="1639614"/>
                  </a:lnTo>
                  <a:close/>
                </a:path>
              </a:pathLst>
            </a:cu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0" name="任意多边形 49"/>
            <p:cNvSpPr/>
            <p:nvPr/>
          </p:nvSpPr>
          <p:spPr>
            <a:xfrm rot="21416211">
              <a:off x="1324303" y="3310759"/>
              <a:ext cx="1277007" cy="551793"/>
            </a:xfrm>
            <a:custGeom>
              <a:avLst/>
              <a:gdLst>
                <a:gd name="connsiteX0" fmla="*/ 1277007 w 1277007"/>
                <a:gd name="connsiteY0" fmla="*/ 346841 h 551793"/>
                <a:gd name="connsiteX1" fmla="*/ 0 w 1277007"/>
                <a:gd name="connsiteY1" fmla="*/ 551793 h 551793"/>
                <a:gd name="connsiteX2" fmla="*/ 677918 w 1277007"/>
                <a:gd name="connsiteY2" fmla="*/ 0 h 551793"/>
                <a:gd name="connsiteX3" fmla="*/ 1277007 w 1277007"/>
                <a:gd name="connsiteY3" fmla="*/ 346841 h 551793"/>
              </a:gdLst>
              <a:ahLst/>
              <a:cxnLst>
                <a:cxn ang="0">
                  <a:pos x="connsiteX0" y="connsiteY0"/>
                </a:cxn>
                <a:cxn ang="0">
                  <a:pos x="connsiteX1" y="connsiteY1"/>
                </a:cxn>
                <a:cxn ang="0">
                  <a:pos x="connsiteX2" y="connsiteY2"/>
                </a:cxn>
                <a:cxn ang="0">
                  <a:pos x="connsiteX3" y="connsiteY3"/>
                </a:cxn>
              </a:cxnLst>
              <a:rect l="l" t="t" r="r" b="b"/>
              <a:pathLst>
                <a:path w="1277007" h="551793">
                  <a:moveTo>
                    <a:pt x="1277007" y="346841"/>
                  </a:moveTo>
                  <a:lnTo>
                    <a:pt x="0" y="551793"/>
                  </a:lnTo>
                  <a:lnTo>
                    <a:pt x="677918" y="0"/>
                  </a:lnTo>
                  <a:lnTo>
                    <a:pt x="1277007" y="346841"/>
                  </a:lnTo>
                  <a:close/>
                </a:path>
              </a:pathLst>
            </a:custGeom>
            <a:solidFill>
              <a:srgbClr val="07906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1" name="任意多边形 50"/>
            <p:cNvSpPr/>
            <p:nvPr/>
          </p:nvSpPr>
          <p:spPr>
            <a:xfrm>
              <a:off x="2868401" y="2083186"/>
              <a:ext cx="551793" cy="1056290"/>
            </a:xfrm>
            <a:custGeom>
              <a:avLst/>
              <a:gdLst>
                <a:gd name="connsiteX0" fmla="*/ 0 w 551793"/>
                <a:gd name="connsiteY0" fmla="*/ 331076 h 1056290"/>
                <a:gd name="connsiteX1" fmla="*/ 94593 w 551793"/>
                <a:gd name="connsiteY1" fmla="*/ 1056290 h 1056290"/>
                <a:gd name="connsiteX2" fmla="*/ 551793 w 551793"/>
                <a:gd name="connsiteY2" fmla="*/ 0 h 1056290"/>
                <a:gd name="connsiteX3" fmla="*/ 0 w 551793"/>
                <a:gd name="connsiteY3" fmla="*/ 331076 h 1056290"/>
              </a:gdLst>
              <a:ahLst/>
              <a:cxnLst>
                <a:cxn ang="0">
                  <a:pos x="connsiteX0" y="connsiteY0"/>
                </a:cxn>
                <a:cxn ang="0">
                  <a:pos x="connsiteX1" y="connsiteY1"/>
                </a:cxn>
                <a:cxn ang="0">
                  <a:pos x="connsiteX2" y="connsiteY2"/>
                </a:cxn>
                <a:cxn ang="0">
                  <a:pos x="connsiteX3" y="connsiteY3"/>
                </a:cxn>
              </a:cxnLst>
              <a:rect l="l" t="t" r="r" b="b"/>
              <a:pathLst>
                <a:path w="551793" h="1056290">
                  <a:moveTo>
                    <a:pt x="0" y="331076"/>
                  </a:moveTo>
                  <a:lnTo>
                    <a:pt x="94593" y="1056290"/>
                  </a:lnTo>
                  <a:lnTo>
                    <a:pt x="551793" y="0"/>
                  </a:lnTo>
                  <a:lnTo>
                    <a:pt x="0" y="331076"/>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ppt_x"/>
                                          </p:val>
                                        </p:tav>
                                        <p:tav tm="100000">
                                          <p:val>
                                            <p:strVal val="#ppt_x"/>
                                          </p:val>
                                        </p:tav>
                                      </p:tavLst>
                                    </p:anim>
                                    <p:anim calcmode="lin" valueType="num">
                                      <p:cBhvr additive="base">
                                        <p:cTn id="8"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灯片编号占位符 32"/>
          <p:cNvSpPr>
            <a:spLocks noGrp="1"/>
          </p:cNvSpPr>
          <p:nvPr>
            <p:ph type="sldNum" sz="quarter" idx="12"/>
          </p:nvPr>
        </p:nvSpPr>
        <p:spPr/>
        <p:txBody>
          <a:bodyPr/>
          <a:lstStyle/>
          <a:p>
            <a:fld id="{FB7A3ED1-8A86-444E-A5FA-8BBDB1966EAF}" type="slidenum">
              <a:rPr lang="zh-CN" altLang="en-US" smtClean="0"/>
            </a:fld>
            <a:endParaRPr lang="zh-CN" altLang="en-US" dirty="0"/>
          </a:p>
        </p:txBody>
      </p:sp>
      <p:grpSp>
        <p:nvGrpSpPr>
          <p:cNvPr id="2" name="组合 33"/>
          <p:cNvGrpSpPr/>
          <p:nvPr/>
        </p:nvGrpSpPr>
        <p:grpSpPr>
          <a:xfrm rot="20927943" flipH="1">
            <a:off x="432900" y="4510281"/>
            <a:ext cx="2051700" cy="2340684"/>
            <a:chOff x="1118017" y="1286242"/>
            <a:chExt cx="2302177" cy="2576310"/>
          </a:xfrm>
        </p:grpSpPr>
        <p:sp>
          <p:nvSpPr>
            <p:cNvPr id="36" name="任意多边形 35"/>
            <p:cNvSpPr/>
            <p:nvPr/>
          </p:nvSpPr>
          <p:spPr>
            <a:xfrm rot="251092">
              <a:off x="1118017" y="2971800"/>
              <a:ext cx="1545020" cy="614855"/>
            </a:xfrm>
            <a:custGeom>
              <a:avLst/>
              <a:gdLst>
                <a:gd name="connsiteX0" fmla="*/ 0 w 1545020"/>
                <a:gd name="connsiteY0" fmla="*/ 0 h 614855"/>
                <a:gd name="connsiteX1" fmla="*/ 1545020 w 1545020"/>
                <a:gd name="connsiteY1" fmla="*/ 614855 h 614855"/>
                <a:gd name="connsiteX2" fmla="*/ 1277007 w 1545020"/>
                <a:gd name="connsiteY2" fmla="*/ 78828 h 614855"/>
                <a:gd name="connsiteX3" fmla="*/ 0 w 1545020"/>
                <a:gd name="connsiteY3" fmla="*/ 0 h 614855"/>
              </a:gdLst>
              <a:ahLst/>
              <a:cxnLst>
                <a:cxn ang="0">
                  <a:pos x="connsiteX0" y="connsiteY0"/>
                </a:cxn>
                <a:cxn ang="0">
                  <a:pos x="connsiteX1" y="connsiteY1"/>
                </a:cxn>
                <a:cxn ang="0">
                  <a:pos x="connsiteX2" y="connsiteY2"/>
                </a:cxn>
                <a:cxn ang="0">
                  <a:pos x="connsiteX3" y="connsiteY3"/>
                </a:cxn>
              </a:cxnLst>
              <a:rect l="l" t="t" r="r" b="b"/>
              <a:pathLst>
                <a:path w="1545020" h="614855">
                  <a:moveTo>
                    <a:pt x="0" y="0"/>
                  </a:moveTo>
                  <a:lnTo>
                    <a:pt x="1545020" y="614855"/>
                  </a:lnTo>
                  <a:lnTo>
                    <a:pt x="1277007" y="78828"/>
                  </a:lnTo>
                  <a:lnTo>
                    <a:pt x="0" y="0"/>
                  </a:lnTo>
                  <a:close/>
                </a:path>
              </a:pathLst>
            </a:custGeom>
            <a:solidFill>
              <a:srgbClr val="14C9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7" name="任意多边形 36"/>
            <p:cNvSpPr/>
            <p:nvPr/>
          </p:nvSpPr>
          <p:spPr>
            <a:xfrm>
              <a:off x="1127752" y="1286242"/>
              <a:ext cx="2270235" cy="1860331"/>
            </a:xfrm>
            <a:custGeom>
              <a:avLst/>
              <a:gdLst>
                <a:gd name="connsiteX0" fmla="*/ 0 w 2270235"/>
                <a:gd name="connsiteY0" fmla="*/ 1639614 h 1860331"/>
                <a:gd name="connsiteX1" fmla="*/ 1797269 w 2270235"/>
                <a:gd name="connsiteY1" fmla="*/ 1860331 h 1860331"/>
                <a:gd name="connsiteX2" fmla="*/ 2270235 w 2270235"/>
                <a:gd name="connsiteY2" fmla="*/ 851338 h 1860331"/>
                <a:gd name="connsiteX3" fmla="*/ 1923393 w 2270235"/>
                <a:gd name="connsiteY3" fmla="*/ 0 h 1860331"/>
                <a:gd name="connsiteX4" fmla="*/ 1686911 w 2270235"/>
                <a:gd name="connsiteY4" fmla="*/ 1150883 h 1860331"/>
                <a:gd name="connsiteX5" fmla="*/ 0 w 2270235"/>
                <a:gd name="connsiteY5" fmla="*/ 1639614 h 1860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70235" h="1860331">
                  <a:moveTo>
                    <a:pt x="0" y="1639614"/>
                  </a:moveTo>
                  <a:lnTo>
                    <a:pt x="1797269" y="1860331"/>
                  </a:lnTo>
                  <a:lnTo>
                    <a:pt x="2270235" y="851338"/>
                  </a:lnTo>
                  <a:lnTo>
                    <a:pt x="1923393" y="0"/>
                  </a:lnTo>
                  <a:lnTo>
                    <a:pt x="1686911" y="1150883"/>
                  </a:lnTo>
                  <a:lnTo>
                    <a:pt x="0" y="1639614"/>
                  </a:lnTo>
                  <a:close/>
                </a:path>
              </a:pathLst>
            </a:cu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8" name="任意多边形 37"/>
            <p:cNvSpPr/>
            <p:nvPr/>
          </p:nvSpPr>
          <p:spPr>
            <a:xfrm rot="21416211">
              <a:off x="1324303" y="3310759"/>
              <a:ext cx="1277007" cy="551793"/>
            </a:xfrm>
            <a:custGeom>
              <a:avLst/>
              <a:gdLst>
                <a:gd name="connsiteX0" fmla="*/ 1277007 w 1277007"/>
                <a:gd name="connsiteY0" fmla="*/ 346841 h 551793"/>
                <a:gd name="connsiteX1" fmla="*/ 0 w 1277007"/>
                <a:gd name="connsiteY1" fmla="*/ 551793 h 551793"/>
                <a:gd name="connsiteX2" fmla="*/ 677918 w 1277007"/>
                <a:gd name="connsiteY2" fmla="*/ 0 h 551793"/>
                <a:gd name="connsiteX3" fmla="*/ 1277007 w 1277007"/>
                <a:gd name="connsiteY3" fmla="*/ 346841 h 551793"/>
              </a:gdLst>
              <a:ahLst/>
              <a:cxnLst>
                <a:cxn ang="0">
                  <a:pos x="connsiteX0" y="connsiteY0"/>
                </a:cxn>
                <a:cxn ang="0">
                  <a:pos x="connsiteX1" y="connsiteY1"/>
                </a:cxn>
                <a:cxn ang="0">
                  <a:pos x="connsiteX2" y="connsiteY2"/>
                </a:cxn>
                <a:cxn ang="0">
                  <a:pos x="connsiteX3" y="connsiteY3"/>
                </a:cxn>
              </a:cxnLst>
              <a:rect l="l" t="t" r="r" b="b"/>
              <a:pathLst>
                <a:path w="1277007" h="551793">
                  <a:moveTo>
                    <a:pt x="1277007" y="346841"/>
                  </a:moveTo>
                  <a:lnTo>
                    <a:pt x="0" y="551793"/>
                  </a:lnTo>
                  <a:lnTo>
                    <a:pt x="677918" y="0"/>
                  </a:lnTo>
                  <a:lnTo>
                    <a:pt x="1277007" y="346841"/>
                  </a:lnTo>
                  <a:close/>
                </a:path>
              </a:pathLst>
            </a:custGeom>
            <a:solidFill>
              <a:srgbClr val="07906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9" name="任意多边形 38"/>
            <p:cNvSpPr/>
            <p:nvPr/>
          </p:nvSpPr>
          <p:spPr>
            <a:xfrm>
              <a:off x="2868401" y="2083186"/>
              <a:ext cx="551793" cy="1056290"/>
            </a:xfrm>
            <a:custGeom>
              <a:avLst/>
              <a:gdLst>
                <a:gd name="connsiteX0" fmla="*/ 0 w 551793"/>
                <a:gd name="connsiteY0" fmla="*/ 331076 h 1056290"/>
                <a:gd name="connsiteX1" fmla="*/ 94593 w 551793"/>
                <a:gd name="connsiteY1" fmla="*/ 1056290 h 1056290"/>
                <a:gd name="connsiteX2" fmla="*/ 551793 w 551793"/>
                <a:gd name="connsiteY2" fmla="*/ 0 h 1056290"/>
                <a:gd name="connsiteX3" fmla="*/ 0 w 551793"/>
                <a:gd name="connsiteY3" fmla="*/ 331076 h 1056290"/>
              </a:gdLst>
              <a:ahLst/>
              <a:cxnLst>
                <a:cxn ang="0">
                  <a:pos x="connsiteX0" y="connsiteY0"/>
                </a:cxn>
                <a:cxn ang="0">
                  <a:pos x="connsiteX1" y="connsiteY1"/>
                </a:cxn>
                <a:cxn ang="0">
                  <a:pos x="connsiteX2" y="connsiteY2"/>
                </a:cxn>
                <a:cxn ang="0">
                  <a:pos x="connsiteX3" y="connsiteY3"/>
                </a:cxn>
              </a:cxnLst>
              <a:rect l="l" t="t" r="r" b="b"/>
              <a:pathLst>
                <a:path w="551793" h="1056290">
                  <a:moveTo>
                    <a:pt x="0" y="331076"/>
                  </a:moveTo>
                  <a:lnTo>
                    <a:pt x="94593" y="1056290"/>
                  </a:lnTo>
                  <a:lnTo>
                    <a:pt x="551793" y="0"/>
                  </a:lnTo>
                  <a:lnTo>
                    <a:pt x="0" y="331076"/>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43" name="文本框 4"/>
          <p:cNvSpPr txBox="1"/>
          <p:nvPr/>
        </p:nvSpPr>
        <p:spPr>
          <a:xfrm>
            <a:off x="384543" y="463332"/>
            <a:ext cx="4316507" cy="646331"/>
          </a:xfrm>
          <a:prstGeom prst="rect">
            <a:avLst/>
          </a:prstGeom>
          <a:noFill/>
        </p:spPr>
        <p:txBody>
          <a:bodyPr wrap="square" rtlCol="0">
            <a:spAutoFit/>
          </a:bodyPr>
          <a:lstStyle/>
          <a:p>
            <a:pPr algn="ctr"/>
            <a:r>
              <a:rPr lang="zh-CN" altLang="en-US" sz="3600" b="1" dirty="0">
                <a:solidFill>
                  <a:srgbClr val="FFC000"/>
                </a:solidFill>
              </a:rPr>
              <a:t>案例研讨</a:t>
            </a:r>
            <a:endParaRPr lang="zh-CN" altLang="en-US" sz="3600" b="1" dirty="0">
              <a:solidFill>
                <a:srgbClr val="FFC000"/>
              </a:solidFill>
            </a:endParaRPr>
          </a:p>
        </p:txBody>
      </p:sp>
      <p:grpSp>
        <p:nvGrpSpPr>
          <p:cNvPr id="3" name="组合 43"/>
          <p:cNvGrpSpPr/>
          <p:nvPr/>
        </p:nvGrpSpPr>
        <p:grpSpPr>
          <a:xfrm>
            <a:off x="587542" y="630989"/>
            <a:ext cx="859340" cy="434224"/>
            <a:chOff x="3064042" y="834189"/>
            <a:chExt cx="859340" cy="434224"/>
          </a:xfrm>
        </p:grpSpPr>
        <p:sp>
          <p:nvSpPr>
            <p:cNvPr id="45" name="燕尾形 44"/>
            <p:cNvSpPr/>
            <p:nvPr/>
          </p:nvSpPr>
          <p:spPr>
            <a:xfrm>
              <a:off x="3064042" y="834189"/>
              <a:ext cx="434224" cy="434224"/>
            </a:xfrm>
            <a:prstGeom prst="chevron">
              <a:avLst>
                <a:gd name="adj" fmla="val 47829"/>
              </a:avLst>
            </a:pr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燕尾形 45"/>
            <p:cNvSpPr/>
            <p:nvPr/>
          </p:nvSpPr>
          <p:spPr>
            <a:xfrm>
              <a:off x="3489158" y="834189"/>
              <a:ext cx="434224" cy="434224"/>
            </a:xfrm>
            <a:prstGeom prst="chevron">
              <a:avLst>
                <a:gd name="adj" fmla="val 47829"/>
              </a:avLst>
            </a:prstGeom>
            <a:solidFill>
              <a:srgbClr val="9FE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47" name="TextBox 46"/>
          <p:cNvSpPr txBox="1"/>
          <p:nvPr/>
        </p:nvSpPr>
        <p:spPr>
          <a:xfrm>
            <a:off x="2352000" y="1528627"/>
            <a:ext cx="9093201" cy="2345770"/>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nSpc>
                <a:spcPct val="150000"/>
              </a:lnSpc>
            </a:pPr>
            <a:r>
              <a:rPr lang="zh-CN" altLang="en-US" sz="2000" dirty="0"/>
              <a:t>       有一次，服装班的几个同学因为办黑板报迟到了。他们喊了报告，站在教室门口等候老师发落。老师扫了一眼，看到迟到的大部分是平时学习不错的学生，只有一个学习很差的同学。老师说：“你们几个学习不错，但是怎么能和个别同学一样不务正业呢？长期下去，你们不也就成了差生了吗？以后这样的事情不准再发生，回去吧！”</a:t>
            </a:r>
            <a:endParaRPr lang="zh-CN" altLang="en-US" sz="2000" dirty="0"/>
          </a:p>
        </p:txBody>
      </p:sp>
      <p:sp>
        <p:nvSpPr>
          <p:cNvPr id="35" name="TextBox 34"/>
          <p:cNvSpPr txBox="1"/>
          <p:nvPr/>
        </p:nvSpPr>
        <p:spPr>
          <a:xfrm>
            <a:off x="279400" y="1968500"/>
            <a:ext cx="266700" cy="461665"/>
          </a:xfrm>
          <a:prstGeom prst="rect">
            <a:avLst/>
          </a:prstGeom>
          <a:noFill/>
        </p:spPr>
        <p:txBody>
          <a:bodyPr wrap="square" rtlCol="0">
            <a:spAutoFit/>
          </a:bodyPr>
          <a:lstStyle/>
          <a:p>
            <a:r>
              <a:rPr lang="en-US" altLang="zh-CN" sz="2400" dirty="0">
                <a:solidFill>
                  <a:schemeClr val="bg1"/>
                </a:solidFill>
              </a:rPr>
              <a:t>1</a:t>
            </a:r>
            <a:endParaRPr lang="zh-CN" altLang="en-US" sz="2400" dirty="0">
              <a:solidFill>
                <a:schemeClr val="bg1"/>
              </a:solidFill>
            </a:endParaRPr>
          </a:p>
        </p:txBody>
      </p:sp>
      <p:grpSp>
        <p:nvGrpSpPr>
          <p:cNvPr id="4" name="组合 49"/>
          <p:cNvGrpSpPr/>
          <p:nvPr/>
        </p:nvGrpSpPr>
        <p:grpSpPr>
          <a:xfrm>
            <a:off x="571500" y="1485902"/>
            <a:ext cx="1706610" cy="461665"/>
            <a:chOff x="319786" y="2984500"/>
            <a:chExt cx="1917700" cy="474724"/>
          </a:xfrm>
        </p:grpSpPr>
        <p:grpSp>
          <p:nvGrpSpPr>
            <p:cNvPr id="5" name="组合 39"/>
            <p:cNvGrpSpPr/>
            <p:nvPr/>
          </p:nvGrpSpPr>
          <p:grpSpPr>
            <a:xfrm rot="10800000">
              <a:off x="319786" y="2984501"/>
              <a:ext cx="1917700" cy="452790"/>
              <a:chOff x="774700" y="2755900"/>
              <a:chExt cx="1612900" cy="383234"/>
            </a:xfrm>
          </p:grpSpPr>
          <p:sp>
            <p:nvSpPr>
              <p:cNvPr id="41" name="矩形 40"/>
              <p:cNvSpPr/>
              <p:nvPr/>
            </p:nvSpPr>
            <p:spPr>
              <a:xfrm>
                <a:off x="774700" y="2755900"/>
                <a:ext cx="1612900" cy="368300"/>
              </a:xfrm>
              <a:prstGeom prst="rect">
                <a:avLst/>
              </a:prstGeom>
              <a:solidFill>
                <a:schemeClr val="accent6">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sp>
            <p:nvSpPr>
              <p:cNvPr id="42" name="六边形 41"/>
              <p:cNvSpPr/>
              <p:nvPr/>
            </p:nvSpPr>
            <p:spPr>
              <a:xfrm rot="1721746">
                <a:off x="833085" y="2762047"/>
                <a:ext cx="437421" cy="377087"/>
              </a:xfrm>
              <a:prstGeom prst="hexagon">
                <a:avLst/>
              </a:prstGeom>
              <a:solidFill>
                <a:srgbClr val="92D050"/>
              </a:solidFill>
              <a:ln>
                <a:solidFill>
                  <a:srgbClr val="0E1509"/>
                </a:solidFill>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zh-CN" altLang="en-US"/>
              </a:p>
            </p:txBody>
          </p:sp>
        </p:grpSp>
        <p:sp>
          <p:nvSpPr>
            <p:cNvPr id="27" name="矩形 26"/>
            <p:cNvSpPr/>
            <p:nvPr/>
          </p:nvSpPr>
          <p:spPr>
            <a:xfrm>
              <a:off x="743634" y="3028434"/>
              <a:ext cx="646331" cy="369332"/>
            </a:xfrm>
            <a:prstGeom prst="rect">
              <a:avLst/>
            </a:prstGeom>
          </p:spPr>
          <p:txBody>
            <a:bodyPr wrap="none">
              <a:spAutoFit/>
            </a:bodyPr>
            <a:lstStyle/>
            <a:p>
              <a:pPr algn="ctr"/>
              <a:r>
                <a:rPr lang="zh-CN" altLang="en-US" dirty="0">
                  <a:latin typeface="+mn-ea"/>
                </a:rPr>
                <a:t>案例</a:t>
              </a:r>
              <a:endParaRPr lang="zh-CN" altLang="en-US" dirty="0">
                <a:latin typeface="+mn-ea"/>
              </a:endParaRPr>
            </a:p>
          </p:txBody>
        </p:sp>
        <p:sp>
          <p:nvSpPr>
            <p:cNvPr id="48" name="TextBox 47"/>
            <p:cNvSpPr txBox="1"/>
            <p:nvPr/>
          </p:nvSpPr>
          <p:spPr>
            <a:xfrm>
              <a:off x="1739900" y="2984500"/>
              <a:ext cx="266700" cy="474724"/>
            </a:xfrm>
            <a:prstGeom prst="rect">
              <a:avLst/>
            </a:prstGeom>
            <a:noFill/>
          </p:spPr>
          <p:txBody>
            <a:bodyPr wrap="square" rtlCol="0">
              <a:spAutoFit/>
            </a:bodyPr>
            <a:lstStyle/>
            <a:p>
              <a:r>
                <a:rPr lang="en-US" altLang="zh-CN" sz="2400" dirty="0">
                  <a:solidFill>
                    <a:schemeClr val="bg1"/>
                  </a:solidFill>
                </a:rPr>
                <a:t>3</a:t>
              </a:r>
              <a:endParaRPr lang="zh-CN" altLang="en-US" sz="2400" dirty="0">
                <a:solidFill>
                  <a:schemeClr val="bg1"/>
                </a:solidFill>
              </a:endParaRPr>
            </a:p>
          </p:txBody>
        </p:sp>
      </p:grpSp>
      <p:sp>
        <p:nvSpPr>
          <p:cNvPr id="54" name="TextBox 53"/>
          <p:cNvSpPr txBox="1"/>
          <p:nvPr/>
        </p:nvSpPr>
        <p:spPr>
          <a:xfrm>
            <a:off x="5592145" y="5816600"/>
            <a:ext cx="244057" cy="461665"/>
          </a:xfrm>
          <a:prstGeom prst="rect">
            <a:avLst/>
          </a:prstGeom>
          <a:noFill/>
        </p:spPr>
        <p:txBody>
          <a:bodyPr wrap="square" rtlCol="0">
            <a:spAutoFit/>
          </a:bodyPr>
          <a:lstStyle/>
          <a:p>
            <a:r>
              <a:rPr lang="en-US" altLang="zh-CN" sz="2400" dirty="0">
                <a:solidFill>
                  <a:schemeClr val="bg1"/>
                </a:solidFill>
              </a:rPr>
              <a:t>1</a:t>
            </a:r>
            <a:endParaRPr lang="zh-CN" altLang="en-US" sz="2400" dirty="0">
              <a:solidFill>
                <a:schemeClr val="bg1"/>
              </a:solidFill>
            </a:endParaRPr>
          </a:p>
        </p:txBody>
      </p:sp>
      <p:grpSp>
        <p:nvGrpSpPr>
          <p:cNvPr id="21" name="组合 20"/>
          <p:cNvGrpSpPr/>
          <p:nvPr/>
        </p:nvGrpSpPr>
        <p:grpSpPr>
          <a:xfrm>
            <a:off x="1514964" y="4362847"/>
            <a:ext cx="1442395" cy="1020016"/>
            <a:chOff x="2666999" y="5029200"/>
            <a:chExt cx="1056722" cy="571500"/>
          </a:xfrm>
        </p:grpSpPr>
        <p:sp>
          <p:nvSpPr>
            <p:cNvPr id="22" name="右箭头 21"/>
            <p:cNvSpPr/>
            <p:nvPr/>
          </p:nvSpPr>
          <p:spPr>
            <a:xfrm>
              <a:off x="2666999" y="5029200"/>
              <a:ext cx="990601" cy="571500"/>
            </a:xfrm>
            <a:prstGeom prst="rightArrow">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2783921" y="5177683"/>
              <a:ext cx="939800" cy="258664"/>
            </a:xfrm>
            <a:prstGeom prst="rect">
              <a:avLst/>
            </a:prstGeom>
            <a:noFill/>
          </p:spPr>
          <p:txBody>
            <a:bodyPr wrap="square" rtlCol="0">
              <a:spAutoFit/>
            </a:bodyPr>
            <a:lstStyle/>
            <a:p>
              <a:r>
                <a:rPr lang="zh-CN" altLang="en-US" sz="2400" dirty="0"/>
                <a:t>讨论</a:t>
              </a:r>
              <a:endParaRPr lang="zh-CN" altLang="en-US" sz="2400" dirty="0"/>
            </a:p>
          </p:txBody>
        </p:sp>
      </p:grpSp>
      <p:sp>
        <p:nvSpPr>
          <p:cNvPr id="24" name="TextBox 23"/>
          <p:cNvSpPr txBox="1"/>
          <p:nvPr/>
        </p:nvSpPr>
        <p:spPr>
          <a:xfrm>
            <a:off x="2967423" y="4371438"/>
            <a:ext cx="7930376" cy="369332"/>
          </a:xfrm>
          <a:prstGeom prst="rect">
            <a:avLst/>
          </a:prstGeom>
        </p:spPr>
        <p:style>
          <a:lnRef idx="2">
            <a:schemeClr val="accent6"/>
          </a:lnRef>
          <a:fillRef idx="1">
            <a:schemeClr val="lt1"/>
          </a:fillRef>
          <a:effectRef idx="0">
            <a:schemeClr val="accent6"/>
          </a:effectRef>
          <a:fontRef idx="minor">
            <a:schemeClr val="dk1"/>
          </a:fontRef>
        </p:style>
        <p:txBody>
          <a:bodyPr wrap="none" rtlCol="0">
            <a:spAutoFit/>
          </a:bodyPr>
          <a:lstStyle/>
          <a:p>
            <a:r>
              <a:rPr lang="en-US" altLang="zh-CN" dirty="0"/>
              <a:t>1</a:t>
            </a:r>
            <a:r>
              <a:rPr lang="zh-CN" altLang="zh-CN" dirty="0"/>
              <a:t>．上述案例，都是对别人的批评，但方法却不尽相同，比较一下哪些更好？</a:t>
            </a:r>
            <a:endParaRPr lang="zh-CN" altLang="zh-CN" dirty="0"/>
          </a:p>
        </p:txBody>
      </p:sp>
      <p:sp>
        <p:nvSpPr>
          <p:cNvPr id="25" name="TextBox 22"/>
          <p:cNvSpPr txBox="1"/>
          <p:nvPr/>
        </p:nvSpPr>
        <p:spPr>
          <a:xfrm>
            <a:off x="2968681" y="5055117"/>
            <a:ext cx="7699544" cy="400110"/>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altLang="zh-CN" sz="2000" dirty="0"/>
              <a:t>2</a:t>
            </a:r>
            <a:r>
              <a:rPr lang="zh-CN" altLang="zh-CN" sz="2000" dirty="0"/>
              <a:t>．如果是你遇到以上情况你会怎么批评对方？</a:t>
            </a:r>
            <a:endParaRPr lang="zh-CN" altLang="zh-CN"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box(in)">
                                      <p:cBhvr>
                                        <p:cTn id="7" dur="500"/>
                                        <p:tgtEl>
                                          <p:spTgt spid="4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fill="hold"/>
                                        <p:tgtEl>
                                          <p:spTgt spid="21"/>
                                        </p:tgtEl>
                                        <p:attrNameLst>
                                          <p:attrName>ppt_x</p:attrName>
                                        </p:attrNameLst>
                                      </p:cBhvr>
                                      <p:tavLst>
                                        <p:tav tm="0">
                                          <p:val>
                                            <p:strVal val="#ppt_x"/>
                                          </p:val>
                                        </p:tav>
                                        <p:tav tm="100000">
                                          <p:val>
                                            <p:strVal val="#ppt_x"/>
                                          </p:val>
                                        </p:tav>
                                      </p:tavLst>
                                    </p:anim>
                                    <p:anim calcmode="lin" valueType="num">
                                      <p:cBhvr additive="base">
                                        <p:cTn id="13"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additive="base">
                                        <p:cTn id="18" dur="500" fill="hold"/>
                                        <p:tgtEl>
                                          <p:spTgt spid="24"/>
                                        </p:tgtEl>
                                        <p:attrNameLst>
                                          <p:attrName>ppt_x</p:attrName>
                                        </p:attrNameLst>
                                      </p:cBhvr>
                                      <p:tavLst>
                                        <p:tav tm="0">
                                          <p:val>
                                            <p:strVal val="#ppt_x"/>
                                          </p:val>
                                        </p:tav>
                                        <p:tav tm="100000">
                                          <p:val>
                                            <p:strVal val="#ppt_x"/>
                                          </p:val>
                                        </p:tav>
                                      </p:tavLst>
                                    </p:anim>
                                    <p:anim calcmode="lin" valueType="num">
                                      <p:cBhvr additive="base">
                                        <p:cTn id="19"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500" fill="hold"/>
                                        <p:tgtEl>
                                          <p:spTgt spid="25"/>
                                        </p:tgtEl>
                                        <p:attrNameLst>
                                          <p:attrName>ppt_x</p:attrName>
                                        </p:attrNameLst>
                                      </p:cBhvr>
                                      <p:tavLst>
                                        <p:tav tm="0">
                                          <p:val>
                                            <p:strVal val="#ppt_x"/>
                                          </p:val>
                                        </p:tav>
                                        <p:tav tm="100000">
                                          <p:val>
                                            <p:strVal val="#ppt_x"/>
                                          </p:val>
                                        </p:tav>
                                      </p:tavLst>
                                    </p:anim>
                                    <p:anim calcmode="lin" valueType="num">
                                      <p:cBhvr additive="base">
                                        <p:cTn id="25"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24" grpId="0" animBg="1"/>
      <p:bldP spid="2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灯片编号占位符 32"/>
          <p:cNvSpPr>
            <a:spLocks noGrp="1"/>
          </p:cNvSpPr>
          <p:nvPr>
            <p:ph type="sldNum" sz="quarter" idx="12"/>
          </p:nvPr>
        </p:nvSpPr>
        <p:spPr/>
        <p:txBody>
          <a:bodyPr/>
          <a:lstStyle/>
          <a:p>
            <a:fld id="{FB7A3ED1-8A86-444E-A5FA-8BBDB1966EAF}" type="slidenum">
              <a:rPr lang="zh-CN" altLang="en-US" smtClean="0"/>
            </a:fld>
            <a:endParaRPr lang="zh-CN" altLang="en-US" dirty="0"/>
          </a:p>
        </p:txBody>
      </p:sp>
      <p:grpSp>
        <p:nvGrpSpPr>
          <p:cNvPr id="2" name="组合 33"/>
          <p:cNvGrpSpPr/>
          <p:nvPr/>
        </p:nvGrpSpPr>
        <p:grpSpPr>
          <a:xfrm rot="20927943" flipH="1">
            <a:off x="432900" y="4510281"/>
            <a:ext cx="2051700" cy="2340684"/>
            <a:chOff x="1118017" y="1286242"/>
            <a:chExt cx="2302177" cy="2576310"/>
          </a:xfrm>
        </p:grpSpPr>
        <p:sp>
          <p:nvSpPr>
            <p:cNvPr id="36" name="任意多边形 35"/>
            <p:cNvSpPr/>
            <p:nvPr/>
          </p:nvSpPr>
          <p:spPr>
            <a:xfrm rot="251092">
              <a:off x="1118017" y="2971800"/>
              <a:ext cx="1545020" cy="614855"/>
            </a:xfrm>
            <a:custGeom>
              <a:avLst/>
              <a:gdLst>
                <a:gd name="connsiteX0" fmla="*/ 0 w 1545020"/>
                <a:gd name="connsiteY0" fmla="*/ 0 h 614855"/>
                <a:gd name="connsiteX1" fmla="*/ 1545020 w 1545020"/>
                <a:gd name="connsiteY1" fmla="*/ 614855 h 614855"/>
                <a:gd name="connsiteX2" fmla="*/ 1277007 w 1545020"/>
                <a:gd name="connsiteY2" fmla="*/ 78828 h 614855"/>
                <a:gd name="connsiteX3" fmla="*/ 0 w 1545020"/>
                <a:gd name="connsiteY3" fmla="*/ 0 h 614855"/>
              </a:gdLst>
              <a:ahLst/>
              <a:cxnLst>
                <a:cxn ang="0">
                  <a:pos x="connsiteX0" y="connsiteY0"/>
                </a:cxn>
                <a:cxn ang="0">
                  <a:pos x="connsiteX1" y="connsiteY1"/>
                </a:cxn>
                <a:cxn ang="0">
                  <a:pos x="connsiteX2" y="connsiteY2"/>
                </a:cxn>
                <a:cxn ang="0">
                  <a:pos x="connsiteX3" y="connsiteY3"/>
                </a:cxn>
              </a:cxnLst>
              <a:rect l="l" t="t" r="r" b="b"/>
              <a:pathLst>
                <a:path w="1545020" h="614855">
                  <a:moveTo>
                    <a:pt x="0" y="0"/>
                  </a:moveTo>
                  <a:lnTo>
                    <a:pt x="1545020" y="614855"/>
                  </a:lnTo>
                  <a:lnTo>
                    <a:pt x="1277007" y="78828"/>
                  </a:lnTo>
                  <a:lnTo>
                    <a:pt x="0" y="0"/>
                  </a:lnTo>
                  <a:close/>
                </a:path>
              </a:pathLst>
            </a:custGeom>
            <a:solidFill>
              <a:srgbClr val="14C9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7" name="任意多边形 36"/>
            <p:cNvSpPr/>
            <p:nvPr/>
          </p:nvSpPr>
          <p:spPr>
            <a:xfrm>
              <a:off x="1127752" y="1286242"/>
              <a:ext cx="2270235" cy="1860331"/>
            </a:xfrm>
            <a:custGeom>
              <a:avLst/>
              <a:gdLst>
                <a:gd name="connsiteX0" fmla="*/ 0 w 2270235"/>
                <a:gd name="connsiteY0" fmla="*/ 1639614 h 1860331"/>
                <a:gd name="connsiteX1" fmla="*/ 1797269 w 2270235"/>
                <a:gd name="connsiteY1" fmla="*/ 1860331 h 1860331"/>
                <a:gd name="connsiteX2" fmla="*/ 2270235 w 2270235"/>
                <a:gd name="connsiteY2" fmla="*/ 851338 h 1860331"/>
                <a:gd name="connsiteX3" fmla="*/ 1923393 w 2270235"/>
                <a:gd name="connsiteY3" fmla="*/ 0 h 1860331"/>
                <a:gd name="connsiteX4" fmla="*/ 1686911 w 2270235"/>
                <a:gd name="connsiteY4" fmla="*/ 1150883 h 1860331"/>
                <a:gd name="connsiteX5" fmla="*/ 0 w 2270235"/>
                <a:gd name="connsiteY5" fmla="*/ 1639614 h 1860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70235" h="1860331">
                  <a:moveTo>
                    <a:pt x="0" y="1639614"/>
                  </a:moveTo>
                  <a:lnTo>
                    <a:pt x="1797269" y="1860331"/>
                  </a:lnTo>
                  <a:lnTo>
                    <a:pt x="2270235" y="851338"/>
                  </a:lnTo>
                  <a:lnTo>
                    <a:pt x="1923393" y="0"/>
                  </a:lnTo>
                  <a:lnTo>
                    <a:pt x="1686911" y="1150883"/>
                  </a:lnTo>
                  <a:lnTo>
                    <a:pt x="0" y="1639614"/>
                  </a:lnTo>
                  <a:close/>
                </a:path>
              </a:pathLst>
            </a:cu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8" name="任意多边形 37"/>
            <p:cNvSpPr/>
            <p:nvPr/>
          </p:nvSpPr>
          <p:spPr>
            <a:xfrm rot="21416211">
              <a:off x="1324303" y="3310759"/>
              <a:ext cx="1277007" cy="551793"/>
            </a:xfrm>
            <a:custGeom>
              <a:avLst/>
              <a:gdLst>
                <a:gd name="connsiteX0" fmla="*/ 1277007 w 1277007"/>
                <a:gd name="connsiteY0" fmla="*/ 346841 h 551793"/>
                <a:gd name="connsiteX1" fmla="*/ 0 w 1277007"/>
                <a:gd name="connsiteY1" fmla="*/ 551793 h 551793"/>
                <a:gd name="connsiteX2" fmla="*/ 677918 w 1277007"/>
                <a:gd name="connsiteY2" fmla="*/ 0 h 551793"/>
                <a:gd name="connsiteX3" fmla="*/ 1277007 w 1277007"/>
                <a:gd name="connsiteY3" fmla="*/ 346841 h 551793"/>
              </a:gdLst>
              <a:ahLst/>
              <a:cxnLst>
                <a:cxn ang="0">
                  <a:pos x="connsiteX0" y="connsiteY0"/>
                </a:cxn>
                <a:cxn ang="0">
                  <a:pos x="connsiteX1" y="connsiteY1"/>
                </a:cxn>
                <a:cxn ang="0">
                  <a:pos x="connsiteX2" y="connsiteY2"/>
                </a:cxn>
                <a:cxn ang="0">
                  <a:pos x="connsiteX3" y="connsiteY3"/>
                </a:cxn>
              </a:cxnLst>
              <a:rect l="l" t="t" r="r" b="b"/>
              <a:pathLst>
                <a:path w="1277007" h="551793">
                  <a:moveTo>
                    <a:pt x="1277007" y="346841"/>
                  </a:moveTo>
                  <a:lnTo>
                    <a:pt x="0" y="551793"/>
                  </a:lnTo>
                  <a:lnTo>
                    <a:pt x="677918" y="0"/>
                  </a:lnTo>
                  <a:lnTo>
                    <a:pt x="1277007" y="346841"/>
                  </a:lnTo>
                  <a:close/>
                </a:path>
              </a:pathLst>
            </a:custGeom>
            <a:solidFill>
              <a:srgbClr val="07906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9" name="任意多边形 38"/>
            <p:cNvSpPr/>
            <p:nvPr/>
          </p:nvSpPr>
          <p:spPr>
            <a:xfrm>
              <a:off x="2868401" y="2083186"/>
              <a:ext cx="551793" cy="1056290"/>
            </a:xfrm>
            <a:custGeom>
              <a:avLst/>
              <a:gdLst>
                <a:gd name="connsiteX0" fmla="*/ 0 w 551793"/>
                <a:gd name="connsiteY0" fmla="*/ 331076 h 1056290"/>
                <a:gd name="connsiteX1" fmla="*/ 94593 w 551793"/>
                <a:gd name="connsiteY1" fmla="*/ 1056290 h 1056290"/>
                <a:gd name="connsiteX2" fmla="*/ 551793 w 551793"/>
                <a:gd name="connsiteY2" fmla="*/ 0 h 1056290"/>
                <a:gd name="connsiteX3" fmla="*/ 0 w 551793"/>
                <a:gd name="connsiteY3" fmla="*/ 331076 h 1056290"/>
              </a:gdLst>
              <a:ahLst/>
              <a:cxnLst>
                <a:cxn ang="0">
                  <a:pos x="connsiteX0" y="connsiteY0"/>
                </a:cxn>
                <a:cxn ang="0">
                  <a:pos x="connsiteX1" y="connsiteY1"/>
                </a:cxn>
                <a:cxn ang="0">
                  <a:pos x="connsiteX2" y="connsiteY2"/>
                </a:cxn>
                <a:cxn ang="0">
                  <a:pos x="connsiteX3" y="connsiteY3"/>
                </a:cxn>
              </a:cxnLst>
              <a:rect l="l" t="t" r="r" b="b"/>
              <a:pathLst>
                <a:path w="551793" h="1056290">
                  <a:moveTo>
                    <a:pt x="0" y="331076"/>
                  </a:moveTo>
                  <a:lnTo>
                    <a:pt x="94593" y="1056290"/>
                  </a:lnTo>
                  <a:lnTo>
                    <a:pt x="551793" y="0"/>
                  </a:lnTo>
                  <a:lnTo>
                    <a:pt x="0" y="331076"/>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43" name="文本框 4"/>
          <p:cNvSpPr txBox="1"/>
          <p:nvPr/>
        </p:nvSpPr>
        <p:spPr>
          <a:xfrm>
            <a:off x="422643" y="526832"/>
            <a:ext cx="4316507" cy="646331"/>
          </a:xfrm>
          <a:prstGeom prst="rect">
            <a:avLst/>
          </a:prstGeom>
          <a:noFill/>
        </p:spPr>
        <p:txBody>
          <a:bodyPr wrap="square" rtlCol="0">
            <a:spAutoFit/>
          </a:bodyPr>
          <a:lstStyle/>
          <a:p>
            <a:pPr algn="ctr"/>
            <a:r>
              <a:rPr lang="zh-CN" altLang="en-US" sz="3600" b="1" dirty="0">
                <a:solidFill>
                  <a:srgbClr val="FFC000"/>
                </a:solidFill>
              </a:rPr>
              <a:t>知识点拨</a:t>
            </a:r>
            <a:endParaRPr lang="zh-CN" altLang="en-US" sz="3600" b="1" dirty="0">
              <a:solidFill>
                <a:srgbClr val="FFC000"/>
              </a:solidFill>
            </a:endParaRPr>
          </a:p>
        </p:txBody>
      </p:sp>
      <p:grpSp>
        <p:nvGrpSpPr>
          <p:cNvPr id="3" name="组合 43"/>
          <p:cNvGrpSpPr/>
          <p:nvPr/>
        </p:nvGrpSpPr>
        <p:grpSpPr>
          <a:xfrm>
            <a:off x="587542" y="630989"/>
            <a:ext cx="859340" cy="434224"/>
            <a:chOff x="3064042" y="834189"/>
            <a:chExt cx="859340" cy="434224"/>
          </a:xfrm>
        </p:grpSpPr>
        <p:sp>
          <p:nvSpPr>
            <p:cNvPr id="45" name="燕尾形 44"/>
            <p:cNvSpPr/>
            <p:nvPr/>
          </p:nvSpPr>
          <p:spPr>
            <a:xfrm>
              <a:off x="3064042" y="834189"/>
              <a:ext cx="434224" cy="434224"/>
            </a:xfrm>
            <a:prstGeom prst="chevron">
              <a:avLst>
                <a:gd name="adj" fmla="val 47829"/>
              </a:avLst>
            </a:pr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燕尾形 45"/>
            <p:cNvSpPr/>
            <p:nvPr/>
          </p:nvSpPr>
          <p:spPr>
            <a:xfrm>
              <a:off x="3489158" y="834189"/>
              <a:ext cx="434224" cy="434224"/>
            </a:xfrm>
            <a:prstGeom prst="chevron">
              <a:avLst>
                <a:gd name="adj" fmla="val 47829"/>
              </a:avLst>
            </a:prstGeom>
            <a:solidFill>
              <a:srgbClr val="9FE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 name="组合 4"/>
          <p:cNvGrpSpPr/>
          <p:nvPr/>
        </p:nvGrpSpPr>
        <p:grpSpPr>
          <a:xfrm>
            <a:off x="735382" y="1294182"/>
            <a:ext cx="5549900" cy="1460500"/>
            <a:chOff x="735382" y="1294182"/>
            <a:chExt cx="5549900" cy="1460500"/>
          </a:xfrm>
        </p:grpSpPr>
        <p:pic>
          <p:nvPicPr>
            <p:cNvPr id="21" name="Picture 6" descr="C:\Users\lenovo\Desktop\14.png"/>
            <p:cNvPicPr>
              <a:picLocks noChangeAspect="1" noChangeArrowheads="1"/>
            </p:cNvPicPr>
            <p:nvPr/>
          </p:nvPicPr>
          <p:blipFill>
            <a:blip r:embed="rId1" cstate="print"/>
            <a:srcRect b="64543"/>
            <a:stretch>
              <a:fillRect/>
            </a:stretch>
          </p:blipFill>
          <p:spPr bwMode="auto">
            <a:xfrm>
              <a:off x="735382" y="1294182"/>
              <a:ext cx="5549900" cy="1460500"/>
            </a:xfrm>
            <a:prstGeom prst="rect">
              <a:avLst/>
            </a:prstGeom>
            <a:noFill/>
          </p:spPr>
        </p:pic>
        <p:sp>
          <p:nvSpPr>
            <p:cNvPr id="23" name="TextBox 22"/>
            <p:cNvSpPr txBox="1"/>
            <p:nvPr/>
          </p:nvSpPr>
          <p:spPr>
            <a:xfrm>
              <a:off x="2843409" y="1840282"/>
              <a:ext cx="2654300" cy="707886"/>
            </a:xfrm>
            <a:prstGeom prst="rect">
              <a:avLst/>
            </a:prstGeom>
            <a:noFill/>
          </p:spPr>
          <p:txBody>
            <a:bodyPr wrap="square" rtlCol="0">
              <a:spAutoFit/>
            </a:bodyPr>
            <a:lstStyle/>
            <a:p>
              <a:r>
                <a:rPr lang="zh-CN" altLang="en-US" sz="2000" dirty="0" smtClean="0"/>
                <a:t>恰当的批评可以帮助对方认识并改正错误</a:t>
              </a:r>
              <a:endParaRPr lang="zh-CN" altLang="en-US" sz="2000" dirty="0"/>
            </a:p>
          </p:txBody>
        </p:sp>
      </p:grpSp>
      <p:grpSp>
        <p:nvGrpSpPr>
          <p:cNvPr id="4" name="组合 25"/>
          <p:cNvGrpSpPr/>
          <p:nvPr/>
        </p:nvGrpSpPr>
        <p:grpSpPr>
          <a:xfrm>
            <a:off x="3300955" y="3228585"/>
            <a:ext cx="4533900" cy="1435100"/>
            <a:chOff x="4889500" y="2755900"/>
            <a:chExt cx="4533900" cy="1435100"/>
          </a:xfrm>
        </p:grpSpPr>
        <p:pic>
          <p:nvPicPr>
            <p:cNvPr id="1030" name="Picture 6" descr="C:\Users\lenovo\Desktop\14.png"/>
            <p:cNvPicPr>
              <a:picLocks noChangeAspect="1" noChangeArrowheads="1"/>
            </p:cNvPicPr>
            <p:nvPr/>
          </p:nvPicPr>
          <p:blipFill>
            <a:blip r:embed="rId2" cstate="print"/>
            <a:srcRect l="6371" t="32964" r="6925" b="35734"/>
            <a:stretch>
              <a:fillRect/>
            </a:stretch>
          </p:blipFill>
          <p:spPr bwMode="auto">
            <a:xfrm>
              <a:off x="4889500" y="2755900"/>
              <a:ext cx="4533900" cy="1435100"/>
            </a:xfrm>
            <a:prstGeom prst="rect">
              <a:avLst/>
            </a:prstGeom>
            <a:noFill/>
          </p:spPr>
        </p:pic>
        <p:sp>
          <p:nvSpPr>
            <p:cNvPr id="24" name="TextBox 23"/>
            <p:cNvSpPr txBox="1"/>
            <p:nvPr/>
          </p:nvSpPr>
          <p:spPr>
            <a:xfrm>
              <a:off x="6769100" y="3473450"/>
              <a:ext cx="2654300" cy="400110"/>
            </a:xfrm>
            <a:prstGeom prst="rect">
              <a:avLst/>
            </a:prstGeom>
            <a:noFill/>
          </p:spPr>
          <p:txBody>
            <a:bodyPr wrap="square" rtlCol="0">
              <a:spAutoFit/>
            </a:bodyPr>
            <a:lstStyle/>
            <a:p>
              <a:r>
                <a:rPr lang="zh-CN" altLang="en-US" sz="2000" dirty="0" smtClean="0"/>
                <a:t>批评的方法</a:t>
              </a:r>
              <a:endParaRPr lang="zh-CN" altLang="en-US" sz="2000" dirty="0"/>
            </a:p>
          </p:txBody>
        </p:sp>
      </p:grpSp>
      <p:sp>
        <p:nvSpPr>
          <p:cNvPr id="20" name="文本框 20"/>
          <p:cNvSpPr txBox="1"/>
          <p:nvPr/>
        </p:nvSpPr>
        <p:spPr>
          <a:xfrm>
            <a:off x="8350486" y="2131409"/>
            <a:ext cx="1636893" cy="3785652"/>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nSpc>
                <a:spcPct val="150000"/>
              </a:lnSpc>
            </a:pPr>
            <a:r>
              <a:rPr lang="en-US" altLang="zh-CN" sz="2000" dirty="0" smtClean="0"/>
              <a:t>1.</a:t>
            </a:r>
            <a:r>
              <a:rPr lang="zh-CN" altLang="zh-CN" sz="2000" dirty="0" smtClean="0"/>
              <a:t>迂回法</a:t>
            </a:r>
            <a:r>
              <a:rPr lang="en-US" altLang="zh-CN" sz="2000" dirty="0" smtClean="0"/>
              <a:t> </a:t>
            </a:r>
            <a:endParaRPr lang="zh-CN" altLang="zh-CN" sz="2000" dirty="0" smtClean="0"/>
          </a:p>
          <a:p>
            <a:pPr>
              <a:lnSpc>
                <a:spcPct val="150000"/>
              </a:lnSpc>
            </a:pPr>
            <a:r>
              <a:rPr lang="en-US" altLang="zh-CN" sz="2000" dirty="0" smtClean="0"/>
              <a:t>2.</a:t>
            </a:r>
            <a:r>
              <a:rPr lang="zh-CN" altLang="zh-CN" sz="2000" dirty="0" smtClean="0"/>
              <a:t>提醒法</a:t>
            </a:r>
            <a:r>
              <a:rPr lang="en-US" altLang="zh-CN" sz="2000" dirty="0" smtClean="0"/>
              <a:t> </a:t>
            </a:r>
            <a:endParaRPr lang="zh-CN" altLang="zh-CN" sz="2000" dirty="0" smtClean="0"/>
          </a:p>
          <a:p>
            <a:pPr>
              <a:lnSpc>
                <a:spcPct val="150000"/>
              </a:lnSpc>
            </a:pPr>
            <a:r>
              <a:rPr lang="en-US" altLang="zh-CN" sz="2000" dirty="0" smtClean="0"/>
              <a:t>3.</a:t>
            </a:r>
            <a:r>
              <a:rPr lang="zh-CN" altLang="zh-CN" sz="2000" dirty="0" smtClean="0"/>
              <a:t>幽默式</a:t>
            </a:r>
            <a:r>
              <a:rPr lang="en-US" altLang="zh-CN" sz="2000" dirty="0" smtClean="0"/>
              <a:t> </a:t>
            </a:r>
            <a:endParaRPr lang="zh-CN" altLang="zh-CN" sz="2000" dirty="0" smtClean="0"/>
          </a:p>
          <a:p>
            <a:pPr>
              <a:lnSpc>
                <a:spcPct val="150000"/>
              </a:lnSpc>
            </a:pPr>
            <a:r>
              <a:rPr lang="en-US" altLang="zh-CN" sz="2000" dirty="0" smtClean="0"/>
              <a:t>4.</a:t>
            </a:r>
            <a:r>
              <a:rPr lang="zh-CN" altLang="zh-CN" sz="2000" dirty="0" smtClean="0"/>
              <a:t>商讨法</a:t>
            </a:r>
            <a:r>
              <a:rPr lang="en-US" altLang="zh-CN" sz="2000" dirty="0" smtClean="0"/>
              <a:t> </a:t>
            </a:r>
            <a:endParaRPr lang="zh-CN" altLang="zh-CN" sz="2000" dirty="0" smtClean="0"/>
          </a:p>
          <a:p>
            <a:pPr>
              <a:lnSpc>
                <a:spcPct val="150000"/>
              </a:lnSpc>
            </a:pPr>
            <a:r>
              <a:rPr lang="en-US" altLang="zh-CN" sz="2000" dirty="0" smtClean="0"/>
              <a:t>5.</a:t>
            </a:r>
            <a:r>
              <a:rPr lang="zh-CN" altLang="zh-CN" sz="2000" dirty="0" smtClean="0"/>
              <a:t>认同法</a:t>
            </a:r>
            <a:r>
              <a:rPr lang="en-US" altLang="zh-CN" sz="2000" dirty="0" smtClean="0"/>
              <a:t> </a:t>
            </a:r>
            <a:endParaRPr lang="zh-CN" altLang="zh-CN" sz="2000" dirty="0" smtClean="0"/>
          </a:p>
          <a:p>
            <a:pPr>
              <a:lnSpc>
                <a:spcPct val="150000"/>
              </a:lnSpc>
            </a:pPr>
            <a:r>
              <a:rPr lang="en-US" altLang="zh-CN" sz="2000" dirty="0" smtClean="0"/>
              <a:t>6.</a:t>
            </a:r>
            <a:r>
              <a:rPr lang="zh-CN" altLang="zh-CN" sz="2000" dirty="0" smtClean="0"/>
              <a:t>委婉式</a:t>
            </a:r>
            <a:r>
              <a:rPr lang="en-US" altLang="zh-CN" sz="2000" dirty="0" smtClean="0"/>
              <a:t> </a:t>
            </a:r>
            <a:endParaRPr lang="zh-CN" altLang="zh-CN" sz="2000" dirty="0" smtClean="0"/>
          </a:p>
          <a:p>
            <a:pPr>
              <a:lnSpc>
                <a:spcPct val="150000"/>
              </a:lnSpc>
            </a:pPr>
            <a:r>
              <a:rPr lang="en-US" altLang="zh-CN" sz="2000" dirty="0" smtClean="0"/>
              <a:t>7.</a:t>
            </a:r>
            <a:r>
              <a:rPr lang="zh-CN" altLang="zh-CN" sz="2000" dirty="0" smtClean="0"/>
              <a:t>激将法</a:t>
            </a:r>
            <a:r>
              <a:rPr lang="en-US" altLang="zh-CN" sz="2000" dirty="0" smtClean="0"/>
              <a:t> </a:t>
            </a:r>
            <a:endParaRPr lang="zh-CN" altLang="zh-CN" sz="2000" dirty="0" smtClean="0"/>
          </a:p>
          <a:p>
            <a:pPr>
              <a:lnSpc>
                <a:spcPct val="150000"/>
              </a:lnSpc>
            </a:pPr>
            <a:r>
              <a:rPr lang="en-US" altLang="zh-CN" sz="2000" dirty="0" smtClean="0"/>
              <a:t>8.</a:t>
            </a:r>
            <a:r>
              <a:rPr lang="zh-CN" altLang="zh-CN" sz="2000" dirty="0" smtClean="0"/>
              <a:t>启发式</a:t>
            </a:r>
            <a:r>
              <a:rPr lang="en-US" altLang="zh-CN" sz="2000" dirty="0" smtClean="0"/>
              <a:t> </a:t>
            </a:r>
            <a:endParaRPr lang="zh-CN" altLang="zh-CN"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circle(in)">
                                      <p:cBhvr>
                                        <p:cTn id="19"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676405" y="2920037"/>
            <a:ext cx="3624198" cy="1477328"/>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nSpc>
                <a:spcPct val="150000"/>
              </a:lnSpc>
            </a:pPr>
            <a:r>
              <a:rPr lang="zh-CN" altLang="en-US" sz="2000" dirty="0"/>
              <a:t>以上材料中，老师都采用了什么样的批评方法？你觉得还有更好的方法吗？</a:t>
            </a:r>
            <a:endParaRPr lang="zh-CN" altLang="en-US" sz="2000" dirty="0"/>
          </a:p>
        </p:txBody>
      </p:sp>
      <p:sp>
        <p:nvSpPr>
          <p:cNvPr id="4" name="灯片编号占位符 3"/>
          <p:cNvSpPr>
            <a:spLocks noGrp="1"/>
          </p:cNvSpPr>
          <p:nvPr>
            <p:ph type="sldNum" sz="quarter" idx="12"/>
          </p:nvPr>
        </p:nvSpPr>
        <p:spPr/>
        <p:txBody>
          <a:bodyPr/>
          <a:lstStyle/>
          <a:p>
            <a:fld id="{FB7A3ED1-8A86-444E-A5FA-8BBDB1966EAF}" type="slidenum">
              <a:rPr lang="zh-CN" altLang="en-US" smtClean="0"/>
            </a:fld>
            <a:endParaRPr lang="zh-CN" altLang="en-US" dirty="0"/>
          </a:p>
        </p:txBody>
      </p:sp>
      <p:sp>
        <p:nvSpPr>
          <p:cNvPr id="44" name="任意多边形 43"/>
          <p:cNvSpPr/>
          <p:nvPr/>
        </p:nvSpPr>
        <p:spPr>
          <a:xfrm rot="10800000">
            <a:off x="3890830" y="2527299"/>
            <a:ext cx="3424370" cy="3036063"/>
          </a:xfrm>
          <a:custGeom>
            <a:avLst/>
            <a:gdLst>
              <a:gd name="connsiteX0" fmla="*/ 0 w 4370425"/>
              <a:gd name="connsiteY0" fmla="*/ 4370331 h 4370331"/>
              <a:gd name="connsiteX1" fmla="*/ 2185213 w 4370425"/>
              <a:gd name="connsiteY1" fmla="*/ 0 h 4370331"/>
              <a:gd name="connsiteX2" fmla="*/ 4370425 w 4370425"/>
              <a:gd name="connsiteY2" fmla="*/ 4370331 h 4370331"/>
              <a:gd name="connsiteX3" fmla="*/ 0 w 4370425"/>
              <a:gd name="connsiteY3" fmla="*/ 4370331 h 4370331"/>
              <a:gd name="connsiteX0-1" fmla="*/ 0 w 5038082"/>
              <a:gd name="connsiteY0-2" fmla="*/ 4370331 h 4370331"/>
              <a:gd name="connsiteX1-3" fmla="*/ 2852870 w 5038082"/>
              <a:gd name="connsiteY1-4" fmla="*/ 0 h 4370331"/>
              <a:gd name="connsiteX2-5" fmla="*/ 5038082 w 5038082"/>
              <a:gd name="connsiteY2-6" fmla="*/ 4370331 h 4370331"/>
              <a:gd name="connsiteX3-7" fmla="*/ 0 w 5038082"/>
              <a:gd name="connsiteY3-8" fmla="*/ 4370331 h 4370331"/>
              <a:gd name="connsiteX0-9" fmla="*/ 0 w 5038082"/>
              <a:gd name="connsiteY0-10" fmla="*/ 4225188 h 4225188"/>
              <a:gd name="connsiteX1-11" fmla="*/ 2794813 w 5038082"/>
              <a:gd name="connsiteY1-12" fmla="*/ 0 h 4225188"/>
              <a:gd name="connsiteX2-13" fmla="*/ 5038082 w 5038082"/>
              <a:gd name="connsiteY2-14" fmla="*/ 4225188 h 4225188"/>
              <a:gd name="connsiteX3-15" fmla="*/ 0 w 5038082"/>
              <a:gd name="connsiteY3-16" fmla="*/ 4225188 h 4225188"/>
              <a:gd name="connsiteX0-17" fmla="*/ 0 w 5038082"/>
              <a:gd name="connsiteY0-18" fmla="*/ 4312274 h 4312274"/>
              <a:gd name="connsiteX1-19" fmla="*/ 2577098 w 5038082"/>
              <a:gd name="connsiteY1-20" fmla="*/ 0 h 4312274"/>
              <a:gd name="connsiteX2-21" fmla="*/ 5038082 w 5038082"/>
              <a:gd name="connsiteY2-22" fmla="*/ 4312274 h 4312274"/>
              <a:gd name="connsiteX3-23" fmla="*/ 0 w 5038082"/>
              <a:gd name="connsiteY3-24" fmla="*/ 4312274 h 4312274"/>
              <a:gd name="connsiteX0-25" fmla="*/ 0 w 5807339"/>
              <a:gd name="connsiteY0-26" fmla="*/ 4312274 h 4312274"/>
              <a:gd name="connsiteX1-27" fmla="*/ 2577098 w 5807339"/>
              <a:gd name="connsiteY1-28" fmla="*/ 0 h 4312274"/>
              <a:gd name="connsiteX2-29" fmla="*/ 5807339 w 5807339"/>
              <a:gd name="connsiteY2-30" fmla="*/ 3673646 h 4312274"/>
              <a:gd name="connsiteX3-31" fmla="*/ 0 w 5807339"/>
              <a:gd name="connsiteY3-32" fmla="*/ 4312274 h 4312274"/>
              <a:gd name="connsiteX0-33" fmla="*/ 0 w 5734767"/>
              <a:gd name="connsiteY0-34" fmla="*/ 3252731 h 3673646"/>
              <a:gd name="connsiteX1-35" fmla="*/ 2504526 w 5734767"/>
              <a:gd name="connsiteY1-36" fmla="*/ 0 h 3673646"/>
              <a:gd name="connsiteX2-37" fmla="*/ 5734767 w 5734767"/>
              <a:gd name="connsiteY2-38" fmla="*/ 3673646 h 3673646"/>
              <a:gd name="connsiteX3-39" fmla="*/ 0 w 5734767"/>
              <a:gd name="connsiteY3-40" fmla="*/ 3252731 h 3673646"/>
              <a:gd name="connsiteX0-41" fmla="*/ 0 w 5255796"/>
              <a:gd name="connsiteY0-42" fmla="*/ 3252731 h 4384846"/>
              <a:gd name="connsiteX1-43" fmla="*/ 2504526 w 5255796"/>
              <a:gd name="connsiteY1-44" fmla="*/ 0 h 4384846"/>
              <a:gd name="connsiteX2-45" fmla="*/ 5255796 w 5255796"/>
              <a:gd name="connsiteY2-46" fmla="*/ 4384846 h 4384846"/>
              <a:gd name="connsiteX3-47" fmla="*/ 0 w 5255796"/>
              <a:gd name="connsiteY3-48" fmla="*/ 3252731 h 4384846"/>
              <a:gd name="connsiteX0-49" fmla="*/ 0 w 4936482"/>
              <a:gd name="connsiteY0-50" fmla="*/ 3528503 h 4384846"/>
              <a:gd name="connsiteX1-51" fmla="*/ 2185212 w 4936482"/>
              <a:gd name="connsiteY1-52" fmla="*/ 0 h 4384846"/>
              <a:gd name="connsiteX2-53" fmla="*/ 4936482 w 4936482"/>
              <a:gd name="connsiteY2-54" fmla="*/ 4384846 h 4384846"/>
              <a:gd name="connsiteX3-55" fmla="*/ 0 w 4936482"/>
              <a:gd name="connsiteY3-56" fmla="*/ 3528503 h 4384846"/>
              <a:gd name="connsiteX0-57" fmla="*/ 0 w 4733282"/>
              <a:gd name="connsiteY0-58" fmla="*/ 3528503 h 4500961"/>
              <a:gd name="connsiteX1-59" fmla="*/ 2185212 w 4733282"/>
              <a:gd name="connsiteY1-60" fmla="*/ 0 h 4500961"/>
              <a:gd name="connsiteX2-61" fmla="*/ 4733282 w 4733282"/>
              <a:gd name="connsiteY2-62" fmla="*/ 4500961 h 4500961"/>
              <a:gd name="connsiteX3-63" fmla="*/ 0 w 4733282"/>
              <a:gd name="connsiteY3-64" fmla="*/ 3528503 h 4500961"/>
              <a:gd name="connsiteX0-65" fmla="*/ 0 w 5096140"/>
              <a:gd name="connsiteY0-66" fmla="*/ 3702674 h 4500961"/>
              <a:gd name="connsiteX1-67" fmla="*/ 2548070 w 5096140"/>
              <a:gd name="connsiteY1-68" fmla="*/ 0 h 4500961"/>
              <a:gd name="connsiteX2-69" fmla="*/ 5096140 w 5096140"/>
              <a:gd name="connsiteY2-70" fmla="*/ 4500961 h 4500961"/>
              <a:gd name="connsiteX3-71" fmla="*/ 0 w 5096140"/>
              <a:gd name="connsiteY3-72" fmla="*/ 3702674 h 4500961"/>
              <a:gd name="connsiteX0-73" fmla="*/ 0 w 5096140"/>
              <a:gd name="connsiteY0-74" fmla="*/ 3702674 h 4268733"/>
              <a:gd name="connsiteX1-75" fmla="*/ 2548070 w 5096140"/>
              <a:gd name="connsiteY1-76" fmla="*/ 0 h 4268733"/>
              <a:gd name="connsiteX2-77" fmla="*/ 5096140 w 5096140"/>
              <a:gd name="connsiteY2-78" fmla="*/ 4268733 h 4268733"/>
              <a:gd name="connsiteX3-79" fmla="*/ 0 w 5096140"/>
              <a:gd name="connsiteY3-80" fmla="*/ 3702674 h 4268733"/>
            </a:gdLst>
            <a:ahLst/>
            <a:cxnLst>
              <a:cxn ang="0">
                <a:pos x="connsiteX0-1" y="connsiteY0-2"/>
              </a:cxn>
              <a:cxn ang="0">
                <a:pos x="connsiteX1-3" y="connsiteY1-4"/>
              </a:cxn>
              <a:cxn ang="0">
                <a:pos x="connsiteX2-5" y="connsiteY2-6"/>
              </a:cxn>
              <a:cxn ang="0">
                <a:pos x="connsiteX3-7" y="connsiteY3-8"/>
              </a:cxn>
            </a:cxnLst>
            <a:rect l="l" t="t" r="r" b="b"/>
            <a:pathLst>
              <a:path w="5096140" h="4268733">
                <a:moveTo>
                  <a:pt x="0" y="3702674"/>
                </a:moveTo>
                <a:lnTo>
                  <a:pt x="2548070" y="0"/>
                </a:lnTo>
                <a:lnTo>
                  <a:pt x="5096140" y="4268733"/>
                </a:lnTo>
                <a:lnTo>
                  <a:pt x="0" y="3702674"/>
                </a:lnTo>
                <a:close/>
              </a:path>
            </a:pathLst>
          </a:custGeom>
          <a:solidFill>
            <a:srgbClr val="0A6546"/>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87684" tIns="887670" rIns="887684" bIns="887670" numCol="1" spcCol="1270" anchor="ctr" anchorCtr="0">
            <a:noAutofit/>
          </a:bodyPr>
          <a:lstStyle/>
          <a:p>
            <a:pPr lvl="0" algn="ctr" defTabSz="2889250">
              <a:lnSpc>
                <a:spcPct val="90000"/>
              </a:lnSpc>
              <a:spcBef>
                <a:spcPct val="0"/>
              </a:spcBef>
              <a:spcAft>
                <a:spcPct val="35000"/>
              </a:spcAft>
            </a:pPr>
            <a:endParaRPr lang="zh-CN" altLang="en-US" sz="6500" kern="1200"/>
          </a:p>
        </p:txBody>
      </p:sp>
      <p:grpSp>
        <p:nvGrpSpPr>
          <p:cNvPr id="2" name="组合 60"/>
          <p:cNvGrpSpPr/>
          <p:nvPr/>
        </p:nvGrpSpPr>
        <p:grpSpPr>
          <a:xfrm>
            <a:off x="6299201" y="4223100"/>
            <a:ext cx="1748970" cy="1529470"/>
            <a:chOff x="7765144" y="1349271"/>
            <a:chExt cx="1748970" cy="1529470"/>
          </a:xfrm>
        </p:grpSpPr>
        <p:sp>
          <p:nvSpPr>
            <p:cNvPr id="54" name="任意多边形 53"/>
            <p:cNvSpPr/>
            <p:nvPr/>
          </p:nvSpPr>
          <p:spPr>
            <a:xfrm>
              <a:off x="7955048" y="1349271"/>
              <a:ext cx="1559066" cy="1529470"/>
            </a:xfrm>
            <a:custGeom>
              <a:avLst/>
              <a:gdLst>
                <a:gd name="connsiteX0" fmla="*/ 0 w 1776780"/>
                <a:gd name="connsiteY0" fmla="*/ 1776213 h 1776213"/>
                <a:gd name="connsiteX1" fmla="*/ 888390 w 1776780"/>
                <a:gd name="connsiteY1" fmla="*/ 0 h 1776213"/>
                <a:gd name="connsiteX2" fmla="*/ 1776780 w 1776780"/>
                <a:gd name="connsiteY2" fmla="*/ 1776213 h 1776213"/>
                <a:gd name="connsiteX3" fmla="*/ 0 w 1776780"/>
                <a:gd name="connsiteY3" fmla="*/ 1776213 h 1776213"/>
                <a:gd name="connsiteX0-1" fmla="*/ 0 w 1776780"/>
                <a:gd name="connsiteY0-2" fmla="*/ 1529470 h 1529470"/>
                <a:gd name="connsiteX1-3" fmla="*/ 46562 w 1776780"/>
                <a:gd name="connsiteY1-4" fmla="*/ 0 h 1529470"/>
                <a:gd name="connsiteX2-5" fmla="*/ 1776780 w 1776780"/>
                <a:gd name="connsiteY2-6" fmla="*/ 1529470 h 1529470"/>
                <a:gd name="connsiteX3-7" fmla="*/ 0 w 1776780"/>
                <a:gd name="connsiteY3-8" fmla="*/ 1529470 h 1529470"/>
                <a:gd name="connsiteX0-9" fmla="*/ 0 w 1559066"/>
                <a:gd name="connsiteY0-10" fmla="*/ 1529470 h 1529470"/>
                <a:gd name="connsiteX1-11" fmla="*/ 46562 w 1559066"/>
                <a:gd name="connsiteY1-12" fmla="*/ 0 h 1529470"/>
                <a:gd name="connsiteX2-13" fmla="*/ 1559066 w 1559066"/>
                <a:gd name="connsiteY2-14" fmla="*/ 832784 h 1529470"/>
                <a:gd name="connsiteX3-15" fmla="*/ 0 w 1559066"/>
                <a:gd name="connsiteY3-16" fmla="*/ 1529470 h 1529470"/>
              </a:gdLst>
              <a:ahLst/>
              <a:cxnLst>
                <a:cxn ang="0">
                  <a:pos x="connsiteX0-1" y="connsiteY0-2"/>
                </a:cxn>
                <a:cxn ang="0">
                  <a:pos x="connsiteX1-3" y="connsiteY1-4"/>
                </a:cxn>
                <a:cxn ang="0">
                  <a:pos x="connsiteX2-5" y="connsiteY2-6"/>
                </a:cxn>
                <a:cxn ang="0">
                  <a:pos x="connsiteX3-7" y="connsiteY3-8"/>
                </a:cxn>
              </a:cxnLst>
              <a:rect l="l" t="t" r="r" b="b"/>
              <a:pathLst>
                <a:path w="1559066" h="1529470">
                  <a:moveTo>
                    <a:pt x="0" y="1529470"/>
                  </a:moveTo>
                  <a:lnTo>
                    <a:pt x="46562" y="0"/>
                  </a:lnTo>
                  <a:lnTo>
                    <a:pt x="1559066" y="832784"/>
                  </a:lnTo>
                  <a:lnTo>
                    <a:pt x="0" y="1529470"/>
                  </a:lnTo>
                  <a:close/>
                </a:path>
              </a:pathLst>
            </a:custGeom>
            <a:solidFill>
              <a:srgbClr val="02C978"/>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89743" tIns="389660" rIns="389743" bIns="389660" numCol="1" spcCol="1270" anchor="ctr" anchorCtr="0">
              <a:noAutofit/>
            </a:bodyPr>
            <a:lstStyle/>
            <a:p>
              <a:pPr lvl="0" algn="ctr" defTabSz="1511300">
                <a:lnSpc>
                  <a:spcPct val="90000"/>
                </a:lnSpc>
                <a:spcBef>
                  <a:spcPct val="0"/>
                </a:spcBef>
                <a:spcAft>
                  <a:spcPct val="35000"/>
                </a:spcAft>
              </a:pPr>
              <a:endParaRPr lang="zh-CN" altLang="en-US" sz="3400" kern="1200"/>
            </a:p>
          </p:txBody>
        </p:sp>
        <p:sp>
          <p:nvSpPr>
            <p:cNvPr id="58" name="文本框 57"/>
            <p:cNvSpPr txBox="1"/>
            <p:nvPr/>
          </p:nvSpPr>
          <p:spPr>
            <a:xfrm>
              <a:off x="7765144" y="1698172"/>
              <a:ext cx="1349828" cy="830997"/>
            </a:xfrm>
            <a:prstGeom prst="rect">
              <a:avLst/>
            </a:prstGeom>
            <a:noFill/>
          </p:spPr>
          <p:txBody>
            <a:bodyPr wrap="square" rtlCol="0">
              <a:spAutoFit/>
            </a:bodyPr>
            <a:lstStyle/>
            <a:p>
              <a:pPr algn="ctr"/>
              <a:r>
                <a:rPr lang="zh-CN" altLang="en-US" sz="2400" dirty="0" smtClean="0">
                  <a:solidFill>
                    <a:schemeClr val="bg1"/>
                  </a:solidFill>
                </a:rPr>
                <a:t>现场</a:t>
              </a:r>
              <a:endParaRPr lang="en-US" altLang="zh-CN" sz="2400" dirty="0" smtClean="0">
                <a:solidFill>
                  <a:schemeClr val="bg1"/>
                </a:solidFill>
              </a:endParaRPr>
            </a:p>
            <a:p>
              <a:pPr algn="ctr"/>
              <a:r>
                <a:rPr lang="zh-CN" altLang="en-US" sz="2400" dirty="0" smtClean="0">
                  <a:solidFill>
                    <a:schemeClr val="bg1"/>
                  </a:solidFill>
                </a:rPr>
                <a:t>操练</a:t>
              </a:r>
              <a:endParaRPr lang="zh-CN" altLang="en-US" sz="2400" dirty="0">
                <a:solidFill>
                  <a:schemeClr val="bg1"/>
                </a:solidFill>
              </a:endParaRPr>
            </a:p>
          </p:txBody>
        </p:sp>
      </p:grpSp>
      <p:grpSp>
        <p:nvGrpSpPr>
          <p:cNvPr id="3" name="组合 59"/>
          <p:cNvGrpSpPr/>
          <p:nvPr/>
        </p:nvGrpSpPr>
        <p:grpSpPr>
          <a:xfrm>
            <a:off x="2801779" y="1473846"/>
            <a:ext cx="1559764" cy="1514955"/>
            <a:chOff x="4006465" y="3636474"/>
            <a:chExt cx="1559764" cy="1514955"/>
          </a:xfrm>
        </p:grpSpPr>
        <p:sp>
          <p:nvSpPr>
            <p:cNvPr id="51" name="任意多边形 50"/>
            <p:cNvSpPr/>
            <p:nvPr/>
          </p:nvSpPr>
          <p:spPr>
            <a:xfrm>
              <a:off x="4006465" y="3636474"/>
              <a:ext cx="1413923" cy="1514955"/>
            </a:xfrm>
            <a:custGeom>
              <a:avLst/>
              <a:gdLst>
                <a:gd name="connsiteX0" fmla="*/ 0 w 1776780"/>
                <a:gd name="connsiteY0" fmla="*/ 1776213 h 1776213"/>
                <a:gd name="connsiteX1" fmla="*/ 888390 w 1776780"/>
                <a:gd name="connsiteY1" fmla="*/ 0 h 1776213"/>
                <a:gd name="connsiteX2" fmla="*/ 1776780 w 1776780"/>
                <a:gd name="connsiteY2" fmla="*/ 1776213 h 1776213"/>
                <a:gd name="connsiteX3" fmla="*/ 0 w 1776780"/>
                <a:gd name="connsiteY3" fmla="*/ 1776213 h 1776213"/>
                <a:gd name="connsiteX0-1" fmla="*/ 0 w 1776780"/>
                <a:gd name="connsiteY0-2" fmla="*/ 1805241 h 1805241"/>
                <a:gd name="connsiteX1-3" fmla="*/ 1570561 w 1776780"/>
                <a:gd name="connsiteY1-4" fmla="*/ 0 h 1805241"/>
                <a:gd name="connsiteX2-5" fmla="*/ 1776780 w 1776780"/>
                <a:gd name="connsiteY2-6" fmla="*/ 1805241 h 1805241"/>
                <a:gd name="connsiteX3-7" fmla="*/ 0 w 1776780"/>
                <a:gd name="connsiteY3-8" fmla="*/ 1805241 h 1805241"/>
                <a:gd name="connsiteX0-9" fmla="*/ 0 w 1530037"/>
                <a:gd name="connsiteY0-10" fmla="*/ 861812 h 1805241"/>
                <a:gd name="connsiteX1-11" fmla="*/ 1323818 w 1530037"/>
                <a:gd name="connsiteY1-12" fmla="*/ 0 h 1805241"/>
                <a:gd name="connsiteX2-13" fmla="*/ 1530037 w 1530037"/>
                <a:gd name="connsiteY2-14" fmla="*/ 1805241 h 1805241"/>
                <a:gd name="connsiteX3-15" fmla="*/ 0 w 1530037"/>
                <a:gd name="connsiteY3-16" fmla="*/ 861812 h 1805241"/>
                <a:gd name="connsiteX0-17" fmla="*/ 0 w 1820323"/>
                <a:gd name="connsiteY0-18" fmla="*/ 861812 h 1573012"/>
                <a:gd name="connsiteX1-19" fmla="*/ 1323818 w 1820323"/>
                <a:gd name="connsiteY1-20" fmla="*/ 0 h 1573012"/>
                <a:gd name="connsiteX2-21" fmla="*/ 1820323 w 1820323"/>
                <a:gd name="connsiteY2-22" fmla="*/ 1573012 h 1573012"/>
                <a:gd name="connsiteX3-23" fmla="*/ 0 w 1820323"/>
                <a:gd name="connsiteY3-24" fmla="*/ 861812 h 1573012"/>
                <a:gd name="connsiteX0-25" fmla="*/ 0 w 1413923"/>
                <a:gd name="connsiteY0-26" fmla="*/ 861812 h 1514955"/>
                <a:gd name="connsiteX1-27" fmla="*/ 1323818 w 1413923"/>
                <a:gd name="connsiteY1-28" fmla="*/ 0 h 1514955"/>
                <a:gd name="connsiteX2-29" fmla="*/ 1413923 w 1413923"/>
                <a:gd name="connsiteY2-30" fmla="*/ 1514955 h 1514955"/>
                <a:gd name="connsiteX3-31" fmla="*/ 0 w 1413923"/>
                <a:gd name="connsiteY3-32" fmla="*/ 861812 h 1514955"/>
              </a:gdLst>
              <a:ahLst/>
              <a:cxnLst>
                <a:cxn ang="0">
                  <a:pos x="connsiteX0-1" y="connsiteY0-2"/>
                </a:cxn>
                <a:cxn ang="0">
                  <a:pos x="connsiteX1-3" y="connsiteY1-4"/>
                </a:cxn>
                <a:cxn ang="0">
                  <a:pos x="connsiteX2-5" y="connsiteY2-6"/>
                </a:cxn>
                <a:cxn ang="0">
                  <a:pos x="connsiteX3-7" y="connsiteY3-8"/>
                </a:cxn>
              </a:cxnLst>
              <a:rect l="l" t="t" r="r" b="b"/>
              <a:pathLst>
                <a:path w="1413923" h="1514955">
                  <a:moveTo>
                    <a:pt x="0" y="861812"/>
                  </a:moveTo>
                  <a:lnTo>
                    <a:pt x="1323818" y="0"/>
                  </a:lnTo>
                  <a:lnTo>
                    <a:pt x="1413923" y="1514955"/>
                  </a:lnTo>
                  <a:lnTo>
                    <a:pt x="0" y="861812"/>
                  </a:lnTo>
                  <a:close/>
                </a:path>
              </a:pathLst>
            </a:custGeom>
            <a:solidFill>
              <a:srgbClr val="FFFF0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89743" tIns="389660" rIns="389743" bIns="389660" numCol="1" spcCol="1270" anchor="ctr" anchorCtr="0">
              <a:noAutofit/>
            </a:bodyPr>
            <a:lstStyle/>
            <a:p>
              <a:pPr lvl="0" algn="ctr" defTabSz="1511300">
                <a:lnSpc>
                  <a:spcPct val="90000"/>
                </a:lnSpc>
                <a:spcBef>
                  <a:spcPct val="0"/>
                </a:spcBef>
                <a:spcAft>
                  <a:spcPct val="35000"/>
                </a:spcAft>
              </a:pPr>
              <a:endParaRPr lang="zh-CN" altLang="en-US" sz="3400" kern="1200"/>
            </a:p>
          </p:txBody>
        </p:sp>
        <p:sp>
          <p:nvSpPr>
            <p:cNvPr id="59" name="文本框 58"/>
            <p:cNvSpPr txBox="1"/>
            <p:nvPr/>
          </p:nvSpPr>
          <p:spPr>
            <a:xfrm>
              <a:off x="4216401" y="4013200"/>
              <a:ext cx="1349828" cy="830997"/>
            </a:xfrm>
            <a:prstGeom prst="rect">
              <a:avLst/>
            </a:prstGeom>
            <a:noFill/>
          </p:spPr>
          <p:txBody>
            <a:bodyPr wrap="square" rtlCol="0">
              <a:spAutoFit/>
            </a:bodyPr>
            <a:lstStyle/>
            <a:p>
              <a:pPr algn="ctr"/>
              <a:r>
                <a:rPr lang="zh-CN" altLang="en-US" sz="2400" dirty="0"/>
                <a:t>各</a:t>
              </a:r>
              <a:r>
                <a:rPr lang="zh-CN" altLang="en-US" sz="2400" dirty="0" smtClean="0"/>
                <a:t>抒</a:t>
              </a:r>
              <a:endParaRPr lang="en-US" altLang="zh-CN" sz="2400" dirty="0" smtClean="0"/>
            </a:p>
            <a:p>
              <a:pPr algn="ctr"/>
              <a:r>
                <a:rPr lang="zh-CN" altLang="en-US" sz="2400" dirty="0" smtClean="0"/>
                <a:t>己见</a:t>
              </a:r>
              <a:endParaRPr lang="zh-CN" altLang="en-US" sz="2000" dirty="0"/>
            </a:p>
          </p:txBody>
        </p:sp>
      </p:grpSp>
      <p:grpSp>
        <p:nvGrpSpPr>
          <p:cNvPr id="5" name="组合 16"/>
          <p:cNvGrpSpPr/>
          <p:nvPr/>
        </p:nvGrpSpPr>
        <p:grpSpPr>
          <a:xfrm flipH="1">
            <a:off x="5042990" y="2900467"/>
            <a:ext cx="1141910" cy="1112734"/>
            <a:chOff x="7651750" y="1706563"/>
            <a:chExt cx="806450" cy="936625"/>
          </a:xfrm>
          <a:solidFill>
            <a:schemeClr val="bg1"/>
          </a:solidFill>
        </p:grpSpPr>
        <p:sp>
          <p:nvSpPr>
            <p:cNvPr id="18" name="Freeform 24"/>
            <p:cNvSpPr/>
            <p:nvPr/>
          </p:nvSpPr>
          <p:spPr bwMode="auto">
            <a:xfrm>
              <a:off x="8159750" y="2054226"/>
              <a:ext cx="50800" cy="52388"/>
            </a:xfrm>
            <a:custGeom>
              <a:avLst/>
              <a:gdLst>
                <a:gd name="T0" fmla="*/ 28 w 65"/>
                <a:gd name="T1" fmla="*/ 0 h 65"/>
                <a:gd name="T2" fmla="*/ 41 w 65"/>
                <a:gd name="T3" fmla="*/ 0 h 65"/>
                <a:gd name="T4" fmla="*/ 53 w 65"/>
                <a:gd name="T5" fmla="*/ 5 h 65"/>
                <a:gd name="T6" fmla="*/ 61 w 65"/>
                <a:gd name="T7" fmla="*/ 15 h 65"/>
                <a:gd name="T8" fmla="*/ 65 w 65"/>
                <a:gd name="T9" fmla="*/ 27 h 65"/>
                <a:gd name="T10" fmla="*/ 65 w 65"/>
                <a:gd name="T11" fmla="*/ 40 h 65"/>
                <a:gd name="T12" fmla="*/ 59 w 65"/>
                <a:gd name="T13" fmla="*/ 52 h 65"/>
                <a:gd name="T14" fmla="*/ 50 w 65"/>
                <a:gd name="T15" fmla="*/ 61 h 65"/>
                <a:gd name="T16" fmla="*/ 38 w 65"/>
                <a:gd name="T17" fmla="*/ 65 h 65"/>
                <a:gd name="T18" fmla="*/ 26 w 65"/>
                <a:gd name="T19" fmla="*/ 65 h 65"/>
                <a:gd name="T20" fmla="*/ 14 w 65"/>
                <a:gd name="T21" fmla="*/ 59 h 65"/>
                <a:gd name="T22" fmla="*/ 5 w 65"/>
                <a:gd name="T23" fmla="*/ 50 h 65"/>
                <a:gd name="T24" fmla="*/ 0 w 65"/>
                <a:gd name="T25" fmla="*/ 38 h 65"/>
                <a:gd name="T26" fmla="*/ 2 w 65"/>
                <a:gd name="T27" fmla="*/ 25 h 65"/>
                <a:gd name="T28" fmla="*/ 6 w 65"/>
                <a:gd name="T29" fmla="*/ 13 h 65"/>
                <a:gd name="T30" fmla="*/ 16 w 65"/>
                <a:gd name="T31" fmla="*/ 3 h 65"/>
                <a:gd name="T32" fmla="*/ 28 w 65"/>
                <a:gd name="T33"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 h="65">
                  <a:moveTo>
                    <a:pt x="28" y="0"/>
                  </a:moveTo>
                  <a:lnTo>
                    <a:pt x="41" y="0"/>
                  </a:lnTo>
                  <a:lnTo>
                    <a:pt x="53" y="5"/>
                  </a:lnTo>
                  <a:lnTo>
                    <a:pt x="61" y="15"/>
                  </a:lnTo>
                  <a:lnTo>
                    <a:pt x="65" y="27"/>
                  </a:lnTo>
                  <a:lnTo>
                    <a:pt x="65" y="40"/>
                  </a:lnTo>
                  <a:lnTo>
                    <a:pt x="59" y="52"/>
                  </a:lnTo>
                  <a:lnTo>
                    <a:pt x="50" y="61"/>
                  </a:lnTo>
                  <a:lnTo>
                    <a:pt x="38" y="65"/>
                  </a:lnTo>
                  <a:lnTo>
                    <a:pt x="26" y="65"/>
                  </a:lnTo>
                  <a:lnTo>
                    <a:pt x="14" y="59"/>
                  </a:lnTo>
                  <a:lnTo>
                    <a:pt x="5" y="50"/>
                  </a:lnTo>
                  <a:lnTo>
                    <a:pt x="0" y="38"/>
                  </a:lnTo>
                  <a:lnTo>
                    <a:pt x="2" y="25"/>
                  </a:lnTo>
                  <a:lnTo>
                    <a:pt x="6" y="13"/>
                  </a:lnTo>
                  <a:lnTo>
                    <a:pt x="16" y="3"/>
                  </a:lnTo>
                  <a:lnTo>
                    <a:pt x="28"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9" name="Freeform 25"/>
            <p:cNvSpPr>
              <a:spLocks noEditPoints="1"/>
            </p:cNvSpPr>
            <p:nvPr/>
          </p:nvSpPr>
          <p:spPr bwMode="auto">
            <a:xfrm>
              <a:off x="7651750" y="1706563"/>
              <a:ext cx="806450" cy="936625"/>
            </a:xfrm>
            <a:custGeom>
              <a:avLst/>
              <a:gdLst>
                <a:gd name="T0" fmla="*/ 668 w 1017"/>
                <a:gd name="T1" fmla="*/ 393 h 1180"/>
                <a:gd name="T2" fmla="*/ 630 w 1017"/>
                <a:gd name="T3" fmla="*/ 377 h 1180"/>
                <a:gd name="T4" fmla="*/ 607 w 1017"/>
                <a:gd name="T5" fmla="*/ 431 h 1180"/>
                <a:gd name="T6" fmla="*/ 572 w 1017"/>
                <a:gd name="T7" fmla="*/ 461 h 1180"/>
                <a:gd name="T8" fmla="*/ 596 w 1017"/>
                <a:gd name="T9" fmla="*/ 493 h 1180"/>
                <a:gd name="T10" fmla="*/ 595 w 1017"/>
                <a:gd name="T11" fmla="*/ 538 h 1180"/>
                <a:gd name="T12" fmla="*/ 633 w 1017"/>
                <a:gd name="T13" fmla="*/ 551 h 1180"/>
                <a:gd name="T14" fmla="*/ 669 w 1017"/>
                <a:gd name="T15" fmla="*/ 564 h 1180"/>
                <a:gd name="T16" fmla="*/ 704 w 1017"/>
                <a:gd name="T17" fmla="*/ 559 h 1180"/>
                <a:gd name="T18" fmla="*/ 734 w 1017"/>
                <a:gd name="T19" fmla="*/ 535 h 1180"/>
                <a:gd name="T20" fmla="*/ 767 w 1017"/>
                <a:gd name="T21" fmla="*/ 509 h 1180"/>
                <a:gd name="T22" fmla="*/ 753 w 1017"/>
                <a:gd name="T23" fmla="*/ 468 h 1180"/>
                <a:gd name="T24" fmla="*/ 766 w 1017"/>
                <a:gd name="T25" fmla="*/ 430 h 1180"/>
                <a:gd name="T26" fmla="*/ 725 w 1017"/>
                <a:gd name="T27" fmla="*/ 412 h 1180"/>
                <a:gd name="T28" fmla="*/ 687 w 1017"/>
                <a:gd name="T29" fmla="*/ 368 h 1180"/>
                <a:gd name="T30" fmla="*/ 331 w 1017"/>
                <a:gd name="T31" fmla="*/ 203 h 1180"/>
                <a:gd name="T32" fmla="*/ 270 w 1017"/>
                <a:gd name="T33" fmla="*/ 210 h 1180"/>
                <a:gd name="T34" fmla="*/ 207 w 1017"/>
                <a:gd name="T35" fmla="*/ 243 h 1180"/>
                <a:gd name="T36" fmla="*/ 218 w 1017"/>
                <a:gd name="T37" fmla="*/ 319 h 1180"/>
                <a:gd name="T38" fmla="*/ 161 w 1017"/>
                <a:gd name="T39" fmla="*/ 343 h 1180"/>
                <a:gd name="T40" fmla="*/ 199 w 1017"/>
                <a:gd name="T41" fmla="*/ 410 h 1180"/>
                <a:gd name="T42" fmla="*/ 222 w 1017"/>
                <a:gd name="T43" fmla="*/ 462 h 1180"/>
                <a:gd name="T44" fmla="*/ 243 w 1017"/>
                <a:gd name="T45" fmla="*/ 536 h 1180"/>
                <a:gd name="T46" fmla="*/ 301 w 1017"/>
                <a:gd name="T47" fmla="*/ 512 h 1180"/>
                <a:gd name="T48" fmla="*/ 348 w 1017"/>
                <a:gd name="T49" fmla="*/ 574 h 1180"/>
                <a:gd name="T50" fmla="*/ 417 w 1017"/>
                <a:gd name="T51" fmla="*/ 553 h 1180"/>
                <a:gd name="T52" fmla="*/ 465 w 1017"/>
                <a:gd name="T53" fmla="*/ 516 h 1180"/>
                <a:gd name="T54" fmla="*/ 551 w 1017"/>
                <a:gd name="T55" fmla="*/ 503 h 1180"/>
                <a:gd name="T56" fmla="*/ 527 w 1017"/>
                <a:gd name="T57" fmla="*/ 445 h 1180"/>
                <a:gd name="T58" fmla="*/ 578 w 1017"/>
                <a:gd name="T59" fmla="*/ 400 h 1180"/>
                <a:gd name="T60" fmla="*/ 578 w 1017"/>
                <a:gd name="T61" fmla="*/ 334 h 1180"/>
                <a:gd name="T62" fmla="*/ 527 w 1017"/>
                <a:gd name="T63" fmla="*/ 290 h 1180"/>
                <a:gd name="T64" fmla="*/ 550 w 1017"/>
                <a:gd name="T65" fmla="*/ 231 h 1180"/>
                <a:gd name="T66" fmla="*/ 463 w 1017"/>
                <a:gd name="T67" fmla="*/ 218 h 1180"/>
                <a:gd name="T68" fmla="*/ 416 w 1017"/>
                <a:gd name="T69" fmla="*/ 182 h 1180"/>
                <a:gd name="T70" fmla="*/ 539 w 1017"/>
                <a:gd name="T71" fmla="*/ 2 h 1180"/>
                <a:gd name="T72" fmla="*/ 664 w 1017"/>
                <a:gd name="T73" fmla="*/ 17 h 1180"/>
                <a:gd name="T74" fmla="*/ 776 w 1017"/>
                <a:gd name="T75" fmla="*/ 55 h 1180"/>
                <a:gd name="T76" fmla="*/ 828 w 1017"/>
                <a:gd name="T77" fmla="*/ 112 h 1180"/>
                <a:gd name="T78" fmla="*/ 903 w 1017"/>
                <a:gd name="T79" fmla="*/ 197 h 1180"/>
                <a:gd name="T80" fmla="*/ 929 w 1017"/>
                <a:gd name="T81" fmla="*/ 315 h 1180"/>
                <a:gd name="T82" fmla="*/ 968 w 1017"/>
                <a:gd name="T83" fmla="*/ 447 h 1180"/>
                <a:gd name="T84" fmla="*/ 977 w 1017"/>
                <a:gd name="T85" fmla="*/ 550 h 1180"/>
                <a:gd name="T86" fmla="*/ 1015 w 1017"/>
                <a:gd name="T87" fmla="*/ 673 h 1180"/>
                <a:gd name="T88" fmla="*/ 974 w 1017"/>
                <a:gd name="T89" fmla="*/ 717 h 1180"/>
                <a:gd name="T90" fmla="*/ 982 w 1017"/>
                <a:gd name="T91" fmla="*/ 796 h 1180"/>
                <a:gd name="T92" fmla="*/ 973 w 1017"/>
                <a:gd name="T93" fmla="*/ 827 h 1180"/>
                <a:gd name="T94" fmla="*/ 980 w 1017"/>
                <a:gd name="T95" fmla="*/ 867 h 1180"/>
                <a:gd name="T96" fmla="*/ 964 w 1017"/>
                <a:gd name="T97" fmla="*/ 912 h 1180"/>
                <a:gd name="T98" fmla="*/ 942 w 1017"/>
                <a:gd name="T99" fmla="*/ 974 h 1180"/>
                <a:gd name="T100" fmla="*/ 879 w 1017"/>
                <a:gd name="T101" fmla="*/ 980 h 1180"/>
                <a:gd name="T102" fmla="*/ 845 w 1017"/>
                <a:gd name="T103" fmla="*/ 974 h 1180"/>
                <a:gd name="T104" fmla="*/ 792 w 1017"/>
                <a:gd name="T105" fmla="*/ 985 h 1180"/>
                <a:gd name="T106" fmla="*/ 773 w 1017"/>
                <a:gd name="T107" fmla="*/ 1141 h 1180"/>
                <a:gd name="T108" fmla="*/ 261 w 1017"/>
                <a:gd name="T109" fmla="*/ 1042 h 1180"/>
                <a:gd name="T110" fmla="*/ 186 w 1017"/>
                <a:gd name="T111" fmla="*/ 832 h 1180"/>
                <a:gd name="T112" fmla="*/ 0 w 1017"/>
                <a:gd name="T113" fmla="*/ 469 h 1180"/>
                <a:gd name="T114" fmla="*/ 25 w 1017"/>
                <a:gd name="T115" fmla="*/ 294 h 1180"/>
                <a:gd name="T116" fmla="*/ 88 w 1017"/>
                <a:gd name="T117" fmla="*/ 183 h 1180"/>
                <a:gd name="T118" fmla="*/ 179 w 1017"/>
                <a:gd name="T119" fmla="*/ 96 h 1180"/>
                <a:gd name="T120" fmla="*/ 298 w 1017"/>
                <a:gd name="T121" fmla="*/ 38 h 1180"/>
                <a:gd name="T122" fmla="*/ 430 w 1017"/>
                <a:gd name="T123" fmla="*/ 6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17" h="1180">
                  <a:moveTo>
                    <a:pt x="687" y="368"/>
                  </a:moveTo>
                  <a:lnTo>
                    <a:pt x="685" y="369"/>
                  </a:lnTo>
                  <a:lnTo>
                    <a:pt x="681" y="374"/>
                  </a:lnTo>
                  <a:lnTo>
                    <a:pt x="678" y="380"/>
                  </a:lnTo>
                  <a:lnTo>
                    <a:pt x="673" y="386"/>
                  </a:lnTo>
                  <a:lnTo>
                    <a:pt x="669" y="390"/>
                  </a:lnTo>
                  <a:lnTo>
                    <a:pt x="668" y="393"/>
                  </a:lnTo>
                  <a:lnTo>
                    <a:pt x="655" y="395"/>
                  </a:lnTo>
                  <a:lnTo>
                    <a:pt x="654" y="394"/>
                  </a:lnTo>
                  <a:lnTo>
                    <a:pt x="649" y="390"/>
                  </a:lnTo>
                  <a:lnTo>
                    <a:pt x="643" y="386"/>
                  </a:lnTo>
                  <a:lnTo>
                    <a:pt x="637" y="381"/>
                  </a:lnTo>
                  <a:lnTo>
                    <a:pt x="632" y="378"/>
                  </a:lnTo>
                  <a:lnTo>
                    <a:pt x="630" y="377"/>
                  </a:lnTo>
                  <a:lnTo>
                    <a:pt x="611" y="389"/>
                  </a:lnTo>
                  <a:lnTo>
                    <a:pt x="611" y="393"/>
                  </a:lnTo>
                  <a:lnTo>
                    <a:pt x="612" y="400"/>
                  </a:lnTo>
                  <a:lnTo>
                    <a:pt x="613" y="410"/>
                  </a:lnTo>
                  <a:lnTo>
                    <a:pt x="614" y="417"/>
                  </a:lnTo>
                  <a:lnTo>
                    <a:pt x="614" y="420"/>
                  </a:lnTo>
                  <a:lnTo>
                    <a:pt x="607" y="431"/>
                  </a:lnTo>
                  <a:lnTo>
                    <a:pt x="603" y="431"/>
                  </a:lnTo>
                  <a:lnTo>
                    <a:pt x="596" y="432"/>
                  </a:lnTo>
                  <a:lnTo>
                    <a:pt x="587" y="435"/>
                  </a:lnTo>
                  <a:lnTo>
                    <a:pt x="579" y="436"/>
                  </a:lnTo>
                  <a:lnTo>
                    <a:pt x="576" y="437"/>
                  </a:lnTo>
                  <a:lnTo>
                    <a:pt x="571" y="460"/>
                  </a:lnTo>
                  <a:lnTo>
                    <a:pt x="572" y="461"/>
                  </a:lnTo>
                  <a:lnTo>
                    <a:pt x="577" y="465"/>
                  </a:lnTo>
                  <a:lnTo>
                    <a:pt x="583" y="469"/>
                  </a:lnTo>
                  <a:lnTo>
                    <a:pt x="589" y="473"/>
                  </a:lnTo>
                  <a:lnTo>
                    <a:pt x="594" y="477"/>
                  </a:lnTo>
                  <a:lnTo>
                    <a:pt x="595" y="478"/>
                  </a:lnTo>
                  <a:lnTo>
                    <a:pt x="597" y="491"/>
                  </a:lnTo>
                  <a:lnTo>
                    <a:pt x="596" y="493"/>
                  </a:lnTo>
                  <a:lnTo>
                    <a:pt x="593" y="498"/>
                  </a:lnTo>
                  <a:lnTo>
                    <a:pt x="588" y="504"/>
                  </a:lnTo>
                  <a:lnTo>
                    <a:pt x="583" y="510"/>
                  </a:lnTo>
                  <a:lnTo>
                    <a:pt x="581" y="515"/>
                  </a:lnTo>
                  <a:lnTo>
                    <a:pt x="579" y="517"/>
                  </a:lnTo>
                  <a:lnTo>
                    <a:pt x="591" y="536"/>
                  </a:lnTo>
                  <a:lnTo>
                    <a:pt x="595" y="538"/>
                  </a:lnTo>
                  <a:lnTo>
                    <a:pt x="602" y="536"/>
                  </a:lnTo>
                  <a:lnTo>
                    <a:pt x="611" y="534"/>
                  </a:lnTo>
                  <a:lnTo>
                    <a:pt x="618" y="533"/>
                  </a:lnTo>
                  <a:lnTo>
                    <a:pt x="621" y="533"/>
                  </a:lnTo>
                  <a:lnTo>
                    <a:pt x="632" y="540"/>
                  </a:lnTo>
                  <a:lnTo>
                    <a:pt x="632" y="544"/>
                  </a:lnTo>
                  <a:lnTo>
                    <a:pt x="633" y="551"/>
                  </a:lnTo>
                  <a:lnTo>
                    <a:pt x="634" y="560"/>
                  </a:lnTo>
                  <a:lnTo>
                    <a:pt x="637" y="568"/>
                  </a:lnTo>
                  <a:lnTo>
                    <a:pt x="638" y="571"/>
                  </a:lnTo>
                  <a:lnTo>
                    <a:pt x="660" y="577"/>
                  </a:lnTo>
                  <a:lnTo>
                    <a:pt x="661" y="575"/>
                  </a:lnTo>
                  <a:lnTo>
                    <a:pt x="664" y="570"/>
                  </a:lnTo>
                  <a:lnTo>
                    <a:pt x="669" y="564"/>
                  </a:lnTo>
                  <a:lnTo>
                    <a:pt x="673" y="558"/>
                  </a:lnTo>
                  <a:lnTo>
                    <a:pt x="676" y="553"/>
                  </a:lnTo>
                  <a:lnTo>
                    <a:pt x="678" y="552"/>
                  </a:lnTo>
                  <a:lnTo>
                    <a:pt x="691" y="550"/>
                  </a:lnTo>
                  <a:lnTo>
                    <a:pt x="693" y="551"/>
                  </a:lnTo>
                  <a:lnTo>
                    <a:pt x="698" y="554"/>
                  </a:lnTo>
                  <a:lnTo>
                    <a:pt x="704" y="559"/>
                  </a:lnTo>
                  <a:lnTo>
                    <a:pt x="710" y="563"/>
                  </a:lnTo>
                  <a:lnTo>
                    <a:pt x="715" y="566"/>
                  </a:lnTo>
                  <a:lnTo>
                    <a:pt x="717" y="568"/>
                  </a:lnTo>
                  <a:lnTo>
                    <a:pt x="736" y="556"/>
                  </a:lnTo>
                  <a:lnTo>
                    <a:pt x="736" y="552"/>
                  </a:lnTo>
                  <a:lnTo>
                    <a:pt x="735" y="544"/>
                  </a:lnTo>
                  <a:lnTo>
                    <a:pt x="734" y="535"/>
                  </a:lnTo>
                  <a:lnTo>
                    <a:pt x="733" y="528"/>
                  </a:lnTo>
                  <a:lnTo>
                    <a:pt x="731" y="524"/>
                  </a:lnTo>
                  <a:lnTo>
                    <a:pt x="740" y="514"/>
                  </a:lnTo>
                  <a:lnTo>
                    <a:pt x="743" y="512"/>
                  </a:lnTo>
                  <a:lnTo>
                    <a:pt x="751" y="511"/>
                  </a:lnTo>
                  <a:lnTo>
                    <a:pt x="759" y="510"/>
                  </a:lnTo>
                  <a:lnTo>
                    <a:pt x="767" y="509"/>
                  </a:lnTo>
                  <a:lnTo>
                    <a:pt x="770" y="508"/>
                  </a:lnTo>
                  <a:lnTo>
                    <a:pt x="776" y="485"/>
                  </a:lnTo>
                  <a:lnTo>
                    <a:pt x="774" y="484"/>
                  </a:lnTo>
                  <a:lnTo>
                    <a:pt x="770" y="480"/>
                  </a:lnTo>
                  <a:lnTo>
                    <a:pt x="764" y="475"/>
                  </a:lnTo>
                  <a:lnTo>
                    <a:pt x="758" y="471"/>
                  </a:lnTo>
                  <a:lnTo>
                    <a:pt x="753" y="468"/>
                  </a:lnTo>
                  <a:lnTo>
                    <a:pt x="751" y="467"/>
                  </a:lnTo>
                  <a:lnTo>
                    <a:pt x="749" y="453"/>
                  </a:lnTo>
                  <a:lnTo>
                    <a:pt x="751" y="451"/>
                  </a:lnTo>
                  <a:lnTo>
                    <a:pt x="754" y="447"/>
                  </a:lnTo>
                  <a:lnTo>
                    <a:pt x="759" y="441"/>
                  </a:lnTo>
                  <a:lnTo>
                    <a:pt x="763" y="435"/>
                  </a:lnTo>
                  <a:lnTo>
                    <a:pt x="766" y="430"/>
                  </a:lnTo>
                  <a:lnTo>
                    <a:pt x="767" y="428"/>
                  </a:lnTo>
                  <a:lnTo>
                    <a:pt x="755" y="407"/>
                  </a:lnTo>
                  <a:lnTo>
                    <a:pt x="752" y="407"/>
                  </a:lnTo>
                  <a:lnTo>
                    <a:pt x="745" y="408"/>
                  </a:lnTo>
                  <a:lnTo>
                    <a:pt x="735" y="410"/>
                  </a:lnTo>
                  <a:lnTo>
                    <a:pt x="728" y="412"/>
                  </a:lnTo>
                  <a:lnTo>
                    <a:pt x="725" y="412"/>
                  </a:lnTo>
                  <a:lnTo>
                    <a:pt x="715" y="404"/>
                  </a:lnTo>
                  <a:lnTo>
                    <a:pt x="713" y="401"/>
                  </a:lnTo>
                  <a:lnTo>
                    <a:pt x="712" y="393"/>
                  </a:lnTo>
                  <a:lnTo>
                    <a:pt x="711" y="384"/>
                  </a:lnTo>
                  <a:lnTo>
                    <a:pt x="710" y="376"/>
                  </a:lnTo>
                  <a:lnTo>
                    <a:pt x="709" y="373"/>
                  </a:lnTo>
                  <a:lnTo>
                    <a:pt x="687" y="368"/>
                  </a:lnTo>
                  <a:close/>
                  <a:moveTo>
                    <a:pt x="352" y="152"/>
                  </a:moveTo>
                  <a:lnTo>
                    <a:pt x="350" y="155"/>
                  </a:lnTo>
                  <a:lnTo>
                    <a:pt x="347" y="162"/>
                  </a:lnTo>
                  <a:lnTo>
                    <a:pt x="343" y="172"/>
                  </a:lnTo>
                  <a:lnTo>
                    <a:pt x="339" y="182"/>
                  </a:lnTo>
                  <a:lnTo>
                    <a:pt x="334" y="193"/>
                  </a:lnTo>
                  <a:lnTo>
                    <a:pt x="331" y="203"/>
                  </a:lnTo>
                  <a:lnTo>
                    <a:pt x="328" y="209"/>
                  </a:lnTo>
                  <a:lnTo>
                    <a:pt x="327" y="212"/>
                  </a:lnTo>
                  <a:lnTo>
                    <a:pt x="301" y="223"/>
                  </a:lnTo>
                  <a:lnTo>
                    <a:pt x="297" y="222"/>
                  </a:lnTo>
                  <a:lnTo>
                    <a:pt x="291" y="218"/>
                  </a:lnTo>
                  <a:lnTo>
                    <a:pt x="281" y="215"/>
                  </a:lnTo>
                  <a:lnTo>
                    <a:pt x="270" y="210"/>
                  </a:lnTo>
                  <a:lnTo>
                    <a:pt x="259" y="206"/>
                  </a:lnTo>
                  <a:lnTo>
                    <a:pt x="249" y="203"/>
                  </a:lnTo>
                  <a:lnTo>
                    <a:pt x="242" y="200"/>
                  </a:lnTo>
                  <a:lnTo>
                    <a:pt x="238" y="199"/>
                  </a:lnTo>
                  <a:lnTo>
                    <a:pt x="204" y="233"/>
                  </a:lnTo>
                  <a:lnTo>
                    <a:pt x="205" y="236"/>
                  </a:lnTo>
                  <a:lnTo>
                    <a:pt x="207" y="243"/>
                  </a:lnTo>
                  <a:lnTo>
                    <a:pt x="211" y="253"/>
                  </a:lnTo>
                  <a:lnTo>
                    <a:pt x="216" y="264"/>
                  </a:lnTo>
                  <a:lnTo>
                    <a:pt x="220" y="274"/>
                  </a:lnTo>
                  <a:lnTo>
                    <a:pt x="225" y="283"/>
                  </a:lnTo>
                  <a:lnTo>
                    <a:pt x="228" y="290"/>
                  </a:lnTo>
                  <a:lnTo>
                    <a:pt x="229" y="292"/>
                  </a:lnTo>
                  <a:lnTo>
                    <a:pt x="218" y="319"/>
                  </a:lnTo>
                  <a:lnTo>
                    <a:pt x="216" y="320"/>
                  </a:lnTo>
                  <a:lnTo>
                    <a:pt x="208" y="322"/>
                  </a:lnTo>
                  <a:lnTo>
                    <a:pt x="199" y="326"/>
                  </a:lnTo>
                  <a:lnTo>
                    <a:pt x="188" y="331"/>
                  </a:lnTo>
                  <a:lnTo>
                    <a:pt x="177" y="335"/>
                  </a:lnTo>
                  <a:lnTo>
                    <a:pt x="167" y="339"/>
                  </a:lnTo>
                  <a:lnTo>
                    <a:pt x="161" y="343"/>
                  </a:lnTo>
                  <a:lnTo>
                    <a:pt x="158" y="345"/>
                  </a:lnTo>
                  <a:lnTo>
                    <a:pt x="158" y="392"/>
                  </a:lnTo>
                  <a:lnTo>
                    <a:pt x="161" y="394"/>
                  </a:lnTo>
                  <a:lnTo>
                    <a:pt x="167" y="398"/>
                  </a:lnTo>
                  <a:lnTo>
                    <a:pt x="177" y="401"/>
                  </a:lnTo>
                  <a:lnTo>
                    <a:pt x="188" y="406"/>
                  </a:lnTo>
                  <a:lnTo>
                    <a:pt x="199" y="410"/>
                  </a:lnTo>
                  <a:lnTo>
                    <a:pt x="208" y="413"/>
                  </a:lnTo>
                  <a:lnTo>
                    <a:pt x="216" y="416"/>
                  </a:lnTo>
                  <a:lnTo>
                    <a:pt x="218" y="417"/>
                  </a:lnTo>
                  <a:lnTo>
                    <a:pt x="229" y="443"/>
                  </a:lnTo>
                  <a:lnTo>
                    <a:pt x="228" y="445"/>
                  </a:lnTo>
                  <a:lnTo>
                    <a:pt x="225" y="453"/>
                  </a:lnTo>
                  <a:lnTo>
                    <a:pt x="222" y="462"/>
                  </a:lnTo>
                  <a:lnTo>
                    <a:pt x="217" y="473"/>
                  </a:lnTo>
                  <a:lnTo>
                    <a:pt x="212" y="484"/>
                  </a:lnTo>
                  <a:lnTo>
                    <a:pt x="208" y="493"/>
                  </a:lnTo>
                  <a:lnTo>
                    <a:pt x="206" y="501"/>
                  </a:lnTo>
                  <a:lnTo>
                    <a:pt x="206" y="504"/>
                  </a:lnTo>
                  <a:lnTo>
                    <a:pt x="240" y="538"/>
                  </a:lnTo>
                  <a:lnTo>
                    <a:pt x="243" y="536"/>
                  </a:lnTo>
                  <a:lnTo>
                    <a:pt x="250" y="534"/>
                  </a:lnTo>
                  <a:lnTo>
                    <a:pt x="260" y="530"/>
                  </a:lnTo>
                  <a:lnTo>
                    <a:pt x="271" y="526"/>
                  </a:lnTo>
                  <a:lnTo>
                    <a:pt x="281" y="521"/>
                  </a:lnTo>
                  <a:lnTo>
                    <a:pt x="291" y="517"/>
                  </a:lnTo>
                  <a:lnTo>
                    <a:pt x="298" y="514"/>
                  </a:lnTo>
                  <a:lnTo>
                    <a:pt x="301" y="512"/>
                  </a:lnTo>
                  <a:lnTo>
                    <a:pt x="327" y="523"/>
                  </a:lnTo>
                  <a:lnTo>
                    <a:pt x="328" y="527"/>
                  </a:lnTo>
                  <a:lnTo>
                    <a:pt x="331" y="533"/>
                  </a:lnTo>
                  <a:lnTo>
                    <a:pt x="335" y="542"/>
                  </a:lnTo>
                  <a:lnTo>
                    <a:pt x="340" y="553"/>
                  </a:lnTo>
                  <a:lnTo>
                    <a:pt x="345" y="564"/>
                  </a:lnTo>
                  <a:lnTo>
                    <a:pt x="348" y="574"/>
                  </a:lnTo>
                  <a:lnTo>
                    <a:pt x="352" y="581"/>
                  </a:lnTo>
                  <a:lnTo>
                    <a:pt x="354" y="583"/>
                  </a:lnTo>
                  <a:lnTo>
                    <a:pt x="402" y="583"/>
                  </a:lnTo>
                  <a:lnTo>
                    <a:pt x="405" y="581"/>
                  </a:lnTo>
                  <a:lnTo>
                    <a:pt x="408" y="574"/>
                  </a:lnTo>
                  <a:lnTo>
                    <a:pt x="412" y="564"/>
                  </a:lnTo>
                  <a:lnTo>
                    <a:pt x="417" y="553"/>
                  </a:lnTo>
                  <a:lnTo>
                    <a:pt x="420" y="542"/>
                  </a:lnTo>
                  <a:lnTo>
                    <a:pt x="424" y="533"/>
                  </a:lnTo>
                  <a:lnTo>
                    <a:pt x="427" y="526"/>
                  </a:lnTo>
                  <a:lnTo>
                    <a:pt x="427" y="523"/>
                  </a:lnTo>
                  <a:lnTo>
                    <a:pt x="455" y="512"/>
                  </a:lnTo>
                  <a:lnTo>
                    <a:pt x="457" y="514"/>
                  </a:lnTo>
                  <a:lnTo>
                    <a:pt x="465" y="516"/>
                  </a:lnTo>
                  <a:lnTo>
                    <a:pt x="474" y="521"/>
                  </a:lnTo>
                  <a:lnTo>
                    <a:pt x="485" y="524"/>
                  </a:lnTo>
                  <a:lnTo>
                    <a:pt x="496" y="529"/>
                  </a:lnTo>
                  <a:lnTo>
                    <a:pt x="506" y="533"/>
                  </a:lnTo>
                  <a:lnTo>
                    <a:pt x="514" y="535"/>
                  </a:lnTo>
                  <a:lnTo>
                    <a:pt x="516" y="535"/>
                  </a:lnTo>
                  <a:lnTo>
                    <a:pt x="551" y="503"/>
                  </a:lnTo>
                  <a:lnTo>
                    <a:pt x="551" y="499"/>
                  </a:lnTo>
                  <a:lnTo>
                    <a:pt x="548" y="492"/>
                  </a:lnTo>
                  <a:lnTo>
                    <a:pt x="544" y="483"/>
                  </a:lnTo>
                  <a:lnTo>
                    <a:pt x="539" y="472"/>
                  </a:lnTo>
                  <a:lnTo>
                    <a:pt x="534" y="461"/>
                  </a:lnTo>
                  <a:lnTo>
                    <a:pt x="530" y="451"/>
                  </a:lnTo>
                  <a:lnTo>
                    <a:pt x="527" y="445"/>
                  </a:lnTo>
                  <a:lnTo>
                    <a:pt x="526" y="443"/>
                  </a:lnTo>
                  <a:lnTo>
                    <a:pt x="538" y="417"/>
                  </a:lnTo>
                  <a:lnTo>
                    <a:pt x="540" y="416"/>
                  </a:lnTo>
                  <a:lnTo>
                    <a:pt x="546" y="413"/>
                  </a:lnTo>
                  <a:lnTo>
                    <a:pt x="556" y="410"/>
                  </a:lnTo>
                  <a:lnTo>
                    <a:pt x="567" y="405"/>
                  </a:lnTo>
                  <a:lnTo>
                    <a:pt x="578" y="400"/>
                  </a:lnTo>
                  <a:lnTo>
                    <a:pt x="588" y="395"/>
                  </a:lnTo>
                  <a:lnTo>
                    <a:pt x="595" y="393"/>
                  </a:lnTo>
                  <a:lnTo>
                    <a:pt x="597" y="390"/>
                  </a:lnTo>
                  <a:lnTo>
                    <a:pt x="597" y="343"/>
                  </a:lnTo>
                  <a:lnTo>
                    <a:pt x="595" y="341"/>
                  </a:lnTo>
                  <a:lnTo>
                    <a:pt x="588" y="338"/>
                  </a:lnTo>
                  <a:lnTo>
                    <a:pt x="578" y="334"/>
                  </a:lnTo>
                  <a:lnTo>
                    <a:pt x="567" y="329"/>
                  </a:lnTo>
                  <a:lnTo>
                    <a:pt x="556" y="325"/>
                  </a:lnTo>
                  <a:lnTo>
                    <a:pt x="546" y="322"/>
                  </a:lnTo>
                  <a:lnTo>
                    <a:pt x="540" y="319"/>
                  </a:lnTo>
                  <a:lnTo>
                    <a:pt x="536" y="319"/>
                  </a:lnTo>
                  <a:lnTo>
                    <a:pt x="526" y="292"/>
                  </a:lnTo>
                  <a:lnTo>
                    <a:pt x="527" y="290"/>
                  </a:lnTo>
                  <a:lnTo>
                    <a:pt x="529" y="283"/>
                  </a:lnTo>
                  <a:lnTo>
                    <a:pt x="534" y="273"/>
                  </a:lnTo>
                  <a:lnTo>
                    <a:pt x="539" y="262"/>
                  </a:lnTo>
                  <a:lnTo>
                    <a:pt x="542" y="252"/>
                  </a:lnTo>
                  <a:lnTo>
                    <a:pt x="546" y="242"/>
                  </a:lnTo>
                  <a:lnTo>
                    <a:pt x="548" y="235"/>
                  </a:lnTo>
                  <a:lnTo>
                    <a:pt x="550" y="231"/>
                  </a:lnTo>
                  <a:lnTo>
                    <a:pt x="515" y="198"/>
                  </a:lnTo>
                  <a:lnTo>
                    <a:pt x="511" y="199"/>
                  </a:lnTo>
                  <a:lnTo>
                    <a:pt x="504" y="201"/>
                  </a:lnTo>
                  <a:lnTo>
                    <a:pt x="494" y="205"/>
                  </a:lnTo>
                  <a:lnTo>
                    <a:pt x="484" y="210"/>
                  </a:lnTo>
                  <a:lnTo>
                    <a:pt x="473" y="215"/>
                  </a:lnTo>
                  <a:lnTo>
                    <a:pt x="463" y="218"/>
                  </a:lnTo>
                  <a:lnTo>
                    <a:pt x="457" y="222"/>
                  </a:lnTo>
                  <a:lnTo>
                    <a:pt x="455" y="223"/>
                  </a:lnTo>
                  <a:lnTo>
                    <a:pt x="427" y="211"/>
                  </a:lnTo>
                  <a:lnTo>
                    <a:pt x="426" y="209"/>
                  </a:lnTo>
                  <a:lnTo>
                    <a:pt x="424" y="203"/>
                  </a:lnTo>
                  <a:lnTo>
                    <a:pt x="420" y="193"/>
                  </a:lnTo>
                  <a:lnTo>
                    <a:pt x="416" y="182"/>
                  </a:lnTo>
                  <a:lnTo>
                    <a:pt x="411" y="172"/>
                  </a:lnTo>
                  <a:lnTo>
                    <a:pt x="406" y="162"/>
                  </a:lnTo>
                  <a:lnTo>
                    <a:pt x="402" y="155"/>
                  </a:lnTo>
                  <a:lnTo>
                    <a:pt x="401" y="152"/>
                  </a:lnTo>
                  <a:lnTo>
                    <a:pt x="352" y="152"/>
                  </a:lnTo>
                  <a:close/>
                  <a:moveTo>
                    <a:pt x="521" y="0"/>
                  </a:moveTo>
                  <a:lnTo>
                    <a:pt x="539" y="2"/>
                  </a:lnTo>
                  <a:lnTo>
                    <a:pt x="557" y="2"/>
                  </a:lnTo>
                  <a:lnTo>
                    <a:pt x="575" y="3"/>
                  </a:lnTo>
                  <a:lnTo>
                    <a:pt x="593" y="4"/>
                  </a:lnTo>
                  <a:lnTo>
                    <a:pt x="612" y="6"/>
                  </a:lnTo>
                  <a:lnTo>
                    <a:pt x="630" y="10"/>
                  </a:lnTo>
                  <a:lnTo>
                    <a:pt x="648" y="14"/>
                  </a:lnTo>
                  <a:lnTo>
                    <a:pt x="664" y="17"/>
                  </a:lnTo>
                  <a:lnTo>
                    <a:pt x="682" y="22"/>
                  </a:lnTo>
                  <a:lnTo>
                    <a:pt x="700" y="27"/>
                  </a:lnTo>
                  <a:lnTo>
                    <a:pt x="718" y="33"/>
                  </a:lnTo>
                  <a:lnTo>
                    <a:pt x="733" y="38"/>
                  </a:lnTo>
                  <a:lnTo>
                    <a:pt x="747" y="44"/>
                  </a:lnTo>
                  <a:lnTo>
                    <a:pt x="761" y="49"/>
                  </a:lnTo>
                  <a:lnTo>
                    <a:pt x="776" y="55"/>
                  </a:lnTo>
                  <a:lnTo>
                    <a:pt x="789" y="63"/>
                  </a:lnTo>
                  <a:lnTo>
                    <a:pt x="802" y="70"/>
                  </a:lnTo>
                  <a:lnTo>
                    <a:pt x="815" y="77"/>
                  </a:lnTo>
                  <a:lnTo>
                    <a:pt x="828" y="84"/>
                  </a:lnTo>
                  <a:lnTo>
                    <a:pt x="840" y="94"/>
                  </a:lnTo>
                  <a:lnTo>
                    <a:pt x="853" y="102"/>
                  </a:lnTo>
                  <a:lnTo>
                    <a:pt x="828" y="112"/>
                  </a:lnTo>
                  <a:lnTo>
                    <a:pt x="839" y="121"/>
                  </a:lnTo>
                  <a:lnTo>
                    <a:pt x="850" y="132"/>
                  </a:lnTo>
                  <a:lnTo>
                    <a:pt x="861" y="143"/>
                  </a:lnTo>
                  <a:lnTo>
                    <a:pt x="871" y="154"/>
                  </a:lnTo>
                  <a:lnTo>
                    <a:pt x="881" y="167"/>
                  </a:lnTo>
                  <a:lnTo>
                    <a:pt x="892" y="181"/>
                  </a:lnTo>
                  <a:lnTo>
                    <a:pt x="903" y="197"/>
                  </a:lnTo>
                  <a:lnTo>
                    <a:pt x="913" y="211"/>
                  </a:lnTo>
                  <a:lnTo>
                    <a:pt x="923" y="228"/>
                  </a:lnTo>
                  <a:lnTo>
                    <a:pt x="895" y="245"/>
                  </a:lnTo>
                  <a:lnTo>
                    <a:pt x="904" y="261"/>
                  </a:lnTo>
                  <a:lnTo>
                    <a:pt x="913" y="279"/>
                  </a:lnTo>
                  <a:lnTo>
                    <a:pt x="922" y="296"/>
                  </a:lnTo>
                  <a:lnTo>
                    <a:pt x="929" y="315"/>
                  </a:lnTo>
                  <a:lnTo>
                    <a:pt x="936" y="334"/>
                  </a:lnTo>
                  <a:lnTo>
                    <a:pt x="942" y="352"/>
                  </a:lnTo>
                  <a:lnTo>
                    <a:pt x="949" y="371"/>
                  </a:lnTo>
                  <a:lnTo>
                    <a:pt x="955" y="389"/>
                  </a:lnTo>
                  <a:lnTo>
                    <a:pt x="960" y="408"/>
                  </a:lnTo>
                  <a:lnTo>
                    <a:pt x="965" y="428"/>
                  </a:lnTo>
                  <a:lnTo>
                    <a:pt x="968" y="447"/>
                  </a:lnTo>
                  <a:lnTo>
                    <a:pt x="967" y="456"/>
                  </a:lnTo>
                  <a:lnTo>
                    <a:pt x="962" y="466"/>
                  </a:lnTo>
                  <a:lnTo>
                    <a:pt x="958" y="475"/>
                  </a:lnTo>
                  <a:lnTo>
                    <a:pt x="958" y="485"/>
                  </a:lnTo>
                  <a:lnTo>
                    <a:pt x="962" y="508"/>
                  </a:lnTo>
                  <a:lnTo>
                    <a:pt x="968" y="529"/>
                  </a:lnTo>
                  <a:lnTo>
                    <a:pt x="977" y="550"/>
                  </a:lnTo>
                  <a:lnTo>
                    <a:pt x="985" y="571"/>
                  </a:lnTo>
                  <a:lnTo>
                    <a:pt x="993" y="593"/>
                  </a:lnTo>
                  <a:lnTo>
                    <a:pt x="1002" y="614"/>
                  </a:lnTo>
                  <a:lnTo>
                    <a:pt x="1009" y="637"/>
                  </a:lnTo>
                  <a:lnTo>
                    <a:pt x="1016" y="661"/>
                  </a:lnTo>
                  <a:lnTo>
                    <a:pt x="1017" y="667"/>
                  </a:lnTo>
                  <a:lnTo>
                    <a:pt x="1015" y="673"/>
                  </a:lnTo>
                  <a:lnTo>
                    <a:pt x="1013" y="679"/>
                  </a:lnTo>
                  <a:lnTo>
                    <a:pt x="1008" y="684"/>
                  </a:lnTo>
                  <a:lnTo>
                    <a:pt x="1002" y="688"/>
                  </a:lnTo>
                  <a:lnTo>
                    <a:pt x="993" y="692"/>
                  </a:lnTo>
                  <a:lnTo>
                    <a:pt x="985" y="697"/>
                  </a:lnTo>
                  <a:lnTo>
                    <a:pt x="974" y="700"/>
                  </a:lnTo>
                  <a:lnTo>
                    <a:pt x="974" y="717"/>
                  </a:lnTo>
                  <a:lnTo>
                    <a:pt x="978" y="735"/>
                  </a:lnTo>
                  <a:lnTo>
                    <a:pt x="982" y="754"/>
                  </a:lnTo>
                  <a:lnTo>
                    <a:pt x="987" y="774"/>
                  </a:lnTo>
                  <a:lnTo>
                    <a:pt x="989" y="780"/>
                  </a:lnTo>
                  <a:lnTo>
                    <a:pt x="987" y="785"/>
                  </a:lnTo>
                  <a:lnTo>
                    <a:pt x="985" y="791"/>
                  </a:lnTo>
                  <a:lnTo>
                    <a:pt x="982" y="796"/>
                  </a:lnTo>
                  <a:lnTo>
                    <a:pt x="977" y="801"/>
                  </a:lnTo>
                  <a:lnTo>
                    <a:pt x="971" y="806"/>
                  </a:lnTo>
                  <a:lnTo>
                    <a:pt x="964" y="810"/>
                  </a:lnTo>
                  <a:lnTo>
                    <a:pt x="958" y="813"/>
                  </a:lnTo>
                  <a:lnTo>
                    <a:pt x="964" y="818"/>
                  </a:lnTo>
                  <a:lnTo>
                    <a:pt x="968" y="821"/>
                  </a:lnTo>
                  <a:lnTo>
                    <a:pt x="973" y="827"/>
                  </a:lnTo>
                  <a:lnTo>
                    <a:pt x="978" y="832"/>
                  </a:lnTo>
                  <a:lnTo>
                    <a:pt x="980" y="838"/>
                  </a:lnTo>
                  <a:lnTo>
                    <a:pt x="982" y="844"/>
                  </a:lnTo>
                  <a:lnTo>
                    <a:pt x="983" y="850"/>
                  </a:lnTo>
                  <a:lnTo>
                    <a:pt x="984" y="856"/>
                  </a:lnTo>
                  <a:lnTo>
                    <a:pt x="983" y="862"/>
                  </a:lnTo>
                  <a:lnTo>
                    <a:pt x="980" y="867"/>
                  </a:lnTo>
                  <a:lnTo>
                    <a:pt x="978" y="873"/>
                  </a:lnTo>
                  <a:lnTo>
                    <a:pt x="974" y="877"/>
                  </a:lnTo>
                  <a:lnTo>
                    <a:pt x="971" y="882"/>
                  </a:lnTo>
                  <a:lnTo>
                    <a:pt x="968" y="887"/>
                  </a:lnTo>
                  <a:lnTo>
                    <a:pt x="965" y="892"/>
                  </a:lnTo>
                  <a:lnTo>
                    <a:pt x="964" y="898"/>
                  </a:lnTo>
                  <a:lnTo>
                    <a:pt x="964" y="912"/>
                  </a:lnTo>
                  <a:lnTo>
                    <a:pt x="966" y="925"/>
                  </a:lnTo>
                  <a:lnTo>
                    <a:pt x="967" y="940"/>
                  </a:lnTo>
                  <a:lnTo>
                    <a:pt x="965" y="953"/>
                  </a:lnTo>
                  <a:lnTo>
                    <a:pt x="960" y="959"/>
                  </a:lnTo>
                  <a:lnTo>
                    <a:pt x="955" y="964"/>
                  </a:lnTo>
                  <a:lnTo>
                    <a:pt x="949" y="969"/>
                  </a:lnTo>
                  <a:lnTo>
                    <a:pt x="942" y="974"/>
                  </a:lnTo>
                  <a:lnTo>
                    <a:pt x="935" y="978"/>
                  </a:lnTo>
                  <a:lnTo>
                    <a:pt x="928" y="980"/>
                  </a:lnTo>
                  <a:lnTo>
                    <a:pt x="920" y="983"/>
                  </a:lnTo>
                  <a:lnTo>
                    <a:pt x="913" y="983"/>
                  </a:lnTo>
                  <a:lnTo>
                    <a:pt x="901" y="983"/>
                  </a:lnTo>
                  <a:lnTo>
                    <a:pt x="889" y="981"/>
                  </a:lnTo>
                  <a:lnTo>
                    <a:pt x="879" y="980"/>
                  </a:lnTo>
                  <a:lnTo>
                    <a:pt x="904" y="980"/>
                  </a:lnTo>
                  <a:lnTo>
                    <a:pt x="894" y="979"/>
                  </a:lnTo>
                  <a:lnTo>
                    <a:pt x="883" y="978"/>
                  </a:lnTo>
                  <a:lnTo>
                    <a:pt x="874" y="977"/>
                  </a:lnTo>
                  <a:lnTo>
                    <a:pt x="864" y="975"/>
                  </a:lnTo>
                  <a:lnTo>
                    <a:pt x="855" y="975"/>
                  </a:lnTo>
                  <a:lnTo>
                    <a:pt x="845" y="974"/>
                  </a:lnTo>
                  <a:lnTo>
                    <a:pt x="843" y="974"/>
                  </a:lnTo>
                  <a:lnTo>
                    <a:pt x="832" y="974"/>
                  </a:lnTo>
                  <a:lnTo>
                    <a:pt x="821" y="975"/>
                  </a:lnTo>
                  <a:lnTo>
                    <a:pt x="814" y="977"/>
                  </a:lnTo>
                  <a:lnTo>
                    <a:pt x="806" y="979"/>
                  </a:lnTo>
                  <a:lnTo>
                    <a:pt x="798" y="981"/>
                  </a:lnTo>
                  <a:lnTo>
                    <a:pt x="792" y="985"/>
                  </a:lnTo>
                  <a:lnTo>
                    <a:pt x="789" y="990"/>
                  </a:lnTo>
                  <a:lnTo>
                    <a:pt x="785" y="996"/>
                  </a:lnTo>
                  <a:lnTo>
                    <a:pt x="782" y="1002"/>
                  </a:lnTo>
                  <a:lnTo>
                    <a:pt x="780" y="1010"/>
                  </a:lnTo>
                  <a:lnTo>
                    <a:pt x="777" y="1044"/>
                  </a:lnTo>
                  <a:lnTo>
                    <a:pt x="774" y="1111"/>
                  </a:lnTo>
                  <a:lnTo>
                    <a:pt x="773" y="1141"/>
                  </a:lnTo>
                  <a:lnTo>
                    <a:pt x="773" y="1170"/>
                  </a:lnTo>
                  <a:lnTo>
                    <a:pt x="771" y="1180"/>
                  </a:lnTo>
                  <a:lnTo>
                    <a:pt x="260" y="1168"/>
                  </a:lnTo>
                  <a:lnTo>
                    <a:pt x="258" y="1087"/>
                  </a:lnTo>
                  <a:lnTo>
                    <a:pt x="261" y="1057"/>
                  </a:lnTo>
                  <a:lnTo>
                    <a:pt x="261" y="1053"/>
                  </a:lnTo>
                  <a:lnTo>
                    <a:pt x="261" y="1042"/>
                  </a:lnTo>
                  <a:lnTo>
                    <a:pt x="260" y="1026"/>
                  </a:lnTo>
                  <a:lnTo>
                    <a:pt x="256" y="1003"/>
                  </a:lnTo>
                  <a:lnTo>
                    <a:pt x="250" y="975"/>
                  </a:lnTo>
                  <a:lnTo>
                    <a:pt x="241" y="944"/>
                  </a:lnTo>
                  <a:lnTo>
                    <a:pt x="228" y="910"/>
                  </a:lnTo>
                  <a:lnTo>
                    <a:pt x="210" y="873"/>
                  </a:lnTo>
                  <a:lnTo>
                    <a:pt x="186" y="832"/>
                  </a:lnTo>
                  <a:lnTo>
                    <a:pt x="156" y="791"/>
                  </a:lnTo>
                  <a:lnTo>
                    <a:pt x="119" y="749"/>
                  </a:lnTo>
                  <a:lnTo>
                    <a:pt x="30" y="607"/>
                  </a:lnTo>
                  <a:lnTo>
                    <a:pt x="19" y="574"/>
                  </a:lnTo>
                  <a:lnTo>
                    <a:pt x="10" y="539"/>
                  </a:lnTo>
                  <a:lnTo>
                    <a:pt x="4" y="504"/>
                  </a:lnTo>
                  <a:lnTo>
                    <a:pt x="0" y="469"/>
                  </a:lnTo>
                  <a:lnTo>
                    <a:pt x="0" y="434"/>
                  </a:lnTo>
                  <a:lnTo>
                    <a:pt x="1" y="398"/>
                  </a:lnTo>
                  <a:lnTo>
                    <a:pt x="6" y="362"/>
                  </a:lnTo>
                  <a:lnTo>
                    <a:pt x="10" y="345"/>
                  </a:lnTo>
                  <a:lnTo>
                    <a:pt x="15" y="327"/>
                  </a:lnTo>
                  <a:lnTo>
                    <a:pt x="19" y="310"/>
                  </a:lnTo>
                  <a:lnTo>
                    <a:pt x="25" y="294"/>
                  </a:lnTo>
                  <a:lnTo>
                    <a:pt x="33" y="277"/>
                  </a:lnTo>
                  <a:lnTo>
                    <a:pt x="40" y="260"/>
                  </a:lnTo>
                  <a:lnTo>
                    <a:pt x="48" y="245"/>
                  </a:lnTo>
                  <a:lnTo>
                    <a:pt x="57" y="228"/>
                  </a:lnTo>
                  <a:lnTo>
                    <a:pt x="66" y="212"/>
                  </a:lnTo>
                  <a:lnTo>
                    <a:pt x="77" y="198"/>
                  </a:lnTo>
                  <a:lnTo>
                    <a:pt x="88" y="183"/>
                  </a:lnTo>
                  <a:lnTo>
                    <a:pt x="98" y="169"/>
                  </a:lnTo>
                  <a:lnTo>
                    <a:pt x="110" y="155"/>
                  </a:lnTo>
                  <a:lnTo>
                    <a:pt x="122" y="143"/>
                  </a:lnTo>
                  <a:lnTo>
                    <a:pt x="135" y="130"/>
                  </a:lnTo>
                  <a:lnTo>
                    <a:pt x="149" y="119"/>
                  </a:lnTo>
                  <a:lnTo>
                    <a:pt x="163" y="107"/>
                  </a:lnTo>
                  <a:lnTo>
                    <a:pt x="179" y="96"/>
                  </a:lnTo>
                  <a:lnTo>
                    <a:pt x="194" y="85"/>
                  </a:lnTo>
                  <a:lnTo>
                    <a:pt x="211" y="76"/>
                  </a:lnTo>
                  <a:lnTo>
                    <a:pt x="228" y="67"/>
                  </a:lnTo>
                  <a:lnTo>
                    <a:pt x="246" y="59"/>
                  </a:lnTo>
                  <a:lnTo>
                    <a:pt x="262" y="51"/>
                  </a:lnTo>
                  <a:lnTo>
                    <a:pt x="280" y="44"/>
                  </a:lnTo>
                  <a:lnTo>
                    <a:pt x="298" y="38"/>
                  </a:lnTo>
                  <a:lnTo>
                    <a:pt x="317" y="32"/>
                  </a:lnTo>
                  <a:lnTo>
                    <a:pt x="337" y="26"/>
                  </a:lnTo>
                  <a:lnTo>
                    <a:pt x="354" y="21"/>
                  </a:lnTo>
                  <a:lnTo>
                    <a:pt x="374" y="17"/>
                  </a:lnTo>
                  <a:lnTo>
                    <a:pt x="392" y="14"/>
                  </a:lnTo>
                  <a:lnTo>
                    <a:pt x="411" y="10"/>
                  </a:lnTo>
                  <a:lnTo>
                    <a:pt x="430" y="6"/>
                  </a:lnTo>
                  <a:lnTo>
                    <a:pt x="448" y="4"/>
                  </a:lnTo>
                  <a:lnTo>
                    <a:pt x="466" y="3"/>
                  </a:lnTo>
                  <a:lnTo>
                    <a:pt x="484" y="2"/>
                  </a:lnTo>
                  <a:lnTo>
                    <a:pt x="502" y="2"/>
                  </a:lnTo>
                  <a:lnTo>
                    <a:pt x="52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 name="Freeform 26"/>
            <p:cNvSpPr/>
            <p:nvPr/>
          </p:nvSpPr>
          <p:spPr bwMode="auto">
            <a:xfrm>
              <a:off x="7894638" y="1943101"/>
              <a:ext cx="111125" cy="109538"/>
            </a:xfrm>
            <a:custGeom>
              <a:avLst/>
              <a:gdLst>
                <a:gd name="T0" fmla="*/ 70 w 141"/>
                <a:gd name="T1" fmla="*/ 0 h 139"/>
                <a:gd name="T2" fmla="*/ 93 w 141"/>
                <a:gd name="T3" fmla="*/ 4 h 139"/>
                <a:gd name="T4" fmla="*/ 112 w 141"/>
                <a:gd name="T5" fmla="*/ 13 h 139"/>
                <a:gd name="T6" fmla="*/ 128 w 141"/>
                <a:gd name="T7" fmla="*/ 29 h 139"/>
                <a:gd name="T8" fmla="*/ 137 w 141"/>
                <a:gd name="T9" fmla="*/ 48 h 139"/>
                <a:gd name="T10" fmla="*/ 141 w 141"/>
                <a:gd name="T11" fmla="*/ 70 h 139"/>
                <a:gd name="T12" fmla="*/ 137 w 141"/>
                <a:gd name="T13" fmla="*/ 91 h 139"/>
                <a:gd name="T14" fmla="*/ 128 w 141"/>
                <a:gd name="T15" fmla="*/ 110 h 139"/>
                <a:gd name="T16" fmla="*/ 112 w 141"/>
                <a:gd name="T17" fmla="*/ 125 h 139"/>
                <a:gd name="T18" fmla="*/ 93 w 141"/>
                <a:gd name="T19" fmla="*/ 136 h 139"/>
                <a:gd name="T20" fmla="*/ 70 w 141"/>
                <a:gd name="T21" fmla="*/ 139 h 139"/>
                <a:gd name="T22" fmla="*/ 49 w 141"/>
                <a:gd name="T23" fmla="*/ 136 h 139"/>
                <a:gd name="T24" fmla="*/ 28 w 141"/>
                <a:gd name="T25" fmla="*/ 125 h 139"/>
                <a:gd name="T26" fmla="*/ 14 w 141"/>
                <a:gd name="T27" fmla="*/ 110 h 139"/>
                <a:gd name="T28" fmla="*/ 3 w 141"/>
                <a:gd name="T29" fmla="*/ 91 h 139"/>
                <a:gd name="T30" fmla="*/ 0 w 141"/>
                <a:gd name="T31" fmla="*/ 70 h 139"/>
                <a:gd name="T32" fmla="*/ 3 w 141"/>
                <a:gd name="T33" fmla="*/ 48 h 139"/>
                <a:gd name="T34" fmla="*/ 14 w 141"/>
                <a:gd name="T35" fmla="*/ 29 h 139"/>
                <a:gd name="T36" fmla="*/ 28 w 141"/>
                <a:gd name="T37" fmla="*/ 13 h 139"/>
                <a:gd name="T38" fmla="*/ 49 w 141"/>
                <a:gd name="T39" fmla="*/ 4 h 139"/>
                <a:gd name="T40" fmla="*/ 70 w 141"/>
                <a:gd name="T41"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1" h="139">
                  <a:moveTo>
                    <a:pt x="70" y="0"/>
                  </a:moveTo>
                  <a:lnTo>
                    <a:pt x="93" y="4"/>
                  </a:lnTo>
                  <a:lnTo>
                    <a:pt x="112" y="13"/>
                  </a:lnTo>
                  <a:lnTo>
                    <a:pt x="128" y="29"/>
                  </a:lnTo>
                  <a:lnTo>
                    <a:pt x="137" y="48"/>
                  </a:lnTo>
                  <a:lnTo>
                    <a:pt x="141" y="70"/>
                  </a:lnTo>
                  <a:lnTo>
                    <a:pt x="137" y="91"/>
                  </a:lnTo>
                  <a:lnTo>
                    <a:pt x="128" y="110"/>
                  </a:lnTo>
                  <a:lnTo>
                    <a:pt x="112" y="125"/>
                  </a:lnTo>
                  <a:lnTo>
                    <a:pt x="93" y="136"/>
                  </a:lnTo>
                  <a:lnTo>
                    <a:pt x="70" y="139"/>
                  </a:lnTo>
                  <a:lnTo>
                    <a:pt x="49" y="136"/>
                  </a:lnTo>
                  <a:lnTo>
                    <a:pt x="28" y="125"/>
                  </a:lnTo>
                  <a:lnTo>
                    <a:pt x="14" y="110"/>
                  </a:lnTo>
                  <a:lnTo>
                    <a:pt x="3" y="91"/>
                  </a:lnTo>
                  <a:lnTo>
                    <a:pt x="0" y="70"/>
                  </a:lnTo>
                  <a:lnTo>
                    <a:pt x="3" y="48"/>
                  </a:lnTo>
                  <a:lnTo>
                    <a:pt x="14" y="29"/>
                  </a:lnTo>
                  <a:lnTo>
                    <a:pt x="28" y="13"/>
                  </a:lnTo>
                  <a:lnTo>
                    <a:pt x="49" y="4"/>
                  </a:lnTo>
                  <a:lnTo>
                    <a:pt x="70"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23" name="文本框 4"/>
          <p:cNvSpPr txBox="1"/>
          <p:nvPr/>
        </p:nvSpPr>
        <p:spPr>
          <a:xfrm>
            <a:off x="384543" y="463332"/>
            <a:ext cx="4316507" cy="646331"/>
          </a:xfrm>
          <a:prstGeom prst="rect">
            <a:avLst/>
          </a:prstGeom>
          <a:noFill/>
        </p:spPr>
        <p:txBody>
          <a:bodyPr wrap="square" rtlCol="0">
            <a:spAutoFit/>
          </a:bodyPr>
          <a:lstStyle/>
          <a:p>
            <a:pPr algn="ctr"/>
            <a:r>
              <a:rPr lang="zh-CN" altLang="en-US" sz="3600" b="1" dirty="0">
                <a:solidFill>
                  <a:srgbClr val="FFC000"/>
                </a:solidFill>
              </a:rPr>
              <a:t>技能训练</a:t>
            </a:r>
            <a:endParaRPr lang="zh-CN" altLang="en-US" sz="3600" b="1" dirty="0">
              <a:solidFill>
                <a:srgbClr val="FFC000"/>
              </a:solidFill>
            </a:endParaRPr>
          </a:p>
        </p:txBody>
      </p:sp>
      <p:grpSp>
        <p:nvGrpSpPr>
          <p:cNvPr id="6" name="组合 43"/>
          <p:cNvGrpSpPr/>
          <p:nvPr/>
        </p:nvGrpSpPr>
        <p:grpSpPr>
          <a:xfrm>
            <a:off x="587542" y="630989"/>
            <a:ext cx="859340" cy="434224"/>
            <a:chOff x="3064042" y="834189"/>
            <a:chExt cx="859340" cy="434224"/>
          </a:xfrm>
        </p:grpSpPr>
        <p:sp>
          <p:nvSpPr>
            <p:cNvPr id="25" name="燕尾形 24"/>
            <p:cNvSpPr/>
            <p:nvPr/>
          </p:nvSpPr>
          <p:spPr>
            <a:xfrm>
              <a:off x="3064042" y="834189"/>
              <a:ext cx="434224" cy="434224"/>
            </a:xfrm>
            <a:prstGeom prst="chevron">
              <a:avLst>
                <a:gd name="adj" fmla="val 47829"/>
              </a:avLst>
            </a:pr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燕尾形 25"/>
            <p:cNvSpPr/>
            <p:nvPr/>
          </p:nvSpPr>
          <p:spPr>
            <a:xfrm>
              <a:off x="3489158" y="834189"/>
              <a:ext cx="434224" cy="434224"/>
            </a:xfrm>
            <a:prstGeom prst="chevron">
              <a:avLst>
                <a:gd name="adj" fmla="val 47829"/>
              </a:avLst>
            </a:prstGeom>
            <a:solidFill>
              <a:srgbClr val="9FE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7" name="文本框 20"/>
          <p:cNvSpPr txBox="1"/>
          <p:nvPr/>
        </p:nvSpPr>
        <p:spPr>
          <a:xfrm>
            <a:off x="7649029" y="477973"/>
            <a:ext cx="4000176" cy="6001643"/>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nSpc>
                <a:spcPct val="150000"/>
              </a:lnSpc>
            </a:pPr>
            <a:r>
              <a:rPr lang="en-US" altLang="zh-CN" sz="1600" dirty="0"/>
              <a:t>1</a:t>
            </a:r>
            <a:r>
              <a:rPr lang="zh-CN" altLang="en-US" sz="1600" dirty="0"/>
              <a:t>．老师正在上课，小强又迟到了。他撒谎说：“老师，万分抱歉，我的表在路上又出了毛病。”请你运用迂回法批评对方。</a:t>
            </a:r>
            <a:endParaRPr lang="zh-CN" altLang="en-US" sz="1600" dirty="0"/>
          </a:p>
          <a:p>
            <a:pPr>
              <a:lnSpc>
                <a:spcPct val="150000"/>
              </a:lnSpc>
            </a:pPr>
            <a:r>
              <a:rPr lang="en-US" altLang="zh-CN" sz="1600" dirty="0"/>
              <a:t>2</a:t>
            </a:r>
            <a:r>
              <a:rPr lang="zh-CN" altLang="en-US" sz="1600" dirty="0"/>
              <a:t>．夜深了，学生宿舍楼上，三楼的某个寝室为迎接“五四”青年节的到来正在准备朗诵、舞蹈等节目，但却严重影响到周围同学的休息，请你运用提醒法批评对方？</a:t>
            </a:r>
            <a:endParaRPr lang="zh-CN" altLang="en-US" sz="1600" dirty="0"/>
          </a:p>
          <a:p>
            <a:pPr>
              <a:lnSpc>
                <a:spcPct val="150000"/>
              </a:lnSpc>
            </a:pPr>
            <a:r>
              <a:rPr lang="en-US" altLang="zh-CN" sz="1600" dirty="0"/>
              <a:t>3</a:t>
            </a:r>
            <a:r>
              <a:rPr lang="zh-CN" altLang="en-US" sz="1600" dirty="0"/>
              <a:t>．公交公司售票员李某验票时请一位要下车的乘客拿出票来，这位乘客在兜里摸了半天也没找到票。于是，李某就说：坐不起车就别坐</a:t>
            </a:r>
            <a:r>
              <a:rPr lang="en-US" altLang="zh-CN" sz="1600" dirty="0"/>
              <a:t>……</a:t>
            </a:r>
            <a:r>
              <a:rPr lang="zh-CN" altLang="en-US" sz="1600" dirty="0"/>
              <a:t>两个人就吵了起来，请你运用商讨法批评李某。</a:t>
            </a:r>
            <a:endParaRPr lang="zh-CN" altLang="en-US" sz="1600" dirty="0"/>
          </a:p>
          <a:p>
            <a:pPr>
              <a:lnSpc>
                <a:spcPct val="150000"/>
              </a:lnSpc>
            </a:pPr>
            <a:r>
              <a:rPr lang="en-US" altLang="zh-CN" sz="1600" dirty="0"/>
              <a:t>4</a:t>
            </a:r>
            <a:r>
              <a:rPr lang="zh-CN" altLang="en-US" sz="1600" dirty="0"/>
              <a:t>．珊珊因为感冒没能及时交英语作业，请你用认同的方法批评之。</a:t>
            </a:r>
            <a:endParaRPr lang="zh-CN" altLang="en-US" sz="1600" dirty="0"/>
          </a:p>
          <a:p>
            <a:pPr>
              <a:lnSpc>
                <a:spcPct val="150000"/>
              </a:lnSpc>
            </a:pPr>
            <a:r>
              <a:rPr lang="en-US" altLang="zh-CN" sz="1600" dirty="0"/>
              <a:t>5</a:t>
            </a:r>
            <a:r>
              <a:rPr lang="zh-CN" altLang="en-US" sz="1600" dirty="0"/>
              <a:t>．开班会时，班主任在讲台上大讲，小磊在下面小讲，请你用激将的方法批评之。</a:t>
            </a:r>
            <a:endParaRPr lang="zh-CN" altLang="en-US" sz="1600" dirty="0"/>
          </a:p>
        </p:txBody>
      </p:sp>
      <p:grpSp>
        <p:nvGrpSpPr>
          <p:cNvPr id="7" name="组合 49"/>
          <p:cNvGrpSpPr/>
          <p:nvPr/>
        </p:nvGrpSpPr>
        <p:grpSpPr>
          <a:xfrm>
            <a:off x="571500" y="1485900"/>
            <a:ext cx="1706610" cy="448965"/>
            <a:chOff x="319786" y="2984500"/>
            <a:chExt cx="1917700" cy="461665"/>
          </a:xfrm>
        </p:grpSpPr>
        <p:grpSp>
          <p:nvGrpSpPr>
            <p:cNvPr id="8" name="组合 39"/>
            <p:cNvGrpSpPr/>
            <p:nvPr/>
          </p:nvGrpSpPr>
          <p:grpSpPr>
            <a:xfrm rot="10800000">
              <a:off x="319786" y="2984501"/>
              <a:ext cx="1917700" cy="452790"/>
              <a:chOff x="774700" y="2755900"/>
              <a:chExt cx="1612900" cy="383234"/>
            </a:xfrm>
          </p:grpSpPr>
          <p:sp>
            <p:nvSpPr>
              <p:cNvPr id="32" name="矩形 31"/>
              <p:cNvSpPr/>
              <p:nvPr/>
            </p:nvSpPr>
            <p:spPr>
              <a:xfrm>
                <a:off x="774700" y="2755900"/>
                <a:ext cx="1612900" cy="368300"/>
              </a:xfrm>
              <a:prstGeom prst="rect">
                <a:avLst/>
              </a:prstGeom>
              <a:solidFill>
                <a:schemeClr val="accent6">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sp>
            <p:nvSpPr>
              <p:cNvPr id="33" name="六边形 32"/>
              <p:cNvSpPr/>
              <p:nvPr/>
            </p:nvSpPr>
            <p:spPr>
              <a:xfrm rot="1721746">
                <a:off x="833085" y="2762047"/>
                <a:ext cx="437421" cy="377087"/>
              </a:xfrm>
              <a:prstGeom prst="hexagon">
                <a:avLst/>
              </a:prstGeom>
              <a:solidFill>
                <a:srgbClr val="92D050"/>
              </a:solidFill>
              <a:ln>
                <a:solidFill>
                  <a:srgbClr val="0E1509"/>
                </a:solidFill>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zh-CN" altLang="en-US"/>
              </a:p>
            </p:txBody>
          </p:sp>
        </p:grpSp>
        <p:sp>
          <p:nvSpPr>
            <p:cNvPr id="30" name="矩形 29"/>
            <p:cNvSpPr/>
            <p:nvPr/>
          </p:nvSpPr>
          <p:spPr>
            <a:xfrm>
              <a:off x="703661" y="3028434"/>
              <a:ext cx="726277" cy="379779"/>
            </a:xfrm>
            <a:prstGeom prst="rect">
              <a:avLst/>
            </a:prstGeom>
          </p:spPr>
          <p:txBody>
            <a:bodyPr wrap="none">
              <a:spAutoFit/>
            </a:bodyPr>
            <a:lstStyle/>
            <a:p>
              <a:pPr algn="ctr"/>
              <a:r>
                <a:rPr lang="zh-CN" altLang="en-US" dirty="0">
                  <a:latin typeface="+mn-ea"/>
                </a:rPr>
                <a:t>训练</a:t>
              </a:r>
              <a:endParaRPr lang="zh-CN" altLang="en-US" dirty="0">
                <a:latin typeface="+mn-ea"/>
              </a:endParaRPr>
            </a:p>
          </p:txBody>
        </p:sp>
        <p:sp>
          <p:nvSpPr>
            <p:cNvPr id="31" name="TextBox 30"/>
            <p:cNvSpPr txBox="1"/>
            <p:nvPr/>
          </p:nvSpPr>
          <p:spPr>
            <a:xfrm>
              <a:off x="1739900" y="2984500"/>
              <a:ext cx="266700" cy="461665"/>
            </a:xfrm>
            <a:prstGeom prst="rect">
              <a:avLst/>
            </a:prstGeom>
            <a:noFill/>
          </p:spPr>
          <p:txBody>
            <a:bodyPr wrap="square" rtlCol="0">
              <a:spAutoFit/>
            </a:bodyPr>
            <a:lstStyle/>
            <a:p>
              <a:r>
                <a:rPr lang="en-US" altLang="zh-CN" sz="2400" dirty="0">
                  <a:solidFill>
                    <a:schemeClr val="bg1"/>
                  </a:solidFill>
                </a:rPr>
                <a:t>1</a:t>
              </a:r>
              <a:endParaRPr lang="zh-CN" altLang="en-US" sz="2400" dirty="0">
                <a:solidFill>
                  <a:schemeClr val="bg1"/>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ox(in)">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box(in)">
                                      <p:cBhvr>
                                        <p:cTn id="1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FB7A3ED1-8A86-444E-A5FA-8BBDB1966EAF}" type="slidenum">
              <a:rPr lang="zh-CN" altLang="en-US" smtClean="0"/>
            </a:fld>
            <a:endParaRPr lang="zh-CN" altLang="en-US" dirty="0"/>
          </a:p>
        </p:txBody>
      </p:sp>
      <p:sp>
        <p:nvSpPr>
          <p:cNvPr id="44" name="任意多边形 43"/>
          <p:cNvSpPr/>
          <p:nvPr/>
        </p:nvSpPr>
        <p:spPr>
          <a:xfrm rot="10800000">
            <a:off x="3890830" y="2247899"/>
            <a:ext cx="3741870" cy="3315464"/>
          </a:xfrm>
          <a:custGeom>
            <a:avLst/>
            <a:gdLst>
              <a:gd name="connsiteX0" fmla="*/ 0 w 4370425"/>
              <a:gd name="connsiteY0" fmla="*/ 4370331 h 4370331"/>
              <a:gd name="connsiteX1" fmla="*/ 2185213 w 4370425"/>
              <a:gd name="connsiteY1" fmla="*/ 0 h 4370331"/>
              <a:gd name="connsiteX2" fmla="*/ 4370425 w 4370425"/>
              <a:gd name="connsiteY2" fmla="*/ 4370331 h 4370331"/>
              <a:gd name="connsiteX3" fmla="*/ 0 w 4370425"/>
              <a:gd name="connsiteY3" fmla="*/ 4370331 h 4370331"/>
              <a:gd name="connsiteX0-1" fmla="*/ 0 w 5038082"/>
              <a:gd name="connsiteY0-2" fmla="*/ 4370331 h 4370331"/>
              <a:gd name="connsiteX1-3" fmla="*/ 2852870 w 5038082"/>
              <a:gd name="connsiteY1-4" fmla="*/ 0 h 4370331"/>
              <a:gd name="connsiteX2-5" fmla="*/ 5038082 w 5038082"/>
              <a:gd name="connsiteY2-6" fmla="*/ 4370331 h 4370331"/>
              <a:gd name="connsiteX3-7" fmla="*/ 0 w 5038082"/>
              <a:gd name="connsiteY3-8" fmla="*/ 4370331 h 4370331"/>
              <a:gd name="connsiteX0-9" fmla="*/ 0 w 5038082"/>
              <a:gd name="connsiteY0-10" fmla="*/ 4225188 h 4225188"/>
              <a:gd name="connsiteX1-11" fmla="*/ 2794813 w 5038082"/>
              <a:gd name="connsiteY1-12" fmla="*/ 0 h 4225188"/>
              <a:gd name="connsiteX2-13" fmla="*/ 5038082 w 5038082"/>
              <a:gd name="connsiteY2-14" fmla="*/ 4225188 h 4225188"/>
              <a:gd name="connsiteX3-15" fmla="*/ 0 w 5038082"/>
              <a:gd name="connsiteY3-16" fmla="*/ 4225188 h 4225188"/>
              <a:gd name="connsiteX0-17" fmla="*/ 0 w 5038082"/>
              <a:gd name="connsiteY0-18" fmla="*/ 4312274 h 4312274"/>
              <a:gd name="connsiteX1-19" fmla="*/ 2577098 w 5038082"/>
              <a:gd name="connsiteY1-20" fmla="*/ 0 h 4312274"/>
              <a:gd name="connsiteX2-21" fmla="*/ 5038082 w 5038082"/>
              <a:gd name="connsiteY2-22" fmla="*/ 4312274 h 4312274"/>
              <a:gd name="connsiteX3-23" fmla="*/ 0 w 5038082"/>
              <a:gd name="connsiteY3-24" fmla="*/ 4312274 h 4312274"/>
              <a:gd name="connsiteX0-25" fmla="*/ 0 w 5807339"/>
              <a:gd name="connsiteY0-26" fmla="*/ 4312274 h 4312274"/>
              <a:gd name="connsiteX1-27" fmla="*/ 2577098 w 5807339"/>
              <a:gd name="connsiteY1-28" fmla="*/ 0 h 4312274"/>
              <a:gd name="connsiteX2-29" fmla="*/ 5807339 w 5807339"/>
              <a:gd name="connsiteY2-30" fmla="*/ 3673646 h 4312274"/>
              <a:gd name="connsiteX3-31" fmla="*/ 0 w 5807339"/>
              <a:gd name="connsiteY3-32" fmla="*/ 4312274 h 4312274"/>
              <a:gd name="connsiteX0-33" fmla="*/ 0 w 5734767"/>
              <a:gd name="connsiteY0-34" fmla="*/ 3252731 h 3673646"/>
              <a:gd name="connsiteX1-35" fmla="*/ 2504526 w 5734767"/>
              <a:gd name="connsiteY1-36" fmla="*/ 0 h 3673646"/>
              <a:gd name="connsiteX2-37" fmla="*/ 5734767 w 5734767"/>
              <a:gd name="connsiteY2-38" fmla="*/ 3673646 h 3673646"/>
              <a:gd name="connsiteX3-39" fmla="*/ 0 w 5734767"/>
              <a:gd name="connsiteY3-40" fmla="*/ 3252731 h 3673646"/>
              <a:gd name="connsiteX0-41" fmla="*/ 0 w 5255796"/>
              <a:gd name="connsiteY0-42" fmla="*/ 3252731 h 4384846"/>
              <a:gd name="connsiteX1-43" fmla="*/ 2504526 w 5255796"/>
              <a:gd name="connsiteY1-44" fmla="*/ 0 h 4384846"/>
              <a:gd name="connsiteX2-45" fmla="*/ 5255796 w 5255796"/>
              <a:gd name="connsiteY2-46" fmla="*/ 4384846 h 4384846"/>
              <a:gd name="connsiteX3-47" fmla="*/ 0 w 5255796"/>
              <a:gd name="connsiteY3-48" fmla="*/ 3252731 h 4384846"/>
              <a:gd name="connsiteX0-49" fmla="*/ 0 w 4936482"/>
              <a:gd name="connsiteY0-50" fmla="*/ 3528503 h 4384846"/>
              <a:gd name="connsiteX1-51" fmla="*/ 2185212 w 4936482"/>
              <a:gd name="connsiteY1-52" fmla="*/ 0 h 4384846"/>
              <a:gd name="connsiteX2-53" fmla="*/ 4936482 w 4936482"/>
              <a:gd name="connsiteY2-54" fmla="*/ 4384846 h 4384846"/>
              <a:gd name="connsiteX3-55" fmla="*/ 0 w 4936482"/>
              <a:gd name="connsiteY3-56" fmla="*/ 3528503 h 4384846"/>
              <a:gd name="connsiteX0-57" fmla="*/ 0 w 4733282"/>
              <a:gd name="connsiteY0-58" fmla="*/ 3528503 h 4500961"/>
              <a:gd name="connsiteX1-59" fmla="*/ 2185212 w 4733282"/>
              <a:gd name="connsiteY1-60" fmla="*/ 0 h 4500961"/>
              <a:gd name="connsiteX2-61" fmla="*/ 4733282 w 4733282"/>
              <a:gd name="connsiteY2-62" fmla="*/ 4500961 h 4500961"/>
              <a:gd name="connsiteX3-63" fmla="*/ 0 w 4733282"/>
              <a:gd name="connsiteY3-64" fmla="*/ 3528503 h 4500961"/>
              <a:gd name="connsiteX0-65" fmla="*/ 0 w 5096140"/>
              <a:gd name="connsiteY0-66" fmla="*/ 3702674 h 4500961"/>
              <a:gd name="connsiteX1-67" fmla="*/ 2548070 w 5096140"/>
              <a:gd name="connsiteY1-68" fmla="*/ 0 h 4500961"/>
              <a:gd name="connsiteX2-69" fmla="*/ 5096140 w 5096140"/>
              <a:gd name="connsiteY2-70" fmla="*/ 4500961 h 4500961"/>
              <a:gd name="connsiteX3-71" fmla="*/ 0 w 5096140"/>
              <a:gd name="connsiteY3-72" fmla="*/ 3702674 h 4500961"/>
              <a:gd name="connsiteX0-73" fmla="*/ 0 w 5096140"/>
              <a:gd name="connsiteY0-74" fmla="*/ 3702674 h 4268733"/>
              <a:gd name="connsiteX1-75" fmla="*/ 2548070 w 5096140"/>
              <a:gd name="connsiteY1-76" fmla="*/ 0 h 4268733"/>
              <a:gd name="connsiteX2-77" fmla="*/ 5096140 w 5096140"/>
              <a:gd name="connsiteY2-78" fmla="*/ 4268733 h 4268733"/>
              <a:gd name="connsiteX3-79" fmla="*/ 0 w 5096140"/>
              <a:gd name="connsiteY3-80" fmla="*/ 3702674 h 4268733"/>
            </a:gdLst>
            <a:ahLst/>
            <a:cxnLst>
              <a:cxn ang="0">
                <a:pos x="connsiteX0-1" y="connsiteY0-2"/>
              </a:cxn>
              <a:cxn ang="0">
                <a:pos x="connsiteX1-3" y="connsiteY1-4"/>
              </a:cxn>
              <a:cxn ang="0">
                <a:pos x="connsiteX2-5" y="connsiteY2-6"/>
              </a:cxn>
              <a:cxn ang="0">
                <a:pos x="connsiteX3-7" y="connsiteY3-8"/>
              </a:cxn>
            </a:cxnLst>
            <a:rect l="l" t="t" r="r" b="b"/>
            <a:pathLst>
              <a:path w="5096140" h="4268733">
                <a:moveTo>
                  <a:pt x="0" y="3702674"/>
                </a:moveTo>
                <a:lnTo>
                  <a:pt x="2548070" y="0"/>
                </a:lnTo>
                <a:lnTo>
                  <a:pt x="5096140" y="4268733"/>
                </a:lnTo>
                <a:lnTo>
                  <a:pt x="0" y="3702674"/>
                </a:lnTo>
                <a:close/>
              </a:path>
            </a:pathLst>
          </a:custGeom>
          <a:solidFill>
            <a:srgbClr val="0A6546"/>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87684" tIns="887670" rIns="887684" bIns="887670" numCol="1" spcCol="1270" anchor="ctr" anchorCtr="0">
            <a:noAutofit/>
          </a:bodyPr>
          <a:lstStyle/>
          <a:p>
            <a:pPr lvl="0" algn="ctr" defTabSz="2889250">
              <a:lnSpc>
                <a:spcPct val="90000"/>
              </a:lnSpc>
              <a:spcBef>
                <a:spcPct val="0"/>
              </a:spcBef>
              <a:spcAft>
                <a:spcPct val="35000"/>
              </a:spcAft>
            </a:pPr>
            <a:endParaRPr lang="zh-CN" altLang="en-US" sz="6500" kern="1200"/>
          </a:p>
        </p:txBody>
      </p:sp>
      <p:grpSp>
        <p:nvGrpSpPr>
          <p:cNvPr id="2" name="组合 60"/>
          <p:cNvGrpSpPr/>
          <p:nvPr/>
        </p:nvGrpSpPr>
        <p:grpSpPr>
          <a:xfrm>
            <a:off x="6299201" y="4223100"/>
            <a:ext cx="1748970" cy="1529470"/>
            <a:chOff x="7765144" y="1349271"/>
            <a:chExt cx="1748970" cy="1529470"/>
          </a:xfrm>
        </p:grpSpPr>
        <p:sp>
          <p:nvSpPr>
            <p:cNvPr id="54" name="任意多边形 53"/>
            <p:cNvSpPr/>
            <p:nvPr/>
          </p:nvSpPr>
          <p:spPr>
            <a:xfrm>
              <a:off x="7955048" y="1349271"/>
              <a:ext cx="1559066" cy="1529470"/>
            </a:xfrm>
            <a:custGeom>
              <a:avLst/>
              <a:gdLst>
                <a:gd name="connsiteX0" fmla="*/ 0 w 1776780"/>
                <a:gd name="connsiteY0" fmla="*/ 1776213 h 1776213"/>
                <a:gd name="connsiteX1" fmla="*/ 888390 w 1776780"/>
                <a:gd name="connsiteY1" fmla="*/ 0 h 1776213"/>
                <a:gd name="connsiteX2" fmla="*/ 1776780 w 1776780"/>
                <a:gd name="connsiteY2" fmla="*/ 1776213 h 1776213"/>
                <a:gd name="connsiteX3" fmla="*/ 0 w 1776780"/>
                <a:gd name="connsiteY3" fmla="*/ 1776213 h 1776213"/>
                <a:gd name="connsiteX0-1" fmla="*/ 0 w 1776780"/>
                <a:gd name="connsiteY0-2" fmla="*/ 1529470 h 1529470"/>
                <a:gd name="connsiteX1-3" fmla="*/ 46562 w 1776780"/>
                <a:gd name="connsiteY1-4" fmla="*/ 0 h 1529470"/>
                <a:gd name="connsiteX2-5" fmla="*/ 1776780 w 1776780"/>
                <a:gd name="connsiteY2-6" fmla="*/ 1529470 h 1529470"/>
                <a:gd name="connsiteX3-7" fmla="*/ 0 w 1776780"/>
                <a:gd name="connsiteY3-8" fmla="*/ 1529470 h 1529470"/>
                <a:gd name="connsiteX0-9" fmla="*/ 0 w 1559066"/>
                <a:gd name="connsiteY0-10" fmla="*/ 1529470 h 1529470"/>
                <a:gd name="connsiteX1-11" fmla="*/ 46562 w 1559066"/>
                <a:gd name="connsiteY1-12" fmla="*/ 0 h 1529470"/>
                <a:gd name="connsiteX2-13" fmla="*/ 1559066 w 1559066"/>
                <a:gd name="connsiteY2-14" fmla="*/ 832784 h 1529470"/>
                <a:gd name="connsiteX3-15" fmla="*/ 0 w 1559066"/>
                <a:gd name="connsiteY3-16" fmla="*/ 1529470 h 1529470"/>
              </a:gdLst>
              <a:ahLst/>
              <a:cxnLst>
                <a:cxn ang="0">
                  <a:pos x="connsiteX0-1" y="connsiteY0-2"/>
                </a:cxn>
                <a:cxn ang="0">
                  <a:pos x="connsiteX1-3" y="connsiteY1-4"/>
                </a:cxn>
                <a:cxn ang="0">
                  <a:pos x="connsiteX2-5" y="connsiteY2-6"/>
                </a:cxn>
                <a:cxn ang="0">
                  <a:pos x="connsiteX3-7" y="connsiteY3-8"/>
                </a:cxn>
              </a:cxnLst>
              <a:rect l="l" t="t" r="r" b="b"/>
              <a:pathLst>
                <a:path w="1559066" h="1529470">
                  <a:moveTo>
                    <a:pt x="0" y="1529470"/>
                  </a:moveTo>
                  <a:lnTo>
                    <a:pt x="46562" y="0"/>
                  </a:lnTo>
                  <a:lnTo>
                    <a:pt x="1559066" y="832784"/>
                  </a:lnTo>
                  <a:lnTo>
                    <a:pt x="0" y="1529470"/>
                  </a:lnTo>
                  <a:close/>
                </a:path>
              </a:pathLst>
            </a:custGeom>
            <a:solidFill>
              <a:srgbClr val="02C978"/>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89743" tIns="389660" rIns="389743" bIns="389660" numCol="1" spcCol="1270" anchor="ctr" anchorCtr="0">
              <a:noAutofit/>
            </a:bodyPr>
            <a:lstStyle/>
            <a:p>
              <a:pPr lvl="0" algn="ctr" defTabSz="1511300">
                <a:lnSpc>
                  <a:spcPct val="90000"/>
                </a:lnSpc>
                <a:spcBef>
                  <a:spcPct val="0"/>
                </a:spcBef>
                <a:spcAft>
                  <a:spcPct val="35000"/>
                </a:spcAft>
              </a:pPr>
              <a:endParaRPr lang="zh-CN" altLang="en-US" sz="3400" kern="1200"/>
            </a:p>
          </p:txBody>
        </p:sp>
        <p:sp>
          <p:nvSpPr>
            <p:cNvPr id="58" name="文本框 57"/>
            <p:cNvSpPr txBox="1"/>
            <p:nvPr/>
          </p:nvSpPr>
          <p:spPr>
            <a:xfrm>
              <a:off x="7765144" y="1698172"/>
              <a:ext cx="1349828" cy="830997"/>
            </a:xfrm>
            <a:prstGeom prst="rect">
              <a:avLst/>
            </a:prstGeom>
            <a:noFill/>
          </p:spPr>
          <p:txBody>
            <a:bodyPr wrap="square" rtlCol="0">
              <a:spAutoFit/>
            </a:bodyPr>
            <a:lstStyle/>
            <a:p>
              <a:pPr algn="ctr"/>
              <a:r>
                <a:rPr lang="zh-CN" altLang="en-US" sz="2400" dirty="0" smtClean="0">
                  <a:solidFill>
                    <a:schemeClr val="bg1"/>
                  </a:solidFill>
                </a:rPr>
                <a:t>现场</a:t>
              </a:r>
              <a:endParaRPr lang="en-US" altLang="zh-CN" sz="2400" dirty="0" smtClean="0">
                <a:solidFill>
                  <a:schemeClr val="bg1"/>
                </a:solidFill>
              </a:endParaRPr>
            </a:p>
            <a:p>
              <a:pPr algn="ctr"/>
              <a:r>
                <a:rPr lang="zh-CN" altLang="en-US" sz="2400" dirty="0" smtClean="0">
                  <a:solidFill>
                    <a:schemeClr val="bg1"/>
                  </a:solidFill>
                </a:rPr>
                <a:t>操练</a:t>
              </a:r>
              <a:endParaRPr lang="zh-CN" altLang="en-US" sz="2400" dirty="0">
                <a:solidFill>
                  <a:schemeClr val="bg1"/>
                </a:solidFill>
              </a:endParaRPr>
            </a:p>
          </p:txBody>
        </p:sp>
      </p:grpSp>
      <p:grpSp>
        <p:nvGrpSpPr>
          <p:cNvPr id="3" name="组合 59"/>
          <p:cNvGrpSpPr/>
          <p:nvPr/>
        </p:nvGrpSpPr>
        <p:grpSpPr>
          <a:xfrm>
            <a:off x="2801779" y="1473846"/>
            <a:ext cx="1559764" cy="1514955"/>
            <a:chOff x="4006465" y="3636474"/>
            <a:chExt cx="1559764" cy="1514955"/>
          </a:xfrm>
        </p:grpSpPr>
        <p:sp>
          <p:nvSpPr>
            <p:cNvPr id="51" name="任意多边形 50"/>
            <p:cNvSpPr/>
            <p:nvPr/>
          </p:nvSpPr>
          <p:spPr>
            <a:xfrm>
              <a:off x="4006465" y="3636474"/>
              <a:ext cx="1413923" cy="1514955"/>
            </a:xfrm>
            <a:custGeom>
              <a:avLst/>
              <a:gdLst>
                <a:gd name="connsiteX0" fmla="*/ 0 w 1776780"/>
                <a:gd name="connsiteY0" fmla="*/ 1776213 h 1776213"/>
                <a:gd name="connsiteX1" fmla="*/ 888390 w 1776780"/>
                <a:gd name="connsiteY1" fmla="*/ 0 h 1776213"/>
                <a:gd name="connsiteX2" fmla="*/ 1776780 w 1776780"/>
                <a:gd name="connsiteY2" fmla="*/ 1776213 h 1776213"/>
                <a:gd name="connsiteX3" fmla="*/ 0 w 1776780"/>
                <a:gd name="connsiteY3" fmla="*/ 1776213 h 1776213"/>
                <a:gd name="connsiteX0-1" fmla="*/ 0 w 1776780"/>
                <a:gd name="connsiteY0-2" fmla="*/ 1805241 h 1805241"/>
                <a:gd name="connsiteX1-3" fmla="*/ 1570561 w 1776780"/>
                <a:gd name="connsiteY1-4" fmla="*/ 0 h 1805241"/>
                <a:gd name="connsiteX2-5" fmla="*/ 1776780 w 1776780"/>
                <a:gd name="connsiteY2-6" fmla="*/ 1805241 h 1805241"/>
                <a:gd name="connsiteX3-7" fmla="*/ 0 w 1776780"/>
                <a:gd name="connsiteY3-8" fmla="*/ 1805241 h 1805241"/>
                <a:gd name="connsiteX0-9" fmla="*/ 0 w 1530037"/>
                <a:gd name="connsiteY0-10" fmla="*/ 861812 h 1805241"/>
                <a:gd name="connsiteX1-11" fmla="*/ 1323818 w 1530037"/>
                <a:gd name="connsiteY1-12" fmla="*/ 0 h 1805241"/>
                <a:gd name="connsiteX2-13" fmla="*/ 1530037 w 1530037"/>
                <a:gd name="connsiteY2-14" fmla="*/ 1805241 h 1805241"/>
                <a:gd name="connsiteX3-15" fmla="*/ 0 w 1530037"/>
                <a:gd name="connsiteY3-16" fmla="*/ 861812 h 1805241"/>
                <a:gd name="connsiteX0-17" fmla="*/ 0 w 1820323"/>
                <a:gd name="connsiteY0-18" fmla="*/ 861812 h 1573012"/>
                <a:gd name="connsiteX1-19" fmla="*/ 1323818 w 1820323"/>
                <a:gd name="connsiteY1-20" fmla="*/ 0 h 1573012"/>
                <a:gd name="connsiteX2-21" fmla="*/ 1820323 w 1820323"/>
                <a:gd name="connsiteY2-22" fmla="*/ 1573012 h 1573012"/>
                <a:gd name="connsiteX3-23" fmla="*/ 0 w 1820323"/>
                <a:gd name="connsiteY3-24" fmla="*/ 861812 h 1573012"/>
                <a:gd name="connsiteX0-25" fmla="*/ 0 w 1413923"/>
                <a:gd name="connsiteY0-26" fmla="*/ 861812 h 1514955"/>
                <a:gd name="connsiteX1-27" fmla="*/ 1323818 w 1413923"/>
                <a:gd name="connsiteY1-28" fmla="*/ 0 h 1514955"/>
                <a:gd name="connsiteX2-29" fmla="*/ 1413923 w 1413923"/>
                <a:gd name="connsiteY2-30" fmla="*/ 1514955 h 1514955"/>
                <a:gd name="connsiteX3-31" fmla="*/ 0 w 1413923"/>
                <a:gd name="connsiteY3-32" fmla="*/ 861812 h 1514955"/>
              </a:gdLst>
              <a:ahLst/>
              <a:cxnLst>
                <a:cxn ang="0">
                  <a:pos x="connsiteX0-1" y="connsiteY0-2"/>
                </a:cxn>
                <a:cxn ang="0">
                  <a:pos x="connsiteX1-3" y="connsiteY1-4"/>
                </a:cxn>
                <a:cxn ang="0">
                  <a:pos x="connsiteX2-5" y="connsiteY2-6"/>
                </a:cxn>
                <a:cxn ang="0">
                  <a:pos x="connsiteX3-7" y="connsiteY3-8"/>
                </a:cxn>
              </a:cxnLst>
              <a:rect l="l" t="t" r="r" b="b"/>
              <a:pathLst>
                <a:path w="1413923" h="1514955">
                  <a:moveTo>
                    <a:pt x="0" y="861812"/>
                  </a:moveTo>
                  <a:lnTo>
                    <a:pt x="1323818" y="0"/>
                  </a:lnTo>
                  <a:lnTo>
                    <a:pt x="1413923" y="1514955"/>
                  </a:lnTo>
                  <a:lnTo>
                    <a:pt x="0" y="861812"/>
                  </a:lnTo>
                  <a:close/>
                </a:path>
              </a:pathLst>
            </a:custGeom>
            <a:solidFill>
              <a:srgbClr val="FFFF0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89743" tIns="389660" rIns="389743" bIns="389660" numCol="1" spcCol="1270" anchor="ctr" anchorCtr="0">
              <a:noAutofit/>
            </a:bodyPr>
            <a:lstStyle/>
            <a:p>
              <a:pPr lvl="0" algn="ctr" defTabSz="1511300">
                <a:lnSpc>
                  <a:spcPct val="90000"/>
                </a:lnSpc>
                <a:spcBef>
                  <a:spcPct val="0"/>
                </a:spcBef>
                <a:spcAft>
                  <a:spcPct val="35000"/>
                </a:spcAft>
              </a:pPr>
              <a:endParaRPr lang="zh-CN" altLang="en-US" sz="3400" kern="1200"/>
            </a:p>
          </p:txBody>
        </p:sp>
        <p:sp>
          <p:nvSpPr>
            <p:cNvPr id="59" name="文本框 58"/>
            <p:cNvSpPr txBox="1"/>
            <p:nvPr/>
          </p:nvSpPr>
          <p:spPr>
            <a:xfrm>
              <a:off x="4216401" y="4013200"/>
              <a:ext cx="1349828" cy="830997"/>
            </a:xfrm>
            <a:prstGeom prst="rect">
              <a:avLst/>
            </a:prstGeom>
            <a:noFill/>
          </p:spPr>
          <p:txBody>
            <a:bodyPr wrap="square" rtlCol="0">
              <a:spAutoFit/>
            </a:bodyPr>
            <a:lstStyle/>
            <a:p>
              <a:pPr algn="ctr"/>
              <a:r>
                <a:rPr lang="zh-CN" altLang="en-US" sz="2400" dirty="0"/>
                <a:t>各</a:t>
              </a:r>
              <a:r>
                <a:rPr lang="zh-CN" altLang="en-US" sz="2400" dirty="0" smtClean="0"/>
                <a:t>抒</a:t>
              </a:r>
              <a:endParaRPr lang="en-US" altLang="zh-CN" sz="2400" dirty="0" smtClean="0"/>
            </a:p>
            <a:p>
              <a:pPr algn="ctr"/>
              <a:r>
                <a:rPr lang="zh-CN" altLang="en-US" sz="2400" dirty="0" smtClean="0"/>
                <a:t>己见</a:t>
              </a:r>
              <a:endParaRPr lang="zh-CN" altLang="en-US" sz="2000" dirty="0"/>
            </a:p>
          </p:txBody>
        </p:sp>
      </p:grpSp>
      <p:grpSp>
        <p:nvGrpSpPr>
          <p:cNvPr id="5" name="组合 16"/>
          <p:cNvGrpSpPr/>
          <p:nvPr/>
        </p:nvGrpSpPr>
        <p:grpSpPr>
          <a:xfrm flipH="1">
            <a:off x="5411290" y="2633766"/>
            <a:ext cx="1369419" cy="1590467"/>
            <a:chOff x="7651750" y="1706563"/>
            <a:chExt cx="806450" cy="936625"/>
          </a:xfrm>
          <a:solidFill>
            <a:schemeClr val="bg1"/>
          </a:solidFill>
        </p:grpSpPr>
        <p:sp>
          <p:nvSpPr>
            <p:cNvPr id="18" name="Freeform 24"/>
            <p:cNvSpPr/>
            <p:nvPr/>
          </p:nvSpPr>
          <p:spPr bwMode="auto">
            <a:xfrm>
              <a:off x="8159750" y="2054226"/>
              <a:ext cx="50800" cy="52388"/>
            </a:xfrm>
            <a:custGeom>
              <a:avLst/>
              <a:gdLst>
                <a:gd name="T0" fmla="*/ 28 w 65"/>
                <a:gd name="T1" fmla="*/ 0 h 65"/>
                <a:gd name="T2" fmla="*/ 41 w 65"/>
                <a:gd name="T3" fmla="*/ 0 h 65"/>
                <a:gd name="T4" fmla="*/ 53 w 65"/>
                <a:gd name="T5" fmla="*/ 5 h 65"/>
                <a:gd name="T6" fmla="*/ 61 w 65"/>
                <a:gd name="T7" fmla="*/ 15 h 65"/>
                <a:gd name="T8" fmla="*/ 65 w 65"/>
                <a:gd name="T9" fmla="*/ 27 h 65"/>
                <a:gd name="T10" fmla="*/ 65 w 65"/>
                <a:gd name="T11" fmla="*/ 40 h 65"/>
                <a:gd name="T12" fmla="*/ 59 w 65"/>
                <a:gd name="T13" fmla="*/ 52 h 65"/>
                <a:gd name="T14" fmla="*/ 50 w 65"/>
                <a:gd name="T15" fmla="*/ 61 h 65"/>
                <a:gd name="T16" fmla="*/ 38 w 65"/>
                <a:gd name="T17" fmla="*/ 65 h 65"/>
                <a:gd name="T18" fmla="*/ 26 w 65"/>
                <a:gd name="T19" fmla="*/ 65 h 65"/>
                <a:gd name="T20" fmla="*/ 14 w 65"/>
                <a:gd name="T21" fmla="*/ 59 h 65"/>
                <a:gd name="T22" fmla="*/ 5 w 65"/>
                <a:gd name="T23" fmla="*/ 50 h 65"/>
                <a:gd name="T24" fmla="*/ 0 w 65"/>
                <a:gd name="T25" fmla="*/ 38 h 65"/>
                <a:gd name="T26" fmla="*/ 2 w 65"/>
                <a:gd name="T27" fmla="*/ 25 h 65"/>
                <a:gd name="T28" fmla="*/ 6 w 65"/>
                <a:gd name="T29" fmla="*/ 13 h 65"/>
                <a:gd name="T30" fmla="*/ 16 w 65"/>
                <a:gd name="T31" fmla="*/ 3 h 65"/>
                <a:gd name="T32" fmla="*/ 28 w 65"/>
                <a:gd name="T33"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 h="65">
                  <a:moveTo>
                    <a:pt x="28" y="0"/>
                  </a:moveTo>
                  <a:lnTo>
                    <a:pt x="41" y="0"/>
                  </a:lnTo>
                  <a:lnTo>
                    <a:pt x="53" y="5"/>
                  </a:lnTo>
                  <a:lnTo>
                    <a:pt x="61" y="15"/>
                  </a:lnTo>
                  <a:lnTo>
                    <a:pt x="65" y="27"/>
                  </a:lnTo>
                  <a:lnTo>
                    <a:pt x="65" y="40"/>
                  </a:lnTo>
                  <a:lnTo>
                    <a:pt x="59" y="52"/>
                  </a:lnTo>
                  <a:lnTo>
                    <a:pt x="50" y="61"/>
                  </a:lnTo>
                  <a:lnTo>
                    <a:pt x="38" y="65"/>
                  </a:lnTo>
                  <a:lnTo>
                    <a:pt x="26" y="65"/>
                  </a:lnTo>
                  <a:lnTo>
                    <a:pt x="14" y="59"/>
                  </a:lnTo>
                  <a:lnTo>
                    <a:pt x="5" y="50"/>
                  </a:lnTo>
                  <a:lnTo>
                    <a:pt x="0" y="38"/>
                  </a:lnTo>
                  <a:lnTo>
                    <a:pt x="2" y="25"/>
                  </a:lnTo>
                  <a:lnTo>
                    <a:pt x="6" y="13"/>
                  </a:lnTo>
                  <a:lnTo>
                    <a:pt x="16" y="3"/>
                  </a:lnTo>
                  <a:lnTo>
                    <a:pt x="28"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9" name="Freeform 25"/>
            <p:cNvSpPr>
              <a:spLocks noEditPoints="1"/>
            </p:cNvSpPr>
            <p:nvPr/>
          </p:nvSpPr>
          <p:spPr bwMode="auto">
            <a:xfrm>
              <a:off x="7651750" y="1706563"/>
              <a:ext cx="806450" cy="936625"/>
            </a:xfrm>
            <a:custGeom>
              <a:avLst/>
              <a:gdLst>
                <a:gd name="T0" fmla="*/ 668 w 1017"/>
                <a:gd name="T1" fmla="*/ 393 h 1180"/>
                <a:gd name="T2" fmla="*/ 630 w 1017"/>
                <a:gd name="T3" fmla="*/ 377 h 1180"/>
                <a:gd name="T4" fmla="*/ 607 w 1017"/>
                <a:gd name="T5" fmla="*/ 431 h 1180"/>
                <a:gd name="T6" fmla="*/ 572 w 1017"/>
                <a:gd name="T7" fmla="*/ 461 h 1180"/>
                <a:gd name="T8" fmla="*/ 596 w 1017"/>
                <a:gd name="T9" fmla="*/ 493 h 1180"/>
                <a:gd name="T10" fmla="*/ 595 w 1017"/>
                <a:gd name="T11" fmla="*/ 538 h 1180"/>
                <a:gd name="T12" fmla="*/ 633 w 1017"/>
                <a:gd name="T13" fmla="*/ 551 h 1180"/>
                <a:gd name="T14" fmla="*/ 669 w 1017"/>
                <a:gd name="T15" fmla="*/ 564 h 1180"/>
                <a:gd name="T16" fmla="*/ 704 w 1017"/>
                <a:gd name="T17" fmla="*/ 559 h 1180"/>
                <a:gd name="T18" fmla="*/ 734 w 1017"/>
                <a:gd name="T19" fmla="*/ 535 h 1180"/>
                <a:gd name="T20" fmla="*/ 767 w 1017"/>
                <a:gd name="T21" fmla="*/ 509 h 1180"/>
                <a:gd name="T22" fmla="*/ 753 w 1017"/>
                <a:gd name="T23" fmla="*/ 468 h 1180"/>
                <a:gd name="T24" fmla="*/ 766 w 1017"/>
                <a:gd name="T25" fmla="*/ 430 h 1180"/>
                <a:gd name="T26" fmla="*/ 725 w 1017"/>
                <a:gd name="T27" fmla="*/ 412 h 1180"/>
                <a:gd name="T28" fmla="*/ 687 w 1017"/>
                <a:gd name="T29" fmla="*/ 368 h 1180"/>
                <a:gd name="T30" fmla="*/ 331 w 1017"/>
                <a:gd name="T31" fmla="*/ 203 h 1180"/>
                <a:gd name="T32" fmla="*/ 270 w 1017"/>
                <a:gd name="T33" fmla="*/ 210 h 1180"/>
                <a:gd name="T34" fmla="*/ 207 w 1017"/>
                <a:gd name="T35" fmla="*/ 243 h 1180"/>
                <a:gd name="T36" fmla="*/ 218 w 1017"/>
                <a:gd name="T37" fmla="*/ 319 h 1180"/>
                <a:gd name="T38" fmla="*/ 161 w 1017"/>
                <a:gd name="T39" fmla="*/ 343 h 1180"/>
                <a:gd name="T40" fmla="*/ 199 w 1017"/>
                <a:gd name="T41" fmla="*/ 410 h 1180"/>
                <a:gd name="T42" fmla="*/ 222 w 1017"/>
                <a:gd name="T43" fmla="*/ 462 h 1180"/>
                <a:gd name="T44" fmla="*/ 243 w 1017"/>
                <a:gd name="T45" fmla="*/ 536 h 1180"/>
                <a:gd name="T46" fmla="*/ 301 w 1017"/>
                <a:gd name="T47" fmla="*/ 512 h 1180"/>
                <a:gd name="T48" fmla="*/ 348 w 1017"/>
                <a:gd name="T49" fmla="*/ 574 h 1180"/>
                <a:gd name="T50" fmla="*/ 417 w 1017"/>
                <a:gd name="T51" fmla="*/ 553 h 1180"/>
                <a:gd name="T52" fmla="*/ 465 w 1017"/>
                <a:gd name="T53" fmla="*/ 516 h 1180"/>
                <a:gd name="T54" fmla="*/ 551 w 1017"/>
                <a:gd name="T55" fmla="*/ 503 h 1180"/>
                <a:gd name="T56" fmla="*/ 527 w 1017"/>
                <a:gd name="T57" fmla="*/ 445 h 1180"/>
                <a:gd name="T58" fmla="*/ 578 w 1017"/>
                <a:gd name="T59" fmla="*/ 400 h 1180"/>
                <a:gd name="T60" fmla="*/ 578 w 1017"/>
                <a:gd name="T61" fmla="*/ 334 h 1180"/>
                <a:gd name="T62" fmla="*/ 527 w 1017"/>
                <a:gd name="T63" fmla="*/ 290 h 1180"/>
                <a:gd name="T64" fmla="*/ 550 w 1017"/>
                <a:gd name="T65" fmla="*/ 231 h 1180"/>
                <a:gd name="T66" fmla="*/ 463 w 1017"/>
                <a:gd name="T67" fmla="*/ 218 h 1180"/>
                <a:gd name="T68" fmla="*/ 416 w 1017"/>
                <a:gd name="T69" fmla="*/ 182 h 1180"/>
                <a:gd name="T70" fmla="*/ 539 w 1017"/>
                <a:gd name="T71" fmla="*/ 2 h 1180"/>
                <a:gd name="T72" fmla="*/ 664 w 1017"/>
                <a:gd name="T73" fmla="*/ 17 h 1180"/>
                <a:gd name="T74" fmla="*/ 776 w 1017"/>
                <a:gd name="T75" fmla="*/ 55 h 1180"/>
                <a:gd name="T76" fmla="*/ 828 w 1017"/>
                <a:gd name="T77" fmla="*/ 112 h 1180"/>
                <a:gd name="T78" fmla="*/ 903 w 1017"/>
                <a:gd name="T79" fmla="*/ 197 h 1180"/>
                <a:gd name="T80" fmla="*/ 929 w 1017"/>
                <a:gd name="T81" fmla="*/ 315 h 1180"/>
                <a:gd name="T82" fmla="*/ 968 w 1017"/>
                <a:gd name="T83" fmla="*/ 447 h 1180"/>
                <a:gd name="T84" fmla="*/ 977 w 1017"/>
                <a:gd name="T85" fmla="*/ 550 h 1180"/>
                <a:gd name="T86" fmla="*/ 1015 w 1017"/>
                <a:gd name="T87" fmla="*/ 673 h 1180"/>
                <a:gd name="T88" fmla="*/ 974 w 1017"/>
                <a:gd name="T89" fmla="*/ 717 h 1180"/>
                <a:gd name="T90" fmla="*/ 982 w 1017"/>
                <a:gd name="T91" fmla="*/ 796 h 1180"/>
                <a:gd name="T92" fmla="*/ 973 w 1017"/>
                <a:gd name="T93" fmla="*/ 827 h 1180"/>
                <a:gd name="T94" fmla="*/ 980 w 1017"/>
                <a:gd name="T95" fmla="*/ 867 h 1180"/>
                <a:gd name="T96" fmla="*/ 964 w 1017"/>
                <a:gd name="T97" fmla="*/ 912 h 1180"/>
                <a:gd name="T98" fmla="*/ 942 w 1017"/>
                <a:gd name="T99" fmla="*/ 974 h 1180"/>
                <a:gd name="T100" fmla="*/ 879 w 1017"/>
                <a:gd name="T101" fmla="*/ 980 h 1180"/>
                <a:gd name="T102" fmla="*/ 845 w 1017"/>
                <a:gd name="T103" fmla="*/ 974 h 1180"/>
                <a:gd name="T104" fmla="*/ 792 w 1017"/>
                <a:gd name="T105" fmla="*/ 985 h 1180"/>
                <a:gd name="T106" fmla="*/ 773 w 1017"/>
                <a:gd name="T107" fmla="*/ 1141 h 1180"/>
                <a:gd name="T108" fmla="*/ 261 w 1017"/>
                <a:gd name="T109" fmla="*/ 1042 h 1180"/>
                <a:gd name="T110" fmla="*/ 186 w 1017"/>
                <a:gd name="T111" fmla="*/ 832 h 1180"/>
                <a:gd name="T112" fmla="*/ 0 w 1017"/>
                <a:gd name="T113" fmla="*/ 469 h 1180"/>
                <a:gd name="T114" fmla="*/ 25 w 1017"/>
                <a:gd name="T115" fmla="*/ 294 h 1180"/>
                <a:gd name="T116" fmla="*/ 88 w 1017"/>
                <a:gd name="T117" fmla="*/ 183 h 1180"/>
                <a:gd name="T118" fmla="*/ 179 w 1017"/>
                <a:gd name="T119" fmla="*/ 96 h 1180"/>
                <a:gd name="T120" fmla="*/ 298 w 1017"/>
                <a:gd name="T121" fmla="*/ 38 h 1180"/>
                <a:gd name="T122" fmla="*/ 430 w 1017"/>
                <a:gd name="T123" fmla="*/ 6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17" h="1180">
                  <a:moveTo>
                    <a:pt x="687" y="368"/>
                  </a:moveTo>
                  <a:lnTo>
                    <a:pt x="685" y="369"/>
                  </a:lnTo>
                  <a:lnTo>
                    <a:pt x="681" y="374"/>
                  </a:lnTo>
                  <a:lnTo>
                    <a:pt x="678" y="380"/>
                  </a:lnTo>
                  <a:lnTo>
                    <a:pt x="673" y="386"/>
                  </a:lnTo>
                  <a:lnTo>
                    <a:pt x="669" y="390"/>
                  </a:lnTo>
                  <a:lnTo>
                    <a:pt x="668" y="393"/>
                  </a:lnTo>
                  <a:lnTo>
                    <a:pt x="655" y="395"/>
                  </a:lnTo>
                  <a:lnTo>
                    <a:pt x="654" y="394"/>
                  </a:lnTo>
                  <a:lnTo>
                    <a:pt x="649" y="390"/>
                  </a:lnTo>
                  <a:lnTo>
                    <a:pt x="643" y="386"/>
                  </a:lnTo>
                  <a:lnTo>
                    <a:pt x="637" y="381"/>
                  </a:lnTo>
                  <a:lnTo>
                    <a:pt x="632" y="378"/>
                  </a:lnTo>
                  <a:lnTo>
                    <a:pt x="630" y="377"/>
                  </a:lnTo>
                  <a:lnTo>
                    <a:pt x="611" y="389"/>
                  </a:lnTo>
                  <a:lnTo>
                    <a:pt x="611" y="393"/>
                  </a:lnTo>
                  <a:lnTo>
                    <a:pt x="612" y="400"/>
                  </a:lnTo>
                  <a:lnTo>
                    <a:pt x="613" y="410"/>
                  </a:lnTo>
                  <a:lnTo>
                    <a:pt x="614" y="417"/>
                  </a:lnTo>
                  <a:lnTo>
                    <a:pt x="614" y="420"/>
                  </a:lnTo>
                  <a:lnTo>
                    <a:pt x="607" y="431"/>
                  </a:lnTo>
                  <a:lnTo>
                    <a:pt x="603" y="431"/>
                  </a:lnTo>
                  <a:lnTo>
                    <a:pt x="596" y="432"/>
                  </a:lnTo>
                  <a:lnTo>
                    <a:pt x="587" y="435"/>
                  </a:lnTo>
                  <a:lnTo>
                    <a:pt x="579" y="436"/>
                  </a:lnTo>
                  <a:lnTo>
                    <a:pt x="576" y="437"/>
                  </a:lnTo>
                  <a:lnTo>
                    <a:pt x="571" y="460"/>
                  </a:lnTo>
                  <a:lnTo>
                    <a:pt x="572" y="461"/>
                  </a:lnTo>
                  <a:lnTo>
                    <a:pt x="577" y="465"/>
                  </a:lnTo>
                  <a:lnTo>
                    <a:pt x="583" y="469"/>
                  </a:lnTo>
                  <a:lnTo>
                    <a:pt x="589" y="473"/>
                  </a:lnTo>
                  <a:lnTo>
                    <a:pt x="594" y="477"/>
                  </a:lnTo>
                  <a:lnTo>
                    <a:pt x="595" y="478"/>
                  </a:lnTo>
                  <a:lnTo>
                    <a:pt x="597" y="491"/>
                  </a:lnTo>
                  <a:lnTo>
                    <a:pt x="596" y="493"/>
                  </a:lnTo>
                  <a:lnTo>
                    <a:pt x="593" y="498"/>
                  </a:lnTo>
                  <a:lnTo>
                    <a:pt x="588" y="504"/>
                  </a:lnTo>
                  <a:lnTo>
                    <a:pt x="583" y="510"/>
                  </a:lnTo>
                  <a:lnTo>
                    <a:pt x="581" y="515"/>
                  </a:lnTo>
                  <a:lnTo>
                    <a:pt x="579" y="517"/>
                  </a:lnTo>
                  <a:lnTo>
                    <a:pt x="591" y="536"/>
                  </a:lnTo>
                  <a:lnTo>
                    <a:pt x="595" y="538"/>
                  </a:lnTo>
                  <a:lnTo>
                    <a:pt x="602" y="536"/>
                  </a:lnTo>
                  <a:lnTo>
                    <a:pt x="611" y="534"/>
                  </a:lnTo>
                  <a:lnTo>
                    <a:pt x="618" y="533"/>
                  </a:lnTo>
                  <a:lnTo>
                    <a:pt x="621" y="533"/>
                  </a:lnTo>
                  <a:lnTo>
                    <a:pt x="632" y="540"/>
                  </a:lnTo>
                  <a:lnTo>
                    <a:pt x="632" y="544"/>
                  </a:lnTo>
                  <a:lnTo>
                    <a:pt x="633" y="551"/>
                  </a:lnTo>
                  <a:lnTo>
                    <a:pt x="634" y="560"/>
                  </a:lnTo>
                  <a:lnTo>
                    <a:pt x="637" y="568"/>
                  </a:lnTo>
                  <a:lnTo>
                    <a:pt x="638" y="571"/>
                  </a:lnTo>
                  <a:lnTo>
                    <a:pt x="660" y="577"/>
                  </a:lnTo>
                  <a:lnTo>
                    <a:pt x="661" y="575"/>
                  </a:lnTo>
                  <a:lnTo>
                    <a:pt x="664" y="570"/>
                  </a:lnTo>
                  <a:lnTo>
                    <a:pt x="669" y="564"/>
                  </a:lnTo>
                  <a:lnTo>
                    <a:pt x="673" y="558"/>
                  </a:lnTo>
                  <a:lnTo>
                    <a:pt x="676" y="553"/>
                  </a:lnTo>
                  <a:lnTo>
                    <a:pt x="678" y="552"/>
                  </a:lnTo>
                  <a:lnTo>
                    <a:pt x="691" y="550"/>
                  </a:lnTo>
                  <a:lnTo>
                    <a:pt x="693" y="551"/>
                  </a:lnTo>
                  <a:lnTo>
                    <a:pt x="698" y="554"/>
                  </a:lnTo>
                  <a:lnTo>
                    <a:pt x="704" y="559"/>
                  </a:lnTo>
                  <a:lnTo>
                    <a:pt x="710" y="563"/>
                  </a:lnTo>
                  <a:lnTo>
                    <a:pt x="715" y="566"/>
                  </a:lnTo>
                  <a:lnTo>
                    <a:pt x="717" y="568"/>
                  </a:lnTo>
                  <a:lnTo>
                    <a:pt x="736" y="556"/>
                  </a:lnTo>
                  <a:lnTo>
                    <a:pt x="736" y="552"/>
                  </a:lnTo>
                  <a:lnTo>
                    <a:pt x="735" y="544"/>
                  </a:lnTo>
                  <a:lnTo>
                    <a:pt x="734" y="535"/>
                  </a:lnTo>
                  <a:lnTo>
                    <a:pt x="733" y="528"/>
                  </a:lnTo>
                  <a:lnTo>
                    <a:pt x="731" y="524"/>
                  </a:lnTo>
                  <a:lnTo>
                    <a:pt x="740" y="514"/>
                  </a:lnTo>
                  <a:lnTo>
                    <a:pt x="743" y="512"/>
                  </a:lnTo>
                  <a:lnTo>
                    <a:pt x="751" y="511"/>
                  </a:lnTo>
                  <a:lnTo>
                    <a:pt x="759" y="510"/>
                  </a:lnTo>
                  <a:lnTo>
                    <a:pt x="767" y="509"/>
                  </a:lnTo>
                  <a:lnTo>
                    <a:pt x="770" y="508"/>
                  </a:lnTo>
                  <a:lnTo>
                    <a:pt x="776" y="485"/>
                  </a:lnTo>
                  <a:lnTo>
                    <a:pt x="774" y="484"/>
                  </a:lnTo>
                  <a:lnTo>
                    <a:pt x="770" y="480"/>
                  </a:lnTo>
                  <a:lnTo>
                    <a:pt x="764" y="475"/>
                  </a:lnTo>
                  <a:lnTo>
                    <a:pt x="758" y="471"/>
                  </a:lnTo>
                  <a:lnTo>
                    <a:pt x="753" y="468"/>
                  </a:lnTo>
                  <a:lnTo>
                    <a:pt x="751" y="467"/>
                  </a:lnTo>
                  <a:lnTo>
                    <a:pt x="749" y="453"/>
                  </a:lnTo>
                  <a:lnTo>
                    <a:pt x="751" y="451"/>
                  </a:lnTo>
                  <a:lnTo>
                    <a:pt x="754" y="447"/>
                  </a:lnTo>
                  <a:lnTo>
                    <a:pt x="759" y="441"/>
                  </a:lnTo>
                  <a:lnTo>
                    <a:pt x="763" y="435"/>
                  </a:lnTo>
                  <a:lnTo>
                    <a:pt x="766" y="430"/>
                  </a:lnTo>
                  <a:lnTo>
                    <a:pt x="767" y="428"/>
                  </a:lnTo>
                  <a:lnTo>
                    <a:pt x="755" y="407"/>
                  </a:lnTo>
                  <a:lnTo>
                    <a:pt x="752" y="407"/>
                  </a:lnTo>
                  <a:lnTo>
                    <a:pt x="745" y="408"/>
                  </a:lnTo>
                  <a:lnTo>
                    <a:pt x="735" y="410"/>
                  </a:lnTo>
                  <a:lnTo>
                    <a:pt x="728" y="412"/>
                  </a:lnTo>
                  <a:lnTo>
                    <a:pt x="725" y="412"/>
                  </a:lnTo>
                  <a:lnTo>
                    <a:pt x="715" y="404"/>
                  </a:lnTo>
                  <a:lnTo>
                    <a:pt x="713" y="401"/>
                  </a:lnTo>
                  <a:lnTo>
                    <a:pt x="712" y="393"/>
                  </a:lnTo>
                  <a:lnTo>
                    <a:pt x="711" y="384"/>
                  </a:lnTo>
                  <a:lnTo>
                    <a:pt x="710" y="376"/>
                  </a:lnTo>
                  <a:lnTo>
                    <a:pt x="709" y="373"/>
                  </a:lnTo>
                  <a:lnTo>
                    <a:pt x="687" y="368"/>
                  </a:lnTo>
                  <a:close/>
                  <a:moveTo>
                    <a:pt x="352" y="152"/>
                  </a:moveTo>
                  <a:lnTo>
                    <a:pt x="350" y="155"/>
                  </a:lnTo>
                  <a:lnTo>
                    <a:pt x="347" y="162"/>
                  </a:lnTo>
                  <a:lnTo>
                    <a:pt x="343" y="172"/>
                  </a:lnTo>
                  <a:lnTo>
                    <a:pt x="339" y="182"/>
                  </a:lnTo>
                  <a:lnTo>
                    <a:pt x="334" y="193"/>
                  </a:lnTo>
                  <a:lnTo>
                    <a:pt x="331" y="203"/>
                  </a:lnTo>
                  <a:lnTo>
                    <a:pt x="328" y="209"/>
                  </a:lnTo>
                  <a:lnTo>
                    <a:pt x="327" y="212"/>
                  </a:lnTo>
                  <a:lnTo>
                    <a:pt x="301" y="223"/>
                  </a:lnTo>
                  <a:lnTo>
                    <a:pt x="297" y="222"/>
                  </a:lnTo>
                  <a:lnTo>
                    <a:pt x="291" y="218"/>
                  </a:lnTo>
                  <a:lnTo>
                    <a:pt x="281" y="215"/>
                  </a:lnTo>
                  <a:lnTo>
                    <a:pt x="270" y="210"/>
                  </a:lnTo>
                  <a:lnTo>
                    <a:pt x="259" y="206"/>
                  </a:lnTo>
                  <a:lnTo>
                    <a:pt x="249" y="203"/>
                  </a:lnTo>
                  <a:lnTo>
                    <a:pt x="242" y="200"/>
                  </a:lnTo>
                  <a:lnTo>
                    <a:pt x="238" y="199"/>
                  </a:lnTo>
                  <a:lnTo>
                    <a:pt x="204" y="233"/>
                  </a:lnTo>
                  <a:lnTo>
                    <a:pt x="205" y="236"/>
                  </a:lnTo>
                  <a:lnTo>
                    <a:pt x="207" y="243"/>
                  </a:lnTo>
                  <a:lnTo>
                    <a:pt x="211" y="253"/>
                  </a:lnTo>
                  <a:lnTo>
                    <a:pt x="216" y="264"/>
                  </a:lnTo>
                  <a:lnTo>
                    <a:pt x="220" y="274"/>
                  </a:lnTo>
                  <a:lnTo>
                    <a:pt x="225" y="283"/>
                  </a:lnTo>
                  <a:lnTo>
                    <a:pt x="228" y="290"/>
                  </a:lnTo>
                  <a:lnTo>
                    <a:pt x="229" y="292"/>
                  </a:lnTo>
                  <a:lnTo>
                    <a:pt x="218" y="319"/>
                  </a:lnTo>
                  <a:lnTo>
                    <a:pt x="216" y="320"/>
                  </a:lnTo>
                  <a:lnTo>
                    <a:pt x="208" y="322"/>
                  </a:lnTo>
                  <a:lnTo>
                    <a:pt x="199" y="326"/>
                  </a:lnTo>
                  <a:lnTo>
                    <a:pt x="188" y="331"/>
                  </a:lnTo>
                  <a:lnTo>
                    <a:pt x="177" y="335"/>
                  </a:lnTo>
                  <a:lnTo>
                    <a:pt x="167" y="339"/>
                  </a:lnTo>
                  <a:lnTo>
                    <a:pt x="161" y="343"/>
                  </a:lnTo>
                  <a:lnTo>
                    <a:pt x="158" y="345"/>
                  </a:lnTo>
                  <a:lnTo>
                    <a:pt x="158" y="392"/>
                  </a:lnTo>
                  <a:lnTo>
                    <a:pt x="161" y="394"/>
                  </a:lnTo>
                  <a:lnTo>
                    <a:pt x="167" y="398"/>
                  </a:lnTo>
                  <a:lnTo>
                    <a:pt x="177" y="401"/>
                  </a:lnTo>
                  <a:lnTo>
                    <a:pt x="188" y="406"/>
                  </a:lnTo>
                  <a:lnTo>
                    <a:pt x="199" y="410"/>
                  </a:lnTo>
                  <a:lnTo>
                    <a:pt x="208" y="413"/>
                  </a:lnTo>
                  <a:lnTo>
                    <a:pt x="216" y="416"/>
                  </a:lnTo>
                  <a:lnTo>
                    <a:pt x="218" y="417"/>
                  </a:lnTo>
                  <a:lnTo>
                    <a:pt x="229" y="443"/>
                  </a:lnTo>
                  <a:lnTo>
                    <a:pt x="228" y="445"/>
                  </a:lnTo>
                  <a:lnTo>
                    <a:pt x="225" y="453"/>
                  </a:lnTo>
                  <a:lnTo>
                    <a:pt x="222" y="462"/>
                  </a:lnTo>
                  <a:lnTo>
                    <a:pt x="217" y="473"/>
                  </a:lnTo>
                  <a:lnTo>
                    <a:pt x="212" y="484"/>
                  </a:lnTo>
                  <a:lnTo>
                    <a:pt x="208" y="493"/>
                  </a:lnTo>
                  <a:lnTo>
                    <a:pt x="206" y="501"/>
                  </a:lnTo>
                  <a:lnTo>
                    <a:pt x="206" y="504"/>
                  </a:lnTo>
                  <a:lnTo>
                    <a:pt x="240" y="538"/>
                  </a:lnTo>
                  <a:lnTo>
                    <a:pt x="243" y="536"/>
                  </a:lnTo>
                  <a:lnTo>
                    <a:pt x="250" y="534"/>
                  </a:lnTo>
                  <a:lnTo>
                    <a:pt x="260" y="530"/>
                  </a:lnTo>
                  <a:lnTo>
                    <a:pt x="271" y="526"/>
                  </a:lnTo>
                  <a:lnTo>
                    <a:pt x="281" y="521"/>
                  </a:lnTo>
                  <a:lnTo>
                    <a:pt x="291" y="517"/>
                  </a:lnTo>
                  <a:lnTo>
                    <a:pt x="298" y="514"/>
                  </a:lnTo>
                  <a:lnTo>
                    <a:pt x="301" y="512"/>
                  </a:lnTo>
                  <a:lnTo>
                    <a:pt x="327" y="523"/>
                  </a:lnTo>
                  <a:lnTo>
                    <a:pt x="328" y="527"/>
                  </a:lnTo>
                  <a:lnTo>
                    <a:pt x="331" y="533"/>
                  </a:lnTo>
                  <a:lnTo>
                    <a:pt x="335" y="542"/>
                  </a:lnTo>
                  <a:lnTo>
                    <a:pt x="340" y="553"/>
                  </a:lnTo>
                  <a:lnTo>
                    <a:pt x="345" y="564"/>
                  </a:lnTo>
                  <a:lnTo>
                    <a:pt x="348" y="574"/>
                  </a:lnTo>
                  <a:lnTo>
                    <a:pt x="352" y="581"/>
                  </a:lnTo>
                  <a:lnTo>
                    <a:pt x="354" y="583"/>
                  </a:lnTo>
                  <a:lnTo>
                    <a:pt x="402" y="583"/>
                  </a:lnTo>
                  <a:lnTo>
                    <a:pt x="405" y="581"/>
                  </a:lnTo>
                  <a:lnTo>
                    <a:pt x="408" y="574"/>
                  </a:lnTo>
                  <a:lnTo>
                    <a:pt x="412" y="564"/>
                  </a:lnTo>
                  <a:lnTo>
                    <a:pt x="417" y="553"/>
                  </a:lnTo>
                  <a:lnTo>
                    <a:pt x="420" y="542"/>
                  </a:lnTo>
                  <a:lnTo>
                    <a:pt x="424" y="533"/>
                  </a:lnTo>
                  <a:lnTo>
                    <a:pt x="427" y="526"/>
                  </a:lnTo>
                  <a:lnTo>
                    <a:pt x="427" y="523"/>
                  </a:lnTo>
                  <a:lnTo>
                    <a:pt x="455" y="512"/>
                  </a:lnTo>
                  <a:lnTo>
                    <a:pt x="457" y="514"/>
                  </a:lnTo>
                  <a:lnTo>
                    <a:pt x="465" y="516"/>
                  </a:lnTo>
                  <a:lnTo>
                    <a:pt x="474" y="521"/>
                  </a:lnTo>
                  <a:lnTo>
                    <a:pt x="485" y="524"/>
                  </a:lnTo>
                  <a:lnTo>
                    <a:pt x="496" y="529"/>
                  </a:lnTo>
                  <a:lnTo>
                    <a:pt x="506" y="533"/>
                  </a:lnTo>
                  <a:lnTo>
                    <a:pt x="514" y="535"/>
                  </a:lnTo>
                  <a:lnTo>
                    <a:pt x="516" y="535"/>
                  </a:lnTo>
                  <a:lnTo>
                    <a:pt x="551" y="503"/>
                  </a:lnTo>
                  <a:lnTo>
                    <a:pt x="551" y="499"/>
                  </a:lnTo>
                  <a:lnTo>
                    <a:pt x="548" y="492"/>
                  </a:lnTo>
                  <a:lnTo>
                    <a:pt x="544" y="483"/>
                  </a:lnTo>
                  <a:lnTo>
                    <a:pt x="539" y="472"/>
                  </a:lnTo>
                  <a:lnTo>
                    <a:pt x="534" y="461"/>
                  </a:lnTo>
                  <a:lnTo>
                    <a:pt x="530" y="451"/>
                  </a:lnTo>
                  <a:lnTo>
                    <a:pt x="527" y="445"/>
                  </a:lnTo>
                  <a:lnTo>
                    <a:pt x="526" y="443"/>
                  </a:lnTo>
                  <a:lnTo>
                    <a:pt x="538" y="417"/>
                  </a:lnTo>
                  <a:lnTo>
                    <a:pt x="540" y="416"/>
                  </a:lnTo>
                  <a:lnTo>
                    <a:pt x="546" y="413"/>
                  </a:lnTo>
                  <a:lnTo>
                    <a:pt x="556" y="410"/>
                  </a:lnTo>
                  <a:lnTo>
                    <a:pt x="567" y="405"/>
                  </a:lnTo>
                  <a:lnTo>
                    <a:pt x="578" y="400"/>
                  </a:lnTo>
                  <a:lnTo>
                    <a:pt x="588" y="395"/>
                  </a:lnTo>
                  <a:lnTo>
                    <a:pt x="595" y="393"/>
                  </a:lnTo>
                  <a:lnTo>
                    <a:pt x="597" y="390"/>
                  </a:lnTo>
                  <a:lnTo>
                    <a:pt x="597" y="343"/>
                  </a:lnTo>
                  <a:lnTo>
                    <a:pt x="595" y="341"/>
                  </a:lnTo>
                  <a:lnTo>
                    <a:pt x="588" y="338"/>
                  </a:lnTo>
                  <a:lnTo>
                    <a:pt x="578" y="334"/>
                  </a:lnTo>
                  <a:lnTo>
                    <a:pt x="567" y="329"/>
                  </a:lnTo>
                  <a:lnTo>
                    <a:pt x="556" y="325"/>
                  </a:lnTo>
                  <a:lnTo>
                    <a:pt x="546" y="322"/>
                  </a:lnTo>
                  <a:lnTo>
                    <a:pt x="540" y="319"/>
                  </a:lnTo>
                  <a:lnTo>
                    <a:pt x="536" y="319"/>
                  </a:lnTo>
                  <a:lnTo>
                    <a:pt x="526" y="292"/>
                  </a:lnTo>
                  <a:lnTo>
                    <a:pt x="527" y="290"/>
                  </a:lnTo>
                  <a:lnTo>
                    <a:pt x="529" y="283"/>
                  </a:lnTo>
                  <a:lnTo>
                    <a:pt x="534" y="273"/>
                  </a:lnTo>
                  <a:lnTo>
                    <a:pt x="539" y="262"/>
                  </a:lnTo>
                  <a:lnTo>
                    <a:pt x="542" y="252"/>
                  </a:lnTo>
                  <a:lnTo>
                    <a:pt x="546" y="242"/>
                  </a:lnTo>
                  <a:lnTo>
                    <a:pt x="548" y="235"/>
                  </a:lnTo>
                  <a:lnTo>
                    <a:pt x="550" y="231"/>
                  </a:lnTo>
                  <a:lnTo>
                    <a:pt x="515" y="198"/>
                  </a:lnTo>
                  <a:lnTo>
                    <a:pt x="511" y="199"/>
                  </a:lnTo>
                  <a:lnTo>
                    <a:pt x="504" y="201"/>
                  </a:lnTo>
                  <a:lnTo>
                    <a:pt x="494" y="205"/>
                  </a:lnTo>
                  <a:lnTo>
                    <a:pt x="484" y="210"/>
                  </a:lnTo>
                  <a:lnTo>
                    <a:pt x="473" y="215"/>
                  </a:lnTo>
                  <a:lnTo>
                    <a:pt x="463" y="218"/>
                  </a:lnTo>
                  <a:lnTo>
                    <a:pt x="457" y="222"/>
                  </a:lnTo>
                  <a:lnTo>
                    <a:pt x="455" y="223"/>
                  </a:lnTo>
                  <a:lnTo>
                    <a:pt x="427" y="211"/>
                  </a:lnTo>
                  <a:lnTo>
                    <a:pt x="426" y="209"/>
                  </a:lnTo>
                  <a:lnTo>
                    <a:pt x="424" y="203"/>
                  </a:lnTo>
                  <a:lnTo>
                    <a:pt x="420" y="193"/>
                  </a:lnTo>
                  <a:lnTo>
                    <a:pt x="416" y="182"/>
                  </a:lnTo>
                  <a:lnTo>
                    <a:pt x="411" y="172"/>
                  </a:lnTo>
                  <a:lnTo>
                    <a:pt x="406" y="162"/>
                  </a:lnTo>
                  <a:lnTo>
                    <a:pt x="402" y="155"/>
                  </a:lnTo>
                  <a:lnTo>
                    <a:pt x="401" y="152"/>
                  </a:lnTo>
                  <a:lnTo>
                    <a:pt x="352" y="152"/>
                  </a:lnTo>
                  <a:close/>
                  <a:moveTo>
                    <a:pt x="521" y="0"/>
                  </a:moveTo>
                  <a:lnTo>
                    <a:pt x="539" y="2"/>
                  </a:lnTo>
                  <a:lnTo>
                    <a:pt x="557" y="2"/>
                  </a:lnTo>
                  <a:lnTo>
                    <a:pt x="575" y="3"/>
                  </a:lnTo>
                  <a:lnTo>
                    <a:pt x="593" y="4"/>
                  </a:lnTo>
                  <a:lnTo>
                    <a:pt x="612" y="6"/>
                  </a:lnTo>
                  <a:lnTo>
                    <a:pt x="630" y="10"/>
                  </a:lnTo>
                  <a:lnTo>
                    <a:pt x="648" y="14"/>
                  </a:lnTo>
                  <a:lnTo>
                    <a:pt x="664" y="17"/>
                  </a:lnTo>
                  <a:lnTo>
                    <a:pt x="682" y="22"/>
                  </a:lnTo>
                  <a:lnTo>
                    <a:pt x="700" y="27"/>
                  </a:lnTo>
                  <a:lnTo>
                    <a:pt x="718" y="33"/>
                  </a:lnTo>
                  <a:lnTo>
                    <a:pt x="733" y="38"/>
                  </a:lnTo>
                  <a:lnTo>
                    <a:pt x="747" y="44"/>
                  </a:lnTo>
                  <a:lnTo>
                    <a:pt x="761" y="49"/>
                  </a:lnTo>
                  <a:lnTo>
                    <a:pt x="776" y="55"/>
                  </a:lnTo>
                  <a:lnTo>
                    <a:pt x="789" y="63"/>
                  </a:lnTo>
                  <a:lnTo>
                    <a:pt x="802" y="70"/>
                  </a:lnTo>
                  <a:lnTo>
                    <a:pt x="815" y="77"/>
                  </a:lnTo>
                  <a:lnTo>
                    <a:pt x="828" y="84"/>
                  </a:lnTo>
                  <a:lnTo>
                    <a:pt x="840" y="94"/>
                  </a:lnTo>
                  <a:lnTo>
                    <a:pt x="853" y="102"/>
                  </a:lnTo>
                  <a:lnTo>
                    <a:pt x="828" y="112"/>
                  </a:lnTo>
                  <a:lnTo>
                    <a:pt x="839" y="121"/>
                  </a:lnTo>
                  <a:lnTo>
                    <a:pt x="850" y="132"/>
                  </a:lnTo>
                  <a:lnTo>
                    <a:pt x="861" y="143"/>
                  </a:lnTo>
                  <a:lnTo>
                    <a:pt x="871" y="154"/>
                  </a:lnTo>
                  <a:lnTo>
                    <a:pt x="881" y="167"/>
                  </a:lnTo>
                  <a:lnTo>
                    <a:pt x="892" y="181"/>
                  </a:lnTo>
                  <a:lnTo>
                    <a:pt x="903" y="197"/>
                  </a:lnTo>
                  <a:lnTo>
                    <a:pt x="913" y="211"/>
                  </a:lnTo>
                  <a:lnTo>
                    <a:pt x="923" y="228"/>
                  </a:lnTo>
                  <a:lnTo>
                    <a:pt x="895" y="245"/>
                  </a:lnTo>
                  <a:lnTo>
                    <a:pt x="904" y="261"/>
                  </a:lnTo>
                  <a:lnTo>
                    <a:pt x="913" y="279"/>
                  </a:lnTo>
                  <a:lnTo>
                    <a:pt x="922" y="296"/>
                  </a:lnTo>
                  <a:lnTo>
                    <a:pt x="929" y="315"/>
                  </a:lnTo>
                  <a:lnTo>
                    <a:pt x="936" y="334"/>
                  </a:lnTo>
                  <a:lnTo>
                    <a:pt x="942" y="352"/>
                  </a:lnTo>
                  <a:lnTo>
                    <a:pt x="949" y="371"/>
                  </a:lnTo>
                  <a:lnTo>
                    <a:pt x="955" y="389"/>
                  </a:lnTo>
                  <a:lnTo>
                    <a:pt x="960" y="408"/>
                  </a:lnTo>
                  <a:lnTo>
                    <a:pt x="965" y="428"/>
                  </a:lnTo>
                  <a:lnTo>
                    <a:pt x="968" y="447"/>
                  </a:lnTo>
                  <a:lnTo>
                    <a:pt x="967" y="456"/>
                  </a:lnTo>
                  <a:lnTo>
                    <a:pt x="962" y="466"/>
                  </a:lnTo>
                  <a:lnTo>
                    <a:pt x="958" y="475"/>
                  </a:lnTo>
                  <a:lnTo>
                    <a:pt x="958" y="485"/>
                  </a:lnTo>
                  <a:lnTo>
                    <a:pt x="962" y="508"/>
                  </a:lnTo>
                  <a:lnTo>
                    <a:pt x="968" y="529"/>
                  </a:lnTo>
                  <a:lnTo>
                    <a:pt x="977" y="550"/>
                  </a:lnTo>
                  <a:lnTo>
                    <a:pt x="985" y="571"/>
                  </a:lnTo>
                  <a:lnTo>
                    <a:pt x="993" y="593"/>
                  </a:lnTo>
                  <a:lnTo>
                    <a:pt x="1002" y="614"/>
                  </a:lnTo>
                  <a:lnTo>
                    <a:pt x="1009" y="637"/>
                  </a:lnTo>
                  <a:lnTo>
                    <a:pt x="1016" y="661"/>
                  </a:lnTo>
                  <a:lnTo>
                    <a:pt x="1017" y="667"/>
                  </a:lnTo>
                  <a:lnTo>
                    <a:pt x="1015" y="673"/>
                  </a:lnTo>
                  <a:lnTo>
                    <a:pt x="1013" y="679"/>
                  </a:lnTo>
                  <a:lnTo>
                    <a:pt x="1008" y="684"/>
                  </a:lnTo>
                  <a:lnTo>
                    <a:pt x="1002" y="688"/>
                  </a:lnTo>
                  <a:lnTo>
                    <a:pt x="993" y="692"/>
                  </a:lnTo>
                  <a:lnTo>
                    <a:pt x="985" y="697"/>
                  </a:lnTo>
                  <a:lnTo>
                    <a:pt x="974" y="700"/>
                  </a:lnTo>
                  <a:lnTo>
                    <a:pt x="974" y="717"/>
                  </a:lnTo>
                  <a:lnTo>
                    <a:pt x="978" y="735"/>
                  </a:lnTo>
                  <a:lnTo>
                    <a:pt x="982" y="754"/>
                  </a:lnTo>
                  <a:lnTo>
                    <a:pt x="987" y="774"/>
                  </a:lnTo>
                  <a:lnTo>
                    <a:pt x="989" y="780"/>
                  </a:lnTo>
                  <a:lnTo>
                    <a:pt x="987" y="785"/>
                  </a:lnTo>
                  <a:lnTo>
                    <a:pt x="985" y="791"/>
                  </a:lnTo>
                  <a:lnTo>
                    <a:pt x="982" y="796"/>
                  </a:lnTo>
                  <a:lnTo>
                    <a:pt x="977" y="801"/>
                  </a:lnTo>
                  <a:lnTo>
                    <a:pt x="971" y="806"/>
                  </a:lnTo>
                  <a:lnTo>
                    <a:pt x="964" y="810"/>
                  </a:lnTo>
                  <a:lnTo>
                    <a:pt x="958" y="813"/>
                  </a:lnTo>
                  <a:lnTo>
                    <a:pt x="964" y="818"/>
                  </a:lnTo>
                  <a:lnTo>
                    <a:pt x="968" y="821"/>
                  </a:lnTo>
                  <a:lnTo>
                    <a:pt x="973" y="827"/>
                  </a:lnTo>
                  <a:lnTo>
                    <a:pt x="978" y="832"/>
                  </a:lnTo>
                  <a:lnTo>
                    <a:pt x="980" y="838"/>
                  </a:lnTo>
                  <a:lnTo>
                    <a:pt x="982" y="844"/>
                  </a:lnTo>
                  <a:lnTo>
                    <a:pt x="983" y="850"/>
                  </a:lnTo>
                  <a:lnTo>
                    <a:pt x="984" y="856"/>
                  </a:lnTo>
                  <a:lnTo>
                    <a:pt x="983" y="862"/>
                  </a:lnTo>
                  <a:lnTo>
                    <a:pt x="980" y="867"/>
                  </a:lnTo>
                  <a:lnTo>
                    <a:pt x="978" y="873"/>
                  </a:lnTo>
                  <a:lnTo>
                    <a:pt x="974" y="877"/>
                  </a:lnTo>
                  <a:lnTo>
                    <a:pt x="971" y="882"/>
                  </a:lnTo>
                  <a:lnTo>
                    <a:pt x="968" y="887"/>
                  </a:lnTo>
                  <a:lnTo>
                    <a:pt x="965" y="892"/>
                  </a:lnTo>
                  <a:lnTo>
                    <a:pt x="964" y="898"/>
                  </a:lnTo>
                  <a:lnTo>
                    <a:pt x="964" y="912"/>
                  </a:lnTo>
                  <a:lnTo>
                    <a:pt x="966" y="925"/>
                  </a:lnTo>
                  <a:lnTo>
                    <a:pt x="967" y="940"/>
                  </a:lnTo>
                  <a:lnTo>
                    <a:pt x="965" y="953"/>
                  </a:lnTo>
                  <a:lnTo>
                    <a:pt x="960" y="959"/>
                  </a:lnTo>
                  <a:lnTo>
                    <a:pt x="955" y="964"/>
                  </a:lnTo>
                  <a:lnTo>
                    <a:pt x="949" y="969"/>
                  </a:lnTo>
                  <a:lnTo>
                    <a:pt x="942" y="974"/>
                  </a:lnTo>
                  <a:lnTo>
                    <a:pt x="935" y="978"/>
                  </a:lnTo>
                  <a:lnTo>
                    <a:pt x="928" y="980"/>
                  </a:lnTo>
                  <a:lnTo>
                    <a:pt x="920" y="983"/>
                  </a:lnTo>
                  <a:lnTo>
                    <a:pt x="913" y="983"/>
                  </a:lnTo>
                  <a:lnTo>
                    <a:pt x="901" y="983"/>
                  </a:lnTo>
                  <a:lnTo>
                    <a:pt x="889" y="981"/>
                  </a:lnTo>
                  <a:lnTo>
                    <a:pt x="879" y="980"/>
                  </a:lnTo>
                  <a:lnTo>
                    <a:pt x="904" y="980"/>
                  </a:lnTo>
                  <a:lnTo>
                    <a:pt x="894" y="979"/>
                  </a:lnTo>
                  <a:lnTo>
                    <a:pt x="883" y="978"/>
                  </a:lnTo>
                  <a:lnTo>
                    <a:pt x="874" y="977"/>
                  </a:lnTo>
                  <a:lnTo>
                    <a:pt x="864" y="975"/>
                  </a:lnTo>
                  <a:lnTo>
                    <a:pt x="855" y="975"/>
                  </a:lnTo>
                  <a:lnTo>
                    <a:pt x="845" y="974"/>
                  </a:lnTo>
                  <a:lnTo>
                    <a:pt x="843" y="974"/>
                  </a:lnTo>
                  <a:lnTo>
                    <a:pt x="832" y="974"/>
                  </a:lnTo>
                  <a:lnTo>
                    <a:pt x="821" y="975"/>
                  </a:lnTo>
                  <a:lnTo>
                    <a:pt x="814" y="977"/>
                  </a:lnTo>
                  <a:lnTo>
                    <a:pt x="806" y="979"/>
                  </a:lnTo>
                  <a:lnTo>
                    <a:pt x="798" y="981"/>
                  </a:lnTo>
                  <a:lnTo>
                    <a:pt x="792" y="985"/>
                  </a:lnTo>
                  <a:lnTo>
                    <a:pt x="789" y="990"/>
                  </a:lnTo>
                  <a:lnTo>
                    <a:pt x="785" y="996"/>
                  </a:lnTo>
                  <a:lnTo>
                    <a:pt x="782" y="1002"/>
                  </a:lnTo>
                  <a:lnTo>
                    <a:pt x="780" y="1010"/>
                  </a:lnTo>
                  <a:lnTo>
                    <a:pt x="777" y="1044"/>
                  </a:lnTo>
                  <a:lnTo>
                    <a:pt x="774" y="1111"/>
                  </a:lnTo>
                  <a:lnTo>
                    <a:pt x="773" y="1141"/>
                  </a:lnTo>
                  <a:lnTo>
                    <a:pt x="773" y="1170"/>
                  </a:lnTo>
                  <a:lnTo>
                    <a:pt x="771" y="1180"/>
                  </a:lnTo>
                  <a:lnTo>
                    <a:pt x="260" y="1168"/>
                  </a:lnTo>
                  <a:lnTo>
                    <a:pt x="258" y="1087"/>
                  </a:lnTo>
                  <a:lnTo>
                    <a:pt x="261" y="1057"/>
                  </a:lnTo>
                  <a:lnTo>
                    <a:pt x="261" y="1053"/>
                  </a:lnTo>
                  <a:lnTo>
                    <a:pt x="261" y="1042"/>
                  </a:lnTo>
                  <a:lnTo>
                    <a:pt x="260" y="1026"/>
                  </a:lnTo>
                  <a:lnTo>
                    <a:pt x="256" y="1003"/>
                  </a:lnTo>
                  <a:lnTo>
                    <a:pt x="250" y="975"/>
                  </a:lnTo>
                  <a:lnTo>
                    <a:pt x="241" y="944"/>
                  </a:lnTo>
                  <a:lnTo>
                    <a:pt x="228" y="910"/>
                  </a:lnTo>
                  <a:lnTo>
                    <a:pt x="210" y="873"/>
                  </a:lnTo>
                  <a:lnTo>
                    <a:pt x="186" y="832"/>
                  </a:lnTo>
                  <a:lnTo>
                    <a:pt x="156" y="791"/>
                  </a:lnTo>
                  <a:lnTo>
                    <a:pt x="119" y="749"/>
                  </a:lnTo>
                  <a:lnTo>
                    <a:pt x="30" y="607"/>
                  </a:lnTo>
                  <a:lnTo>
                    <a:pt x="19" y="574"/>
                  </a:lnTo>
                  <a:lnTo>
                    <a:pt x="10" y="539"/>
                  </a:lnTo>
                  <a:lnTo>
                    <a:pt x="4" y="504"/>
                  </a:lnTo>
                  <a:lnTo>
                    <a:pt x="0" y="469"/>
                  </a:lnTo>
                  <a:lnTo>
                    <a:pt x="0" y="434"/>
                  </a:lnTo>
                  <a:lnTo>
                    <a:pt x="1" y="398"/>
                  </a:lnTo>
                  <a:lnTo>
                    <a:pt x="6" y="362"/>
                  </a:lnTo>
                  <a:lnTo>
                    <a:pt x="10" y="345"/>
                  </a:lnTo>
                  <a:lnTo>
                    <a:pt x="15" y="327"/>
                  </a:lnTo>
                  <a:lnTo>
                    <a:pt x="19" y="310"/>
                  </a:lnTo>
                  <a:lnTo>
                    <a:pt x="25" y="294"/>
                  </a:lnTo>
                  <a:lnTo>
                    <a:pt x="33" y="277"/>
                  </a:lnTo>
                  <a:lnTo>
                    <a:pt x="40" y="260"/>
                  </a:lnTo>
                  <a:lnTo>
                    <a:pt x="48" y="245"/>
                  </a:lnTo>
                  <a:lnTo>
                    <a:pt x="57" y="228"/>
                  </a:lnTo>
                  <a:lnTo>
                    <a:pt x="66" y="212"/>
                  </a:lnTo>
                  <a:lnTo>
                    <a:pt x="77" y="198"/>
                  </a:lnTo>
                  <a:lnTo>
                    <a:pt x="88" y="183"/>
                  </a:lnTo>
                  <a:lnTo>
                    <a:pt x="98" y="169"/>
                  </a:lnTo>
                  <a:lnTo>
                    <a:pt x="110" y="155"/>
                  </a:lnTo>
                  <a:lnTo>
                    <a:pt x="122" y="143"/>
                  </a:lnTo>
                  <a:lnTo>
                    <a:pt x="135" y="130"/>
                  </a:lnTo>
                  <a:lnTo>
                    <a:pt x="149" y="119"/>
                  </a:lnTo>
                  <a:lnTo>
                    <a:pt x="163" y="107"/>
                  </a:lnTo>
                  <a:lnTo>
                    <a:pt x="179" y="96"/>
                  </a:lnTo>
                  <a:lnTo>
                    <a:pt x="194" y="85"/>
                  </a:lnTo>
                  <a:lnTo>
                    <a:pt x="211" y="76"/>
                  </a:lnTo>
                  <a:lnTo>
                    <a:pt x="228" y="67"/>
                  </a:lnTo>
                  <a:lnTo>
                    <a:pt x="246" y="59"/>
                  </a:lnTo>
                  <a:lnTo>
                    <a:pt x="262" y="51"/>
                  </a:lnTo>
                  <a:lnTo>
                    <a:pt x="280" y="44"/>
                  </a:lnTo>
                  <a:lnTo>
                    <a:pt x="298" y="38"/>
                  </a:lnTo>
                  <a:lnTo>
                    <a:pt x="317" y="32"/>
                  </a:lnTo>
                  <a:lnTo>
                    <a:pt x="337" y="26"/>
                  </a:lnTo>
                  <a:lnTo>
                    <a:pt x="354" y="21"/>
                  </a:lnTo>
                  <a:lnTo>
                    <a:pt x="374" y="17"/>
                  </a:lnTo>
                  <a:lnTo>
                    <a:pt x="392" y="14"/>
                  </a:lnTo>
                  <a:lnTo>
                    <a:pt x="411" y="10"/>
                  </a:lnTo>
                  <a:lnTo>
                    <a:pt x="430" y="6"/>
                  </a:lnTo>
                  <a:lnTo>
                    <a:pt x="448" y="4"/>
                  </a:lnTo>
                  <a:lnTo>
                    <a:pt x="466" y="3"/>
                  </a:lnTo>
                  <a:lnTo>
                    <a:pt x="484" y="2"/>
                  </a:lnTo>
                  <a:lnTo>
                    <a:pt x="502" y="2"/>
                  </a:lnTo>
                  <a:lnTo>
                    <a:pt x="52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 name="Freeform 26"/>
            <p:cNvSpPr/>
            <p:nvPr/>
          </p:nvSpPr>
          <p:spPr bwMode="auto">
            <a:xfrm>
              <a:off x="7894638" y="1943101"/>
              <a:ext cx="111125" cy="109538"/>
            </a:xfrm>
            <a:custGeom>
              <a:avLst/>
              <a:gdLst>
                <a:gd name="T0" fmla="*/ 70 w 141"/>
                <a:gd name="T1" fmla="*/ 0 h 139"/>
                <a:gd name="T2" fmla="*/ 93 w 141"/>
                <a:gd name="T3" fmla="*/ 4 h 139"/>
                <a:gd name="T4" fmla="*/ 112 w 141"/>
                <a:gd name="T5" fmla="*/ 13 h 139"/>
                <a:gd name="T6" fmla="*/ 128 w 141"/>
                <a:gd name="T7" fmla="*/ 29 h 139"/>
                <a:gd name="T8" fmla="*/ 137 w 141"/>
                <a:gd name="T9" fmla="*/ 48 h 139"/>
                <a:gd name="T10" fmla="*/ 141 w 141"/>
                <a:gd name="T11" fmla="*/ 70 h 139"/>
                <a:gd name="T12" fmla="*/ 137 w 141"/>
                <a:gd name="T13" fmla="*/ 91 h 139"/>
                <a:gd name="T14" fmla="*/ 128 w 141"/>
                <a:gd name="T15" fmla="*/ 110 h 139"/>
                <a:gd name="T16" fmla="*/ 112 w 141"/>
                <a:gd name="T17" fmla="*/ 125 h 139"/>
                <a:gd name="T18" fmla="*/ 93 w 141"/>
                <a:gd name="T19" fmla="*/ 136 h 139"/>
                <a:gd name="T20" fmla="*/ 70 w 141"/>
                <a:gd name="T21" fmla="*/ 139 h 139"/>
                <a:gd name="T22" fmla="*/ 49 w 141"/>
                <a:gd name="T23" fmla="*/ 136 h 139"/>
                <a:gd name="T24" fmla="*/ 28 w 141"/>
                <a:gd name="T25" fmla="*/ 125 h 139"/>
                <a:gd name="T26" fmla="*/ 14 w 141"/>
                <a:gd name="T27" fmla="*/ 110 h 139"/>
                <a:gd name="T28" fmla="*/ 3 w 141"/>
                <a:gd name="T29" fmla="*/ 91 h 139"/>
                <a:gd name="T30" fmla="*/ 0 w 141"/>
                <a:gd name="T31" fmla="*/ 70 h 139"/>
                <a:gd name="T32" fmla="*/ 3 w 141"/>
                <a:gd name="T33" fmla="*/ 48 h 139"/>
                <a:gd name="T34" fmla="*/ 14 w 141"/>
                <a:gd name="T35" fmla="*/ 29 h 139"/>
                <a:gd name="T36" fmla="*/ 28 w 141"/>
                <a:gd name="T37" fmla="*/ 13 h 139"/>
                <a:gd name="T38" fmla="*/ 49 w 141"/>
                <a:gd name="T39" fmla="*/ 4 h 139"/>
                <a:gd name="T40" fmla="*/ 70 w 141"/>
                <a:gd name="T41"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1" h="139">
                  <a:moveTo>
                    <a:pt x="70" y="0"/>
                  </a:moveTo>
                  <a:lnTo>
                    <a:pt x="93" y="4"/>
                  </a:lnTo>
                  <a:lnTo>
                    <a:pt x="112" y="13"/>
                  </a:lnTo>
                  <a:lnTo>
                    <a:pt x="128" y="29"/>
                  </a:lnTo>
                  <a:lnTo>
                    <a:pt x="137" y="48"/>
                  </a:lnTo>
                  <a:lnTo>
                    <a:pt x="141" y="70"/>
                  </a:lnTo>
                  <a:lnTo>
                    <a:pt x="137" y="91"/>
                  </a:lnTo>
                  <a:lnTo>
                    <a:pt x="128" y="110"/>
                  </a:lnTo>
                  <a:lnTo>
                    <a:pt x="112" y="125"/>
                  </a:lnTo>
                  <a:lnTo>
                    <a:pt x="93" y="136"/>
                  </a:lnTo>
                  <a:lnTo>
                    <a:pt x="70" y="139"/>
                  </a:lnTo>
                  <a:lnTo>
                    <a:pt x="49" y="136"/>
                  </a:lnTo>
                  <a:lnTo>
                    <a:pt x="28" y="125"/>
                  </a:lnTo>
                  <a:lnTo>
                    <a:pt x="14" y="110"/>
                  </a:lnTo>
                  <a:lnTo>
                    <a:pt x="3" y="91"/>
                  </a:lnTo>
                  <a:lnTo>
                    <a:pt x="0" y="70"/>
                  </a:lnTo>
                  <a:lnTo>
                    <a:pt x="3" y="48"/>
                  </a:lnTo>
                  <a:lnTo>
                    <a:pt x="14" y="29"/>
                  </a:lnTo>
                  <a:lnTo>
                    <a:pt x="28" y="13"/>
                  </a:lnTo>
                  <a:lnTo>
                    <a:pt x="49" y="4"/>
                  </a:lnTo>
                  <a:lnTo>
                    <a:pt x="70"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21" name="文本框 20"/>
          <p:cNvSpPr txBox="1"/>
          <p:nvPr/>
        </p:nvSpPr>
        <p:spPr>
          <a:xfrm>
            <a:off x="676404" y="2970834"/>
            <a:ext cx="3514811" cy="1477328"/>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nSpc>
                <a:spcPct val="150000"/>
              </a:lnSpc>
            </a:pPr>
            <a:r>
              <a:rPr lang="zh-CN" altLang="en-US" sz="2000" dirty="0" smtClean="0"/>
              <a:t>你</a:t>
            </a:r>
            <a:r>
              <a:rPr lang="zh-CN" altLang="en-US" sz="2000" dirty="0"/>
              <a:t>觉得这位老师的批评技巧怎样？如果你是老师，你还有别的批评办法吗？</a:t>
            </a:r>
            <a:endParaRPr lang="zh-CN" altLang="en-US" sz="2000" dirty="0"/>
          </a:p>
        </p:txBody>
      </p:sp>
      <p:sp>
        <p:nvSpPr>
          <p:cNvPr id="23" name="文本框 4"/>
          <p:cNvSpPr txBox="1"/>
          <p:nvPr/>
        </p:nvSpPr>
        <p:spPr>
          <a:xfrm>
            <a:off x="384543" y="463332"/>
            <a:ext cx="4316507" cy="646331"/>
          </a:xfrm>
          <a:prstGeom prst="rect">
            <a:avLst/>
          </a:prstGeom>
          <a:noFill/>
        </p:spPr>
        <p:txBody>
          <a:bodyPr wrap="square" rtlCol="0">
            <a:spAutoFit/>
          </a:bodyPr>
          <a:lstStyle/>
          <a:p>
            <a:pPr algn="ctr"/>
            <a:r>
              <a:rPr lang="zh-CN" altLang="en-US" sz="3600" b="1" dirty="0">
                <a:solidFill>
                  <a:srgbClr val="FFC000"/>
                </a:solidFill>
              </a:rPr>
              <a:t>技能训练</a:t>
            </a:r>
            <a:endParaRPr lang="zh-CN" altLang="en-US" sz="3600" b="1" dirty="0">
              <a:solidFill>
                <a:srgbClr val="FFC000"/>
              </a:solidFill>
            </a:endParaRPr>
          </a:p>
        </p:txBody>
      </p:sp>
      <p:grpSp>
        <p:nvGrpSpPr>
          <p:cNvPr id="6" name="组合 43"/>
          <p:cNvGrpSpPr/>
          <p:nvPr/>
        </p:nvGrpSpPr>
        <p:grpSpPr>
          <a:xfrm>
            <a:off x="587542" y="630989"/>
            <a:ext cx="859340" cy="434224"/>
            <a:chOff x="3064042" y="834189"/>
            <a:chExt cx="859340" cy="434224"/>
          </a:xfrm>
        </p:grpSpPr>
        <p:sp>
          <p:nvSpPr>
            <p:cNvPr id="25" name="燕尾形 24"/>
            <p:cNvSpPr/>
            <p:nvPr/>
          </p:nvSpPr>
          <p:spPr>
            <a:xfrm>
              <a:off x="3064042" y="834189"/>
              <a:ext cx="434224" cy="434224"/>
            </a:xfrm>
            <a:prstGeom prst="chevron">
              <a:avLst>
                <a:gd name="adj" fmla="val 47829"/>
              </a:avLst>
            </a:pr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燕尾形 25"/>
            <p:cNvSpPr/>
            <p:nvPr/>
          </p:nvSpPr>
          <p:spPr>
            <a:xfrm>
              <a:off x="3489158" y="834189"/>
              <a:ext cx="434224" cy="434224"/>
            </a:xfrm>
            <a:prstGeom prst="chevron">
              <a:avLst>
                <a:gd name="adj" fmla="val 47829"/>
              </a:avLst>
            </a:prstGeom>
            <a:solidFill>
              <a:srgbClr val="9FE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7" name="文本框 20"/>
          <p:cNvSpPr txBox="1"/>
          <p:nvPr/>
        </p:nvSpPr>
        <p:spPr>
          <a:xfrm>
            <a:off x="7822604" y="1121712"/>
            <a:ext cx="3721100" cy="4613442"/>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nSpc>
                <a:spcPct val="150000"/>
              </a:lnSpc>
            </a:pPr>
            <a:r>
              <a:rPr lang="en-US" altLang="zh-CN" dirty="0"/>
              <a:t>1</a:t>
            </a:r>
            <a:r>
              <a:rPr lang="zh-CN" altLang="en-US" dirty="0"/>
              <a:t>．运动场上同学们都在为自己的班级加油，可是小雪却借故开了小差，请你用适当的方法批评。</a:t>
            </a:r>
            <a:endParaRPr lang="zh-CN" altLang="en-US" dirty="0"/>
          </a:p>
          <a:p>
            <a:pPr>
              <a:lnSpc>
                <a:spcPct val="150000"/>
              </a:lnSpc>
            </a:pPr>
            <a:r>
              <a:rPr lang="zh-CN" altLang="en-US" dirty="0"/>
              <a:t>２．你有一个朋友家境不太好，但却花钱如流水，没有钱就借着花，同学们对此议论纷纷。你劝说他时，他却振振有词地说：走自己的路，让别人去说吧！你该如何应答？</a:t>
            </a:r>
            <a:endParaRPr lang="zh-CN" altLang="en-US" dirty="0"/>
          </a:p>
          <a:p>
            <a:pPr>
              <a:lnSpc>
                <a:spcPct val="150000"/>
              </a:lnSpc>
            </a:pPr>
            <a:r>
              <a:rPr lang="en-US" altLang="zh-CN" dirty="0"/>
              <a:t>3</a:t>
            </a:r>
            <a:r>
              <a:rPr lang="zh-CN" altLang="en-US" dirty="0"/>
              <a:t>．你班一位同学经常不扫地，同组同学意见很大，如果你是劳动委员，你会怎么批评他？</a:t>
            </a:r>
            <a:endParaRPr lang="zh-CN" altLang="en-US" dirty="0"/>
          </a:p>
        </p:txBody>
      </p:sp>
      <p:grpSp>
        <p:nvGrpSpPr>
          <p:cNvPr id="7" name="组合 49"/>
          <p:cNvGrpSpPr/>
          <p:nvPr/>
        </p:nvGrpSpPr>
        <p:grpSpPr>
          <a:xfrm>
            <a:off x="571500" y="1485902"/>
            <a:ext cx="1706610" cy="461665"/>
            <a:chOff x="319786" y="2984500"/>
            <a:chExt cx="1917700" cy="474724"/>
          </a:xfrm>
        </p:grpSpPr>
        <p:grpSp>
          <p:nvGrpSpPr>
            <p:cNvPr id="8" name="组合 39"/>
            <p:cNvGrpSpPr/>
            <p:nvPr/>
          </p:nvGrpSpPr>
          <p:grpSpPr>
            <a:xfrm rot="10800000">
              <a:off x="319786" y="2984501"/>
              <a:ext cx="1917700" cy="452790"/>
              <a:chOff x="774700" y="2755900"/>
              <a:chExt cx="1612900" cy="383234"/>
            </a:xfrm>
          </p:grpSpPr>
          <p:sp>
            <p:nvSpPr>
              <p:cNvPr id="32" name="矩形 31"/>
              <p:cNvSpPr/>
              <p:nvPr/>
            </p:nvSpPr>
            <p:spPr>
              <a:xfrm>
                <a:off x="774700" y="2755900"/>
                <a:ext cx="1612900" cy="368300"/>
              </a:xfrm>
              <a:prstGeom prst="rect">
                <a:avLst/>
              </a:prstGeom>
              <a:solidFill>
                <a:schemeClr val="accent6">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sp>
            <p:nvSpPr>
              <p:cNvPr id="33" name="六边形 32"/>
              <p:cNvSpPr/>
              <p:nvPr/>
            </p:nvSpPr>
            <p:spPr>
              <a:xfrm rot="1721746">
                <a:off x="833085" y="2762047"/>
                <a:ext cx="437421" cy="377087"/>
              </a:xfrm>
              <a:prstGeom prst="hexagon">
                <a:avLst/>
              </a:prstGeom>
              <a:solidFill>
                <a:srgbClr val="92D050"/>
              </a:solidFill>
              <a:ln>
                <a:solidFill>
                  <a:srgbClr val="0E1509"/>
                </a:solidFill>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zh-CN" altLang="en-US"/>
              </a:p>
            </p:txBody>
          </p:sp>
        </p:grpSp>
        <p:sp>
          <p:nvSpPr>
            <p:cNvPr id="30" name="矩形 29"/>
            <p:cNvSpPr/>
            <p:nvPr/>
          </p:nvSpPr>
          <p:spPr>
            <a:xfrm>
              <a:off x="703661" y="3028434"/>
              <a:ext cx="726277" cy="379779"/>
            </a:xfrm>
            <a:prstGeom prst="rect">
              <a:avLst/>
            </a:prstGeom>
          </p:spPr>
          <p:txBody>
            <a:bodyPr wrap="none">
              <a:spAutoFit/>
            </a:bodyPr>
            <a:lstStyle/>
            <a:p>
              <a:pPr algn="ctr"/>
              <a:r>
                <a:rPr lang="zh-CN" altLang="en-US" dirty="0">
                  <a:latin typeface="+mn-ea"/>
                </a:rPr>
                <a:t>训练</a:t>
              </a:r>
              <a:endParaRPr lang="zh-CN" altLang="en-US" dirty="0">
                <a:latin typeface="+mn-ea"/>
              </a:endParaRPr>
            </a:p>
          </p:txBody>
        </p:sp>
        <p:sp>
          <p:nvSpPr>
            <p:cNvPr id="31" name="TextBox 30"/>
            <p:cNvSpPr txBox="1"/>
            <p:nvPr/>
          </p:nvSpPr>
          <p:spPr>
            <a:xfrm>
              <a:off x="1739900" y="2984500"/>
              <a:ext cx="266700" cy="474724"/>
            </a:xfrm>
            <a:prstGeom prst="rect">
              <a:avLst/>
            </a:prstGeom>
            <a:noFill/>
          </p:spPr>
          <p:txBody>
            <a:bodyPr wrap="square" rtlCol="0">
              <a:spAutoFit/>
            </a:bodyPr>
            <a:lstStyle/>
            <a:p>
              <a:r>
                <a:rPr lang="en-US" altLang="zh-CN" sz="2400" dirty="0">
                  <a:solidFill>
                    <a:schemeClr val="bg1"/>
                  </a:solidFill>
                </a:rPr>
                <a:t>2</a:t>
              </a:r>
              <a:endParaRPr lang="zh-CN" altLang="en-US" sz="2400" dirty="0">
                <a:solidFill>
                  <a:schemeClr val="bg1"/>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ox(in)">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box(in)">
                                      <p:cBhvr>
                                        <p:cTn id="1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FB7A3ED1-8A86-444E-A5FA-8BBDB1966EAF}" type="slidenum">
              <a:rPr lang="zh-CN" altLang="en-US" smtClean="0"/>
            </a:fld>
            <a:endParaRPr lang="zh-CN" altLang="en-US" dirty="0"/>
          </a:p>
        </p:txBody>
      </p:sp>
      <p:sp>
        <p:nvSpPr>
          <p:cNvPr id="44" name="任意多边形 43"/>
          <p:cNvSpPr/>
          <p:nvPr/>
        </p:nvSpPr>
        <p:spPr>
          <a:xfrm rot="10800000">
            <a:off x="3890830" y="2527299"/>
            <a:ext cx="3424370" cy="3036063"/>
          </a:xfrm>
          <a:custGeom>
            <a:avLst/>
            <a:gdLst>
              <a:gd name="connsiteX0" fmla="*/ 0 w 4370425"/>
              <a:gd name="connsiteY0" fmla="*/ 4370331 h 4370331"/>
              <a:gd name="connsiteX1" fmla="*/ 2185213 w 4370425"/>
              <a:gd name="connsiteY1" fmla="*/ 0 h 4370331"/>
              <a:gd name="connsiteX2" fmla="*/ 4370425 w 4370425"/>
              <a:gd name="connsiteY2" fmla="*/ 4370331 h 4370331"/>
              <a:gd name="connsiteX3" fmla="*/ 0 w 4370425"/>
              <a:gd name="connsiteY3" fmla="*/ 4370331 h 4370331"/>
              <a:gd name="connsiteX0-1" fmla="*/ 0 w 5038082"/>
              <a:gd name="connsiteY0-2" fmla="*/ 4370331 h 4370331"/>
              <a:gd name="connsiteX1-3" fmla="*/ 2852870 w 5038082"/>
              <a:gd name="connsiteY1-4" fmla="*/ 0 h 4370331"/>
              <a:gd name="connsiteX2-5" fmla="*/ 5038082 w 5038082"/>
              <a:gd name="connsiteY2-6" fmla="*/ 4370331 h 4370331"/>
              <a:gd name="connsiteX3-7" fmla="*/ 0 w 5038082"/>
              <a:gd name="connsiteY3-8" fmla="*/ 4370331 h 4370331"/>
              <a:gd name="connsiteX0-9" fmla="*/ 0 w 5038082"/>
              <a:gd name="connsiteY0-10" fmla="*/ 4225188 h 4225188"/>
              <a:gd name="connsiteX1-11" fmla="*/ 2794813 w 5038082"/>
              <a:gd name="connsiteY1-12" fmla="*/ 0 h 4225188"/>
              <a:gd name="connsiteX2-13" fmla="*/ 5038082 w 5038082"/>
              <a:gd name="connsiteY2-14" fmla="*/ 4225188 h 4225188"/>
              <a:gd name="connsiteX3-15" fmla="*/ 0 w 5038082"/>
              <a:gd name="connsiteY3-16" fmla="*/ 4225188 h 4225188"/>
              <a:gd name="connsiteX0-17" fmla="*/ 0 w 5038082"/>
              <a:gd name="connsiteY0-18" fmla="*/ 4312274 h 4312274"/>
              <a:gd name="connsiteX1-19" fmla="*/ 2577098 w 5038082"/>
              <a:gd name="connsiteY1-20" fmla="*/ 0 h 4312274"/>
              <a:gd name="connsiteX2-21" fmla="*/ 5038082 w 5038082"/>
              <a:gd name="connsiteY2-22" fmla="*/ 4312274 h 4312274"/>
              <a:gd name="connsiteX3-23" fmla="*/ 0 w 5038082"/>
              <a:gd name="connsiteY3-24" fmla="*/ 4312274 h 4312274"/>
              <a:gd name="connsiteX0-25" fmla="*/ 0 w 5807339"/>
              <a:gd name="connsiteY0-26" fmla="*/ 4312274 h 4312274"/>
              <a:gd name="connsiteX1-27" fmla="*/ 2577098 w 5807339"/>
              <a:gd name="connsiteY1-28" fmla="*/ 0 h 4312274"/>
              <a:gd name="connsiteX2-29" fmla="*/ 5807339 w 5807339"/>
              <a:gd name="connsiteY2-30" fmla="*/ 3673646 h 4312274"/>
              <a:gd name="connsiteX3-31" fmla="*/ 0 w 5807339"/>
              <a:gd name="connsiteY3-32" fmla="*/ 4312274 h 4312274"/>
              <a:gd name="connsiteX0-33" fmla="*/ 0 w 5734767"/>
              <a:gd name="connsiteY0-34" fmla="*/ 3252731 h 3673646"/>
              <a:gd name="connsiteX1-35" fmla="*/ 2504526 w 5734767"/>
              <a:gd name="connsiteY1-36" fmla="*/ 0 h 3673646"/>
              <a:gd name="connsiteX2-37" fmla="*/ 5734767 w 5734767"/>
              <a:gd name="connsiteY2-38" fmla="*/ 3673646 h 3673646"/>
              <a:gd name="connsiteX3-39" fmla="*/ 0 w 5734767"/>
              <a:gd name="connsiteY3-40" fmla="*/ 3252731 h 3673646"/>
              <a:gd name="connsiteX0-41" fmla="*/ 0 w 5255796"/>
              <a:gd name="connsiteY0-42" fmla="*/ 3252731 h 4384846"/>
              <a:gd name="connsiteX1-43" fmla="*/ 2504526 w 5255796"/>
              <a:gd name="connsiteY1-44" fmla="*/ 0 h 4384846"/>
              <a:gd name="connsiteX2-45" fmla="*/ 5255796 w 5255796"/>
              <a:gd name="connsiteY2-46" fmla="*/ 4384846 h 4384846"/>
              <a:gd name="connsiteX3-47" fmla="*/ 0 w 5255796"/>
              <a:gd name="connsiteY3-48" fmla="*/ 3252731 h 4384846"/>
              <a:gd name="connsiteX0-49" fmla="*/ 0 w 4936482"/>
              <a:gd name="connsiteY0-50" fmla="*/ 3528503 h 4384846"/>
              <a:gd name="connsiteX1-51" fmla="*/ 2185212 w 4936482"/>
              <a:gd name="connsiteY1-52" fmla="*/ 0 h 4384846"/>
              <a:gd name="connsiteX2-53" fmla="*/ 4936482 w 4936482"/>
              <a:gd name="connsiteY2-54" fmla="*/ 4384846 h 4384846"/>
              <a:gd name="connsiteX3-55" fmla="*/ 0 w 4936482"/>
              <a:gd name="connsiteY3-56" fmla="*/ 3528503 h 4384846"/>
              <a:gd name="connsiteX0-57" fmla="*/ 0 w 4733282"/>
              <a:gd name="connsiteY0-58" fmla="*/ 3528503 h 4500961"/>
              <a:gd name="connsiteX1-59" fmla="*/ 2185212 w 4733282"/>
              <a:gd name="connsiteY1-60" fmla="*/ 0 h 4500961"/>
              <a:gd name="connsiteX2-61" fmla="*/ 4733282 w 4733282"/>
              <a:gd name="connsiteY2-62" fmla="*/ 4500961 h 4500961"/>
              <a:gd name="connsiteX3-63" fmla="*/ 0 w 4733282"/>
              <a:gd name="connsiteY3-64" fmla="*/ 3528503 h 4500961"/>
              <a:gd name="connsiteX0-65" fmla="*/ 0 w 5096140"/>
              <a:gd name="connsiteY0-66" fmla="*/ 3702674 h 4500961"/>
              <a:gd name="connsiteX1-67" fmla="*/ 2548070 w 5096140"/>
              <a:gd name="connsiteY1-68" fmla="*/ 0 h 4500961"/>
              <a:gd name="connsiteX2-69" fmla="*/ 5096140 w 5096140"/>
              <a:gd name="connsiteY2-70" fmla="*/ 4500961 h 4500961"/>
              <a:gd name="connsiteX3-71" fmla="*/ 0 w 5096140"/>
              <a:gd name="connsiteY3-72" fmla="*/ 3702674 h 4500961"/>
              <a:gd name="connsiteX0-73" fmla="*/ 0 w 5096140"/>
              <a:gd name="connsiteY0-74" fmla="*/ 3702674 h 4268733"/>
              <a:gd name="connsiteX1-75" fmla="*/ 2548070 w 5096140"/>
              <a:gd name="connsiteY1-76" fmla="*/ 0 h 4268733"/>
              <a:gd name="connsiteX2-77" fmla="*/ 5096140 w 5096140"/>
              <a:gd name="connsiteY2-78" fmla="*/ 4268733 h 4268733"/>
              <a:gd name="connsiteX3-79" fmla="*/ 0 w 5096140"/>
              <a:gd name="connsiteY3-80" fmla="*/ 3702674 h 4268733"/>
            </a:gdLst>
            <a:ahLst/>
            <a:cxnLst>
              <a:cxn ang="0">
                <a:pos x="connsiteX0-1" y="connsiteY0-2"/>
              </a:cxn>
              <a:cxn ang="0">
                <a:pos x="connsiteX1-3" y="connsiteY1-4"/>
              </a:cxn>
              <a:cxn ang="0">
                <a:pos x="connsiteX2-5" y="connsiteY2-6"/>
              </a:cxn>
              <a:cxn ang="0">
                <a:pos x="connsiteX3-7" y="connsiteY3-8"/>
              </a:cxn>
            </a:cxnLst>
            <a:rect l="l" t="t" r="r" b="b"/>
            <a:pathLst>
              <a:path w="5096140" h="4268733">
                <a:moveTo>
                  <a:pt x="0" y="3702674"/>
                </a:moveTo>
                <a:lnTo>
                  <a:pt x="2548070" y="0"/>
                </a:lnTo>
                <a:lnTo>
                  <a:pt x="5096140" y="4268733"/>
                </a:lnTo>
                <a:lnTo>
                  <a:pt x="0" y="3702674"/>
                </a:lnTo>
                <a:close/>
              </a:path>
            </a:pathLst>
          </a:custGeom>
          <a:solidFill>
            <a:srgbClr val="0A6546"/>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87684" tIns="887670" rIns="887684" bIns="887670" numCol="1" spcCol="1270" anchor="ctr" anchorCtr="0">
            <a:noAutofit/>
          </a:bodyPr>
          <a:lstStyle/>
          <a:p>
            <a:pPr lvl="0" algn="ctr" defTabSz="2889250">
              <a:lnSpc>
                <a:spcPct val="90000"/>
              </a:lnSpc>
              <a:spcBef>
                <a:spcPct val="0"/>
              </a:spcBef>
              <a:spcAft>
                <a:spcPct val="35000"/>
              </a:spcAft>
            </a:pPr>
            <a:endParaRPr lang="zh-CN" altLang="en-US" sz="6500" kern="1200"/>
          </a:p>
        </p:txBody>
      </p:sp>
      <p:grpSp>
        <p:nvGrpSpPr>
          <p:cNvPr id="2" name="组合 60"/>
          <p:cNvGrpSpPr/>
          <p:nvPr/>
        </p:nvGrpSpPr>
        <p:grpSpPr>
          <a:xfrm>
            <a:off x="6340297" y="4223100"/>
            <a:ext cx="1707874" cy="1529470"/>
            <a:chOff x="7806240" y="1349271"/>
            <a:chExt cx="1707874" cy="1529470"/>
          </a:xfrm>
        </p:grpSpPr>
        <p:sp>
          <p:nvSpPr>
            <p:cNvPr id="54" name="任意多边形 53"/>
            <p:cNvSpPr/>
            <p:nvPr/>
          </p:nvSpPr>
          <p:spPr>
            <a:xfrm>
              <a:off x="7955048" y="1349271"/>
              <a:ext cx="1559066" cy="1529470"/>
            </a:xfrm>
            <a:custGeom>
              <a:avLst/>
              <a:gdLst>
                <a:gd name="connsiteX0" fmla="*/ 0 w 1776780"/>
                <a:gd name="connsiteY0" fmla="*/ 1776213 h 1776213"/>
                <a:gd name="connsiteX1" fmla="*/ 888390 w 1776780"/>
                <a:gd name="connsiteY1" fmla="*/ 0 h 1776213"/>
                <a:gd name="connsiteX2" fmla="*/ 1776780 w 1776780"/>
                <a:gd name="connsiteY2" fmla="*/ 1776213 h 1776213"/>
                <a:gd name="connsiteX3" fmla="*/ 0 w 1776780"/>
                <a:gd name="connsiteY3" fmla="*/ 1776213 h 1776213"/>
                <a:gd name="connsiteX0-1" fmla="*/ 0 w 1776780"/>
                <a:gd name="connsiteY0-2" fmla="*/ 1529470 h 1529470"/>
                <a:gd name="connsiteX1-3" fmla="*/ 46562 w 1776780"/>
                <a:gd name="connsiteY1-4" fmla="*/ 0 h 1529470"/>
                <a:gd name="connsiteX2-5" fmla="*/ 1776780 w 1776780"/>
                <a:gd name="connsiteY2-6" fmla="*/ 1529470 h 1529470"/>
                <a:gd name="connsiteX3-7" fmla="*/ 0 w 1776780"/>
                <a:gd name="connsiteY3-8" fmla="*/ 1529470 h 1529470"/>
                <a:gd name="connsiteX0-9" fmla="*/ 0 w 1559066"/>
                <a:gd name="connsiteY0-10" fmla="*/ 1529470 h 1529470"/>
                <a:gd name="connsiteX1-11" fmla="*/ 46562 w 1559066"/>
                <a:gd name="connsiteY1-12" fmla="*/ 0 h 1529470"/>
                <a:gd name="connsiteX2-13" fmla="*/ 1559066 w 1559066"/>
                <a:gd name="connsiteY2-14" fmla="*/ 832784 h 1529470"/>
                <a:gd name="connsiteX3-15" fmla="*/ 0 w 1559066"/>
                <a:gd name="connsiteY3-16" fmla="*/ 1529470 h 1529470"/>
              </a:gdLst>
              <a:ahLst/>
              <a:cxnLst>
                <a:cxn ang="0">
                  <a:pos x="connsiteX0-1" y="connsiteY0-2"/>
                </a:cxn>
                <a:cxn ang="0">
                  <a:pos x="connsiteX1-3" y="connsiteY1-4"/>
                </a:cxn>
                <a:cxn ang="0">
                  <a:pos x="connsiteX2-5" y="connsiteY2-6"/>
                </a:cxn>
                <a:cxn ang="0">
                  <a:pos x="connsiteX3-7" y="connsiteY3-8"/>
                </a:cxn>
              </a:cxnLst>
              <a:rect l="l" t="t" r="r" b="b"/>
              <a:pathLst>
                <a:path w="1559066" h="1529470">
                  <a:moveTo>
                    <a:pt x="0" y="1529470"/>
                  </a:moveTo>
                  <a:lnTo>
                    <a:pt x="46562" y="0"/>
                  </a:lnTo>
                  <a:lnTo>
                    <a:pt x="1559066" y="832784"/>
                  </a:lnTo>
                  <a:lnTo>
                    <a:pt x="0" y="1529470"/>
                  </a:lnTo>
                  <a:close/>
                </a:path>
              </a:pathLst>
            </a:custGeom>
            <a:solidFill>
              <a:srgbClr val="02C978"/>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89743" tIns="389660" rIns="389743" bIns="389660" numCol="1" spcCol="1270" anchor="ctr" anchorCtr="0">
              <a:noAutofit/>
            </a:bodyPr>
            <a:lstStyle/>
            <a:p>
              <a:pPr lvl="0" algn="ctr" defTabSz="1511300">
                <a:lnSpc>
                  <a:spcPct val="90000"/>
                </a:lnSpc>
                <a:spcBef>
                  <a:spcPct val="0"/>
                </a:spcBef>
                <a:spcAft>
                  <a:spcPct val="35000"/>
                </a:spcAft>
              </a:pPr>
              <a:endParaRPr lang="zh-CN" altLang="en-US" sz="3400" kern="1200"/>
            </a:p>
          </p:txBody>
        </p:sp>
        <p:sp>
          <p:nvSpPr>
            <p:cNvPr id="58" name="文本框 57"/>
            <p:cNvSpPr txBox="1"/>
            <p:nvPr/>
          </p:nvSpPr>
          <p:spPr>
            <a:xfrm>
              <a:off x="7806240" y="1790638"/>
              <a:ext cx="1349828" cy="830997"/>
            </a:xfrm>
            <a:prstGeom prst="rect">
              <a:avLst/>
            </a:prstGeom>
            <a:noFill/>
          </p:spPr>
          <p:txBody>
            <a:bodyPr wrap="square" rtlCol="0">
              <a:spAutoFit/>
            </a:bodyPr>
            <a:lstStyle/>
            <a:p>
              <a:pPr algn="ctr"/>
              <a:r>
                <a:rPr lang="zh-CN" altLang="en-US" sz="2400" dirty="0" smtClean="0">
                  <a:solidFill>
                    <a:schemeClr val="bg1"/>
                  </a:solidFill>
                </a:rPr>
                <a:t>现场</a:t>
              </a:r>
              <a:endParaRPr lang="en-US" altLang="zh-CN" sz="2400" dirty="0" smtClean="0">
                <a:solidFill>
                  <a:schemeClr val="bg1"/>
                </a:solidFill>
              </a:endParaRPr>
            </a:p>
            <a:p>
              <a:pPr algn="ctr"/>
              <a:r>
                <a:rPr lang="zh-CN" altLang="en-US" sz="2400" dirty="0" smtClean="0">
                  <a:solidFill>
                    <a:schemeClr val="bg1"/>
                  </a:solidFill>
                </a:rPr>
                <a:t>操练</a:t>
              </a:r>
              <a:endParaRPr lang="zh-CN" altLang="en-US" sz="2400" dirty="0">
                <a:solidFill>
                  <a:schemeClr val="bg1"/>
                </a:solidFill>
              </a:endParaRPr>
            </a:p>
          </p:txBody>
        </p:sp>
      </p:grpSp>
      <p:grpSp>
        <p:nvGrpSpPr>
          <p:cNvPr id="3" name="组合 59"/>
          <p:cNvGrpSpPr/>
          <p:nvPr/>
        </p:nvGrpSpPr>
        <p:grpSpPr>
          <a:xfrm>
            <a:off x="2801779" y="1473846"/>
            <a:ext cx="1576063" cy="1514955"/>
            <a:chOff x="4006465" y="3636474"/>
            <a:chExt cx="1576063" cy="1514955"/>
          </a:xfrm>
        </p:grpSpPr>
        <p:sp>
          <p:nvSpPr>
            <p:cNvPr id="51" name="任意多边形 50"/>
            <p:cNvSpPr/>
            <p:nvPr/>
          </p:nvSpPr>
          <p:spPr>
            <a:xfrm>
              <a:off x="4006465" y="3636474"/>
              <a:ext cx="1413923" cy="1514955"/>
            </a:xfrm>
            <a:custGeom>
              <a:avLst/>
              <a:gdLst>
                <a:gd name="connsiteX0" fmla="*/ 0 w 1776780"/>
                <a:gd name="connsiteY0" fmla="*/ 1776213 h 1776213"/>
                <a:gd name="connsiteX1" fmla="*/ 888390 w 1776780"/>
                <a:gd name="connsiteY1" fmla="*/ 0 h 1776213"/>
                <a:gd name="connsiteX2" fmla="*/ 1776780 w 1776780"/>
                <a:gd name="connsiteY2" fmla="*/ 1776213 h 1776213"/>
                <a:gd name="connsiteX3" fmla="*/ 0 w 1776780"/>
                <a:gd name="connsiteY3" fmla="*/ 1776213 h 1776213"/>
                <a:gd name="connsiteX0-1" fmla="*/ 0 w 1776780"/>
                <a:gd name="connsiteY0-2" fmla="*/ 1805241 h 1805241"/>
                <a:gd name="connsiteX1-3" fmla="*/ 1570561 w 1776780"/>
                <a:gd name="connsiteY1-4" fmla="*/ 0 h 1805241"/>
                <a:gd name="connsiteX2-5" fmla="*/ 1776780 w 1776780"/>
                <a:gd name="connsiteY2-6" fmla="*/ 1805241 h 1805241"/>
                <a:gd name="connsiteX3-7" fmla="*/ 0 w 1776780"/>
                <a:gd name="connsiteY3-8" fmla="*/ 1805241 h 1805241"/>
                <a:gd name="connsiteX0-9" fmla="*/ 0 w 1530037"/>
                <a:gd name="connsiteY0-10" fmla="*/ 861812 h 1805241"/>
                <a:gd name="connsiteX1-11" fmla="*/ 1323818 w 1530037"/>
                <a:gd name="connsiteY1-12" fmla="*/ 0 h 1805241"/>
                <a:gd name="connsiteX2-13" fmla="*/ 1530037 w 1530037"/>
                <a:gd name="connsiteY2-14" fmla="*/ 1805241 h 1805241"/>
                <a:gd name="connsiteX3-15" fmla="*/ 0 w 1530037"/>
                <a:gd name="connsiteY3-16" fmla="*/ 861812 h 1805241"/>
                <a:gd name="connsiteX0-17" fmla="*/ 0 w 1820323"/>
                <a:gd name="connsiteY0-18" fmla="*/ 861812 h 1573012"/>
                <a:gd name="connsiteX1-19" fmla="*/ 1323818 w 1820323"/>
                <a:gd name="connsiteY1-20" fmla="*/ 0 h 1573012"/>
                <a:gd name="connsiteX2-21" fmla="*/ 1820323 w 1820323"/>
                <a:gd name="connsiteY2-22" fmla="*/ 1573012 h 1573012"/>
                <a:gd name="connsiteX3-23" fmla="*/ 0 w 1820323"/>
                <a:gd name="connsiteY3-24" fmla="*/ 861812 h 1573012"/>
                <a:gd name="connsiteX0-25" fmla="*/ 0 w 1413923"/>
                <a:gd name="connsiteY0-26" fmla="*/ 861812 h 1514955"/>
                <a:gd name="connsiteX1-27" fmla="*/ 1323818 w 1413923"/>
                <a:gd name="connsiteY1-28" fmla="*/ 0 h 1514955"/>
                <a:gd name="connsiteX2-29" fmla="*/ 1413923 w 1413923"/>
                <a:gd name="connsiteY2-30" fmla="*/ 1514955 h 1514955"/>
                <a:gd name="connsiteX3-31" fmla="*/ 0 w 1413923"/>
                <a:gd name="connsiteY3-32" fmla="*/ 861812 h 1514955"/>
              </a:gdLst>
              <a:ahLst/>
              <a:cxnLst>
                <a:cxn ang="0">
                  <a:pos x="connsiteX0-1" y="connsiteY0-2"/>
                </a:cxn>
                <a:cxn ang="0">
                  <a:pos x="connsiteX1-3" y="connsiteY1-4"/>
                </a:cxn>
                <a:cxn ang="0">
                  <a:pos x="connsiteX2-5" y="connsiteY2-6"/>
                </a:cxn>
                <a:cxn ang="0">
                  <a:pos x="connsiteX3-7" y="connsiteY3-8"/>
                </a:cxn>
              </a:cxnLst>
              <a:rect l="l" t="t" r="r" b="b"/>
              <a:pathLst>
                <a:path w="1413923" h="1514955">
                  <a:moveTo>
                    <a:pt x="0" y="861812"/>
                  </a:moveTo>
                  <a:lnTo>
                    <a:pt x="1323818" y="0"/>
                  </a:lnTo>
                  <a:lnTo>
                    <a:pt x="1413923" y="1514955"/>
                  </a:lnTo>
                  <a:lnTo>
                    <a:pt x="0" y="861812"/>
                  </a:lnTo>
                  <a:close/>
                </a:path>
              </a:pathLst>
            </a:custGeom>
            <a:solidFill>
              <a:srgbClr val="FFFF0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89743" tIns="389660" rIns="389743" bIns="389660" numCol="1" spcCol="1270" anchor="ctr" anchorCtr="0">
              <a:noAutofit/>
            </a:bodyPr>
            <a:lstStyle/>
            <a:p>
              <a:pPr lvl="0" algn="ctr" defTabSz="1511300">
                <a:lnSpc>
                  <a:spcPct val="90000"/>
                </a:lnSpc>
                <a:spcBef>
                  <a:spcPct val="0"/>
                </a:spcBef>
                <a:spcAft>
                  <a:spcPct val="35000"/>
                </a:spcAft>
              </a:pPr>
              <a:endParaRPr lang="zh-CN" altLang="en-US" sz="3400" kern="1200"/>
            </a:p>
          </p:txBody>
        </p:sp>
        <p:sp>
          <p:nvSpPr>
            <p:cNvPr id="59" name="文本框 58"/>
            <p:cNvSpPr txBox="1"/>
            <p:nvPr/>
          </p:nvSpPr>
          <p:spPr>
            <a:xfrm>
              <a:off x="4232700" y="4060587"/>
              <a:ext cx="1349828" cy="830997"/>
            </a:xfrm>
            <a:prstGeom prst="rect">
              <a:avLst/>
            </a:prstGeom>
            <a:noFill/>
          </p:spPr>
          <p:txBody>
            <a:bodyPr wrap="square" rtlCol="0">
              <a:spAutoFit/>
            </a:bodyPr>
            <a:lstStyle/>
            <a:p>
              <a:pPr algn="ctr"/>
              <a:r>
                <a:rPr lang="zh-CN" altLang="en-US" sz="2400" dirty="0"/>
                <a:t>各</a:t>
              </a:r>
              <a:r>
                <a:rPr lang="zh-CN" altLang="en-US" sz="2400" dirty="0" smtClean="0"/>
                <a:t>抒</a:t>
              </a:r>
              <a:endParaRPr lang="en-US" altLang="zh-CN" sz="2400" dirty="0" smtClean="0"/>
            </a:p>
            <a:p>
              <a:pPr algn="ctr"/>
              <a:r>
                <a:rPr lang="zh-CN" altLang="en-US" sz="2400" dirty="0" smtClean="0"/>
                <a:t>己见</a:t>
              </a:r>
              <a:endParaRPr lang="zh-CN" altLang="en-US" sz="2000" dirty="0"/>
            </a:p>
          </p:txBody>
        </p:sp>
      </p:grpSp>
      <p:grpSp>
        <p:nvGrpSpPr>
          <p:cNvPr id="5" name="组合 16"/>
          <p:cNvGrpSpPr/>
          <p:nvPr/>
        </p:nvGrpSpPr>
        <p:grpSpPr>
          <a:xfrm flipH="1">
            <a:off x="5032059" y="2988801"/>
            <a:ext cx="1141910" cy="1112734"/>
            <a:chOff x="7651750" y="1706563"/>
            <a:chExt cx="806450" cy="936625"/>
          </a:xfrm>
          <a:solidFill>
            <a:schemeClr val="bg1"/>
          </a:solidFill>
        </p:grpSpPr>
        <p:sp>
          <p:nvSpPr>
            <p:cNvPr id="18" name="Freeform 24"/>
            <p:cNvSpPr/>
            <p:nvPr/>
          </p:nvSpPr>
          <p:spPr bwMode="auto">
            <a:xfrm>
              <a:off x="8159750" y="2054226"/>
              <a:ext cx="50800" cy="52388"/>
            </a:xfrm>
            <a:custGeom>
              <a:avLst/>
              <a:gdLst>
                <a:gd name="T0" fmla="*/ 28 w 65"/>
                <a:gd name="T1" fmla="*/ 0 h 65"/>
                <a:gd name="T2" fmla="*/ 41 w 65"/>
                <a:gd name="T3" fmla="*/ 0 h 65"/>
                <a:gd name="T4" fmla="*/ 53 w 65"/>
                <a:gd name="T5" fmla="*/ 5 h 65"/>
                <a:gd name="T6" fmla="*/ 61 w 65"/>
                <a:gd name="T7" fmla="*/ 15 h 65"/>
                <a:gd name="T8" fmla="*/ 65 w 65"/>
                <a:gd name="T9" fmla="*/ 27 h 65"/>
                <a:gd name="T10" fmla="*/ 65 w 65"/>
                <a:gd name="T11" fmla="*/ 40 h 65"/>
                <a:gd name="T12" fmla="*/ 59 w 65"/>
                <a:gd name="T13" fmla="*/ 52 h 65"/>
                <a:gd name="T14" fmla="*/ 50 w 65"/>
                <a:gd name="T15" fmla="*/ 61 h 65"/>
                <a:gd name="T16" fmla="*/ 38 w 65"/>
                <a:gd name="T17" fmla="*/ 65 h 65"/>
                <a:gd name="T18" fmla="*/ 26 w 65"/>
                <a:gd name="T19" fmla="*/ 65 h 65"/>
                <a:gd name="T20" fmla="*/ 14 w 65"/>
                <a:gd name="T21" fmla="*/ 59 h 65"/>
                <a:gd name="T22" fmla="*/ 5 w 65"/>
                <a:gd name="T23" fmla="*/ 50 h 65"/>
                <a:gd name="T24" fmla="*/ 0 w 65"/>
                <a:gd name="T25" fmla="*/ 38 h 65"/>
                <a:gd name="T26" fmla="*/ 2 w 65"/>
                <a:gd name="T27" fmla="*/ 25 h 65"/>
                <a:gd name="T28" fmla="*/ 6 w 65"/>
                <a:gd name="T29" fmla="*/ 13 h 65"/>
                <a:gd name="T30" fmla="*/ 16 w 65"/>
                <a:gd name="T31" fmla="*/ 3 h 65"/>
                <a:gd name="T32" fmla="*/ 28 w 65"/>
                <a:gd name="T33"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 h="65">
                  <a:moveTo>
                    <a:pt x="28" y="0"/>
                  </a:moveTo>
                  <a:lnTo>
                    <a:pt x="41" y="0"/>
                  </a:lnTo>
                  <a:lnTo>
                    <a:pt x="53" y="5"/>
                  </a:lnTo>
                  <a:lnTo>
                    <a:pt x="61" y="15"/>
                  </a:lnTo>
                  <a:lnTo>
                    <a:pt x="65" y="27"/>
                  </a:lnTo>
                  <a:lnTo>
                    <a:pt x="65" y="40"/>
                  </a:lnTo>
                  <a:lnTo>
                    <a:pt x="59" y="52"/>
                  </a:lnTo>
                  <a:lnTo>
                    <a:pt x="50" y="61"/>
                  </a:lnTo>
                  <a:lnTo>
                    <a:pt x="38" y="65"/>
                  </a:lnTo>
                  <a:lnTo>
                    <a:pt x="26" y="65"/>
                  </a:lnTo>
                  <a:lnTo>
                    <a:pt x="14" y="59"/>
                  </a:lnTo>
                  <a:lnTo>
                    <a:pt x="5" y="50"/>
                  </a:lnTo>
                  <a:lnTo>
                    <a:pt x="0" y="38"/>
                  </a:lnTo>
                  <a:lnTo>
                    <a:pt x="2" y="25"/>
                  </a:lnTo>
                  <a:lnTo>
                    <a:pt x="6" y="13"/>
                  </a:lnTo>
                  <a:lnTo>
                    <a:pt x="16" y="3"/>
                  </a:lnTo>
                  <a:lnTo>
                    <a:pt x="28"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9" name="Freeform 25"/>
            <p:cNvSpPr>
              <a:spLocks noEditPoints="1"/>
            </p:cNvSpPr>
            <p:nvPr/>
          </p:nvSpPr>
          <p:spPr bwMode="auto">
            <a:xfrm>
              <a:off x="7651750" y="1706563"/>
              <a:ext cx="806450" cy="936625"/>
            </a:xfrm>
            <a:custGeom>
              <a:avLst/>
              <a:gdLst>
                <a:gd name="T0" fmla="*/ 668 w 1017"/>
                <a:gd name="T1" fmla="*/ 393 h 1180"/>
                <a:gd name="T2" fmla="*/ 630 w 1017"/>
                <a:gd name="T3" fmla="*/ 377 h 1180"/>
                <a:gd name="T4" fmla="*/ 607 w 1017"/>
                <a:gd name="T5" fmla="*/ 431 h 1180"/>
                <a:gd name="T6" fmla="*/ 572 w 1017"/>
                <a:gd name="T7" fmla="*/ 461 h 1180"/>
                <a:gd name="T8" fmla="*/ 596 w 1017"/>
                <a:gd name="T9" fmla="*/ 493 h 1180"/>
                <a:gd name="T10" fmla="*/ 595 w 1017"/>
                <a:gd name="T11" fmla="*/ 538 h 1180"/>
                <a:gd name="T12" fmla="*/ 633 w 1017"/>
                <a:gd name="T13" fmla="*/ 551 h 1180"/>
                <a:gd name="T14" fmla="*/ 669 w 1017"/>
                <a:gd name="T15" fmla="*/ 564 h 1180"/>
                <a:gd name="T16" fmla="*/ 704 w 1017"/>
                <a:gd name="T17" fmla="*/ 559 h 1180"/>
                <a:gd name="T18" fmla="*/ 734 w 1017"/>
                <a:gd name="T19" fmla="*/ 535 h 1180"/>
                <a:gd name="T20" fmla="*/ 767 w 1017"/>
                <a:gd name="T21" fmla="*/ 509 h 1180"/>
                <a:gd name="T22" fmla="*/ 753 w 1017"/>
                <a:gd name="T23" fmla="*/ 468 h 1180"/>
                <a:gd name="T24" fmla="*/ 766 w 1017"/>
                <a:gd name="T25" fmla="*/ 430 h 1180"/>
                <a:gd name="T26" fmla="*/ 725 w 1017"/>
                <a:gd name="T27" fmla="*/ 412 h 1180"/>
                <a:gd name="T28" fmla="*/ 687 w 1017"/>
                <a:gd name="T29" fmla="*/ 368 h 1180"/>
                <a:gd name="T30" fmla="*/ 331 w 1017"/>
                <a:gd name="T31" fmla="*/ 203 h 1180"/>
                <a:gd name="T32" fmla="*/ 270 w 1017"/>
                <a:gd name="T33" fmla="*/ 210 h 1180"/>
                <a:gd name="T34" fmla="*/ 207 w 1017"/>
                <a:gd name="T35" fmla="*/ 243 h 1180"/>
                <a:gd name="T36" fmla="*/ 218 w 1017"/>
                <a:gd name="T37" fmla="*/ 319 h 1180"/>
                <a:gd name="T38" fmla="*/ 161 w 1017"/>
                <a:gd name="T39" fmla="*/ 343 h 1180"/>
                <a:gd name="T40" fmla="*/ 199 w 1017"/>
                <a:gd name="T41" fmla="*/ 410 h 1180"/>
                <a:gd name="T42" fmla="*/ 222 w 1017"/>
                <a:gd name="T43" fmla="*/ 462 h 1180"/>
                <a:gd name="T44" fmla="*/ 243 w 1017"/>
                <a:gd name="T45" fmla="*/ 536 h 1180"/>
                <a:gd name="T46" fmla="*/ 301 w 1017"/>
                <a:gd name="T47" fmla="*/ 512 h 1180"/>
                <a:gd name="T48" fmla="*/ 348 w 1017"/>
                <a:gd name="T49" fmla="*/ 574 h 1180"/>
                <a:gd name="T50" fmla="*/ 417 w 1017"/>
                <a:gd name="T51" fmla="*/ 553 h 1180"/>
                <a:gd name="T52" fmla="*/ 465 w 1017"/>
                <a:gd name="T53" fmla="*/ 516 h 1180"/>
                <a:gd name="T54" fmla="*/ 551 w 1017"/>
                <a:gd name="T55" fmla="*/ 503 h 1180"/>
                <a:gd name="T56" fmla="*/ 527 w 1017"/>
                <a:gd name="T57" fmla="*/ 445 h 1180"/>
                <a:gd name="T58" fmla="*/ 578 w 1017"/>
                <a:gd name="T59" fmla="*/ 400 h 1180"/>
                <a:gd name="T60" fmla="*/ 578 w 1017"/>
                <a:gd name="T61" fmla="*/ 334 h 1180"/>
                <a:gd name="T62" fmla="*/ 527 w 1017"/>
                <a:gd name="T63" fmla="*/ 290 h 1180"/>
                <a:gd name="T64" fmla="*/ 550 w 1017"/>
                <a:gd name="T65" fmla="*/ 231 h 1180"/>
                <a:gd name="T66" fmla="*/ 463 w 1017"/>
                <a:gd name="T67" fmla="*/ 218 h 1180"/>
                <a:gd name="T68" fmla="*/ 416 w 1017"/>
                <a:gd name="T69" fmla="*/ 182 h 1180"/>
                <a:gd name="T70" fmla="*/ 539 w 1017"/>
                <a:gd name="T71" fmla="*/ 2 h 1180"/>
                <a:gd name="T72" fmla="*/ 664 w 1017"/>
                <a:gd name="T73" fmla="*/ 17 h 1180"/>
                <a:gd name="T74" fmla="*/ 776 w 1017"/>
                <a:gd name="T75" fmla="*/ 55 h 1180"/>
                <a:gd name="T76" fmla="*/ 828 w 1017"/>
                <a:gd name="T77" fmla="*/ 112 h 1180"/>
                <a:gd name="T78" fmla="*/ 903 w 1017"/>
                <a:gd name="T79" fmla="*/ 197 h 1180"/>
                <a:gd name="T80" fmla="*/ 929 w 1017"/>
                <a:gd name="T81" fmla="*/ 315 h 1180"/>
                <a:gd name="T82" fmla="*/ 968 w 1017"/>
                <a:gd name="T83" fmla="*/ 447 h 1180"/>
                <a:gd name="T84" fmla="*/ 977 w 1017"/>
                <a:gd name="T85" fmla="*/ 550 h 1180"/>
                <a:gd name="T86" fmla="*/ 1015 w 1017"/>
                <a:gd name="T87" fmla="*/ 673 h 1180"/>
                <a:gd name="T88" fmla="*/ 974 w 1017"/>
                <a:gd name="T89" fmla="*/ 717 h 1180"/>
                <a:gd name="T90" fmla="*/ 982 w 1017"/>
                <a:gd name="T91" fmla="*/ 796 h 1180"/>
                <a:gd name="T92" fmla="*/ 973 w 1017"/>
                <a:gd name="T93" fmla="*/ 827 h 1180"/>
                <a:gd name="T94" fmla="*/ 980 w 1017"/>
                <a:gd name="T95" fmla="*/ 867 h 1180"/>
                <a:gd name="T96" fmla="*/ 964 w 1017"/>
                <a:gd name="T97" fmla="*/ 912 h 1180"/>
                <a:gd name="T98" fmla="*/ 942 w 1017"/>
                <a:gd name="T99" fmla="*/ 974 h 1180"/>
                <a:gd name="T100" fmla="*/ 879 w 1017"/>
                <a:gd name="T101" fmla="*/ 980 h 1180"/>
                <a:gd name="T102" fmla="*/ 845 w 1017"/>
                <a:gd name="T103" fmla="*/ 974 h 1180"/>
                <a:gd name="T104" fmla="*/ 792 w 1017"/>
                <a:gd name="T105" fmla="*/ 985 h 1180"/>
                <a:gd name="T106" fmla="*/ 773 w 1017"/>
                <a:gd name="T107" fmla="*/ 1141 h 1180"/>
                <a:gd name="T108" fmla="*/ 261 w 1017"/>
                <a:gd name="T109" fmla="*/ 1042 h 1180"/>
                <a:gd name="T110" fmla="*/ 186 w 1017"/>
                <a:gd name="T111" fmla="*/ 832 h 1180"/>
                <a:gd name="T112" fmla="*/ 0 w 1017"/>
                <a:gd name="T113" fmla="*/ 469 h 1180"/>
                <a:gd name="T114" fmla="*/ 25 w 1017"/>
                <a:gd name="T115" fmla="*/ 294 h 1180"/>
                <a:gd name="T116" fmla="*/ 88 w 1017"/>
                <a:gd name="T117" fmla="*/ 183 h 1180"/>
                <a:gd name="T118" fmla="*/ 179 w 1017"/>
                <a:gd name="T119" fmla="*/ 96 h 1180"/>
                <a:gd name="T120" fmla="*/ 298 w 1017"/>
                <a:gd name="T121" fmla="*/ 38 h 1180"/>
                <a:gd name="T122" fmla="*/ 430 w 1017"/>
                <a:gd name="T123" fmla="*/ 6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17" h="1180">
                  <a:moveTo>
                    <a:pt x="687" y="368"/>
                  </a:moveTo>
                  <a:lnTo>
                    <a:pt x="685" y="369"/>
                  </a:lnTo>
                  <a:lnTo>
                    <a:pt x="681" y="374"/>
                  </a:lnTo>
                  <a:lnTo>
                    <a:pt x="678" y="380"/>
                  </a:lnTo>
                  <a:lnTo>
                    <a:pt x="673" y="386"/>
                  </a:lnTo>
                  <a:lnTo>
                    <a:pt x="669" y="390"/>
                  </a:lnTo>
                  <a:lnTo>
                    <a:pt x="668" y="393"/>
                  </a:lnTo>
                  <a:lnTo>
                    <a:pt x="655" y="395"/>
                  </a:lnTo>
                  <a:lnTo>
                    <a:pt x="654" y="394"/>
                  </a:lnTo>
                  <a:lnTo>
                    <a:pt x="649" y="390"/>
                  </a:lnTo>
                  <a:lnTo>
                    <a:pt x="643" y="386"/>
                  </a:lnTo>
                  <a:lnTo>
                    <a:pt x="637" y="381"/>
                  </a:lnTo>
                  <a:lnTo>
                    <a:pt x="632" y="378"/>
                  </a:lnTo>
                  <a:lnTo>
                    <a:pt x="630" y="377"/>
                  </a:lnTo>
                  <a:lnTo>
                    <a:pt x="611" y="389"/>
                  </a:lnTo>
                  <a:lnTo>
                    <a:pt x="611" y="393"/>
                  </a:lnTo>
                  <a:lnTo>
                    <a:pt x="612" y="400"/>
                  </a:lnTo>
                  <a:lnTo>
                    <a:pt x="613" y="410"/>
                  </a:lnTo>
                  <a:lnTo>
                    <a:pt x="614" y="417"/>
                  </a:lnTo>
                  <a:lnTo>
                    <a:pt x="614" y="420"/>
                  </a:lnTo>
                  <a:lnTo>
                    <a:pt x="607" y="431"/>
                  </a:lnTo>
                  <a:lnTo>
                    <a:pt x="603" y="431"/>
                  </a:lnTo>
                  <a:lnTo>
                    <a:pt x="596" y="432"/>
                  </a:lnTo>
                  <a:lnTo>
                    <a:pt x="587" y="435"/>
                  </a:lnTo>
                  <a:lnTo>
                    <a:pt x="579" y="436"/>
                  </a:lnTo>
                  <a:lnTo>
                    <a:pt x="576" y="437"/>
                  </a:lnTo>
                  <a:lnTo>
                    <a:pt x="571" y="460"/>
                  </a:lnTo>
                  <a:lnTo>
                    <a:pt x="572" y="461"/>
                  </a:lnTo>
                  <a:lnTo>
                    <a:pt x="577" y="465"/>
                  </a:lnTo>
                  <a:lnTo>
                    <a:pt x="583" y="469"/>
                  </a:lnTo>
                  <a:lnTo>
                    <a:pt x="589" y="473"/>
                  </a:lnTo>
                  <a:lnTo>
                    <a:pt x="594" y="477"/>
                  </a:lnTo>
                  <a:lnTo>
                    <a:pt x="595" y="478"/>
                  </a:lnTo>
                  <a:lnTo>
                    <a:pt x="597" y="491"/>
                  </a:lnTo>
                  <a:lnTo>
                    <a:pt x="596" y="493"/>
                  </a:lnTo>
                  <a:lnTo>
                    <a:pt x="593" y="498"/>
                  </a:lnTo>
                  <a:lnTo>
                    <a:pt x="588" y="504"/>
                  </a:lnTo>
                  <a:lnTo>
                    <a:pt x="583" y="510"/>
                  </a:lnTo>
                  <a:lnTo>
                    <a:pt x="581" y="515"/>
                  </a:lnTo>
                  <a:lnTo>
                    <a:pt x="579" y="517"/>
                  </a:lnTo>
                  <a:lnTo>
                    <a:pt x="591" y="536"/>
                  </a:lnTo>
                  <a:lnTo>
                    <a:pt x="595" y="538"/>
                  </a:lnTo>
                  <a:lnTo>
                    <a:pt x="602" y="536"/>
                  </a:lnTo>
                  <a:lnTo>
                    <a:pt x="611" y="534"/>
                  </a:lnTo>
                  <a:lnTo>
                    <a:pt x="618" y="533"/>
                  </a:lnTo>
                  <a:lnTo>
                    <a:pt x="621" y="533"/>
                  </a:lnTo>
                  <a:lnTo>
                    <a:pt x="632" y="540"/>
                  </a:lnTo>
                  <a:lnTo>
                    <a:pt x="632" y="544"/>
                  </a:lnTo>
                  <a:lnTo>
                    <a:pt x="633" y="551"/>
                  </a:lnTo>
                  <a:lnTo>
                    <a:pt x="634" y="560"/>
                  </a:lnTo>
                  <a:lnTo>
                    <a:pt x="637" y="568"/>
                  </a:lnTo>
                  <a:lnTo>
                    <a:pt x="638" y="571"/>
                  </a:lnTo>
                  <a:lnTo>
                    <a:pt x="660" y="577"/>
                  </a:lnTo>
                  <a:lnTo>
                    <a:pt x="661" y="575"/>
                  </a:lnTo>
                  <a:lnTo>
                    <a:pt x="664" y="570"/>
                  </a:lnTo>
                  <a:lnTo>
                    <a:pt x="669" y="564"/>
                  </a:lnTo>
                  <a:lnTo>
                    <a:pt x="673" y="558"/>
                  </a:lnTo>
                  <a:lnTo>
                    <a:pt x="676" y="553"/>
                  </a:lnTo>
                  <a:lnTo>
                    <a:pt x="678" y="552"/>
                  </a:lnTo>
                  <a:lnTo>
                    <a:pt x="691" y="550"/>
                  </a:lnTo>
                  <a:lnTo>
                    <a:pt x="693" y="551"/>
                  </a:lnTo>
                  <a:lnTo>
                    <a:pt x="698" y="554"/>
                  </a:lnTo>
                  <a:lnTo>
                    <a:pt x="704" y="559"/>
                  </a:lnTo>
                  <a:lnTo>
                    <a:pt x="710" y="563"/>
                  </a:lnTo>
                  <a:lnTo>
                    <a:pt x="715" y="566"/>
                  </a:lnTo>
                  <a:lnTo>
                    <a:pt x="717" y="568"/>
                  </a:lnTo>
                  <a:lnTo>
                    <a:pt x="736" y="556"/>
                  </a:lnTo>
                  <a:lnTo>
                    <a:pt x="736" y="552"/>
                  </a:lnTo>
                  <a:lnTo>
                    <a:pt x="735" y="544"/>
                  </a:lnTo>
                  <a:lnTo>
                    <a:pt x="734" y="535"/>
                  </a:lnTo>
                  <a:lnTo>
                    <a:pt x="733" y="528"/>
                  </a:lnTo>
                  <a:lnTo>
                    <a:pt x="731" y="524"/>
                  </a:lnTo>
                  <a:lnTo>
                    <a:pt x="740" y="514"/>
                  </a:lnTo>
                  <a:lnTo>
                    <a:pt x="743" y="512"/>
                  </a:lnTo>
                  <a:lnTo>
                    <a:pt x="751" y="511"/>
                  </a:lnTo>
                  <a:lnTo>
                    <a:pt x="759" y="510"/>
                  </a:lnTo>
                  <a:lnTo>
                    <a:pt x="767" y="509"/>
                  </a:lnTo>
                  <a:lnTo>
                    <a:pt x="770" y="508"/>
                  </a:lnTo>
                  <a:lnTo>
                    <a:pt x="776" y="485"/>
                  </a:lnTo>
                  <a:lnTo>
                    <a:pt x="774" y="484"/>
                  </a:lnTo>
                  <a:lnTo>
                    <a:pt x="770" y="480"/>
                  </a:lnTo>
                  <a:lnTo>
                    <a:pt x="764" y="475"/>
                  </a:lnTo>
                  <a:lnTo>
                    <a:pt x="758" y="471"/>
                  </a:lnTo>
                  <a:lnTo>
                    <a:pt x="753" y="468"/>
                  </a:lnTo>
                  <a:lnTo>
                    <a:pt x="751" y="467"/>
                  </a:lnTo>
                  <a:lnTo>
                    <a:pt x="749" y="453"/>
                  </a:lnTo>
                  <a:lnTo>
                    <a:pt x="751" y="451"/>
                  </a:lnTo>
                  <a:lnTo>
                    <a:pt x="754" y="447"/>
                  </a:lnTo>
                  <a:lnTo>
                    <a:pt x="759" y="441"/>
                  </a:lnTo>
                  <a:lnTo>
                    <a:pt x="763" y="435"/>
                  </a:lnTo>
                  <a:lnTo>
                    <a:pt x="766" y="430"/>
                  </a:lnTo>
                  <a:lnTo>
                    <a:pt x="767" y="428"/>
                  </a:lnTo>
                  <a:lnTo>
                    <a:pt x="755" y="407"/>
                  </a:lnTo>
                  <a:lnTo>
                    <a:pt x="752" y="407"/>
                  </a:lnTo>
                  <a:lnTo>
                    <a:pt x="745" y="408"/>
                  </a:lnTo>
                  <a:lnTo>
                    <a:pt x="735" y="410"/>
                  </a:lnTo>
                  <a:lnTo>
                    <a:pt x="728" y="412"/>
                  </a:lnTo>
                  <a:lnTo>
                    <a:pt x="725" y="412"/>
                  </a:lnTo>
                  <a:lnTo>
                    <a:pt x="715" y="404"/>
                  </a:lnTo>
                  <a:lnTo>
                    <a:pt x="713" y="401"/>
                  </a:lnTo>
                  <a:lnTo>
                    <a:pt x="712" y="393"/>
                  </a:lnTo>
                  <a:lnTo>
                    <a:pt x="711" y="384"/>
                  </a:lnTo>
                  <a:lnTo>
                    <a:pt x="710" y="376"/>
                  </a:lnTo>
                  <a:lnTo>
                    <a:pt x="709" y="373"/>
                  </a:lnTo>
                  <a:lnTo>
                    <a:pt x="687" y="368"/>
                  </a:lnTo>
                  <a:close/>
                  <a:moveTo>
                    <a:pt x="352" y="152"/>
                  </a:moveTo>
                  <a:lnTo>
                    <a:pt x="350" y="155"/>
                  </a:lnTo>
                  <a:lnTo>
                    <a:pt x="347" y="162"/>
                  </a:lnTo>
                  <a:lnTo>
                    <a:pt x="343" y="172"/>
                  </a:lnTo>
                  <a:lnTo>
                    <a:pt x="339" y="182"/>
                  </a:lnTo>
                  <a:lnTo>
                    <a:pt x="334" y="193"/>
                  </a:lnTo>
                  <a:lnTo>
                    <a:pt x="331" y="203"/>
                  </a:lnTo>
                  <a:lnTo>
                    <a:pt x="328" y="209"/>
                  </a:lnTo>
                  <a:lnTo>
                    <a:pt x="327" y="212"/>
                  </a:lnTo>
                  <a:lnTo>
                    <a:pt x="301" y="223"/>
                  </a:lnTo>
                  <a:lnTo>
                    <a:pt x="297" y="222"/>
                  </a:lnTo>
                  <a:lnTo>
                    <a:pt x="291" y="218"/>
                  </a:lnTo>
                  <a:lnTo>
                    <a:pt x="281" y="215"/>
                  </a:lnTo>
                  <a:lnTo>
                    <a:pt x="270" y="210"/>
                  </a:lnTo>
                  <a:lnTo>
                    <a:pt x="259" y="206"/>
                  </a:lnTo>
                  <a:lnTo>
                    <a:pt x="249" y="203"/>
                  </a:lnTo>
                  <a:lnTo>
                    <a:pt x="242" y="200"/>
                  </a:lnTo>
                  <a:lnTo>
                    <a:pt x="238" y="199"/>
                  </a:lnTo>
                  <a:lnTo>
                    <a:pt x="204" y="233"/>
                  </a:lnTo>
                  <a:lnTo>
                    <a:pt x="205" y="236"/>
                  </a:lnTo>
                  <a:lnTo>
                    <a:pt x="207" y="243"/>
                  </a:lnTo>
                  <a:lnTo>
                    <a:pt x="211" y="253"/>
                  </a:lnTo>
                  <a:lnTo>
                    <a:pt x="216" y="264"/>
                  </a:lnTo>
                  <a:lnTo>
                    <a:pt x="220" y="274"/>
                  </a:lnTo>
                  <a:lnTo>
                    <a:pt x="225" y="283"/>
                  </a:lnTo>
                  <a:lnTo>
                    <a:pt x="228" y="290"/>
                  </a:lnTo>
                  <a:lnTo>
                    <a:pt x="229" y="292"/>
                  </a:lnTo>
                  <a:lnTo>
                    <a:pt x="218" y="319"/>
                  </a:lnTo>
                  <a:lnTo>
                    <a:pt x="216" y="320"/>
                  </a:lnTo>
                  <a:lnTo>
                    <a:pt x="208" y="322"/>
                  </a:lnTo>
                  <a:lnTo>
                    <a:pt x="199" y="326"/>
                  </a:lnTo>
                  <a:lnTo>
                    <a:pt x="188" y="331"/>
                  </a:lnTo>
                  <a:lnTo>
                    <a:pt x="177" y="335"/>
                  </a:lnTo>
                  <a:lnTo>
                    <a:pt x="167" y="339"/>
                  </a:lnTo>
                  <a:lnTo>
                    <a:pt x="161" y="343"/>
                  </a:lnTo>
                  <a:lnTo>
                    <a:pt x="158" y="345"/>
                  </a:lnTo>
                  <a:lnTo>
                    <a:pt x="158" y="392"/>
                  </a:lnTo>
                  <a:lnTo>
                    <a:pt x="161" y="394"/>
                  </a:lnTo>
                  <a:lnTo>
                    <a:pt x="167" y="398"/>
                  </a:lnTo>
                  <a:lnTo>
                    <a:pt x="177" y="401"/>
                  </a:lnTo>
                  <a:lnTo>
                    <a:pt x="188" y="406"/>
                  </a:lnTo>
                  <a:lnTo>
                    <a:pt x="199" y="410"/>
                  </a:lnTo>
                  <a:lnTo>
                    <a:pt x="208" y="413"/>
                  </a:lnTo>
                  <a:lnTo>
                    <a:pt x="216" y="416"/>
                  </a:lnTo>
                  <a:lnTo>
                    <a:pt x="218" y="417"/>
                  </a:lnTo>
                  <a:lnTo>
                    <a:pt x="229" y="443"/>
                  </a:lnTo>
                  <a:lnTo>
                    <a:pt x="228" y="445"/>
                  </a:lnTo>
                  <a:lnTo>
                    <a:pt x="225" y="453"/>
                  </a:lnTo>
                  <a:lnTo>
                    <a:pt x="222" y="462"/>
                  </a:lnTo>
                  <a:lnTo>
                    <a:pt x="217" y="473"/>
                  </a:lnTo>
                  <a:lnTo>
                    <a:pt x="212" y="484"/>
                  </a:lnTo>
                  <a:lnTo>
                    <a:pt x="208" y="493"/>
                  </a:lnTo>
                  <a:lnTo>
                    <a:pt x="206" y="501"/>
                  </a:lnTo>
                  <a:lnTo>
                    <a:pt x="206" y="504"/>
                  </a:lnTo>
                  <a:lnTo>
                    <a:pt x="240" y="538"/>
                  </a:lnTo>
                  <a:lnTo>
                    <a:pt x="243" y="536"/>
                  </a:lnTo>
                  <a:lnTo>
                    <a:pt x="250" y="534"/>
                  </a:lnTo>
                  <a:lnTo>
                    <a:pt x="260" y="530"/>
                  </a:lnTo>
                  <a:lnTo>
                    <a:pt x="271" y="526"/>
                  </a:lnTo>
                  <a:lnTo>
                    <a:pt x="281" y="521"/>
                  </a:lnTo>
                  <a:lnTo>
                    <a:pt x="291" y="517"/>
                  </a:lnTo>
                  <a:lnTo>
                    <a:pt x="298" y="514"/>
                  </a:lnTo>
                  <a:lnTo>
                    <a:pt x="301" y="512"/>
                  </a:lnTo>
                  <a:lnTo>
                    <a:pt x="327" y="523"/>
                  </a:lnTo>
                  <a:lnTo>
                    <a:pt x="328" y="527"/>
                  </a:lnTo>
                  <a:lnTo>
                    <a:pt x="331" y="533"/>
                  </a:lnTo>
                  <a:lnTo>
                    <a:pt x="335" y="542"/>
                  </a:lnTo>
                  <a:lnTo>
                    <a:pt x="340" y="553"/>
                  </a:lnTo>
                  <a:lnTo>
                    <a:pt x="345" y="564"/>
                  </a:lnTo>
                  <a:lnTo>
                    <a:pt x="348" y="574"/>
                  </a:lnTo>
                  <a:lnTo>
                    <a:pt x="352" y="581"/>
                  </a:lnTo>
                  <a:lnTo>
                    <a:pt x="354" y="583"/>
                  </a:lnTo>
                  <a:lnTo>
                    <a:pt x="402" y="583"/>
                  </a:lnTo>
                  <a:lnTo>
                    <a:pt x="405" y="581"/>
                  </a:lnTo>
                  <a:lnTo>
                    <a:pt x="408" y="574"/>
                  </a:lnTo>
                  <a:lnTo>
                    <a:pt x="412" y="564"/>
                  </a:lnTo>
                  <a:lnTo>
                    <a:pt x="417" y="553"/>
                  </a:lnTo>
                  <a:lnTo>
                    <a:pt x="420" y="542"/>
                  </a:lnTo>
                  <a:lnTo>
                    <a:pt x="424" y="533"/>
                  </a:lnTo>
                  <a:lnTo>
                    <a:pt x="427" y="526"/>
                  </a:lnTo>
                  <a:lnTo>
                    <a:pt x="427" y="523"/>
                  </a:lnTo>
                  <a:lnTo>
                    <a:pt x="455" y="512"/>
                  </a:lnTo>
                  <a:lnTo>
                    <a:pt x="457" y="514"/>
                  </a:lnTo>
                  <a:lnTo>
                    <a:pt x="465" y="516"/>
                  </a:lnTo>
                  <a:lnTo>
                    <a:pt x="474" y="521"/>
                  </a:lnTo>
                  <a:lnTo>
                    <a:pt x="485" y="524"/>
                  </a:lnTo>
                  <a:lnTo>
                    <a:pt x="496" y="529"/>
                  </a:lnTo>
                  <a:lnTo>
                    <a:pt x="506" y="533"/>
                  </a:lnTo>
                  <a:lnTo>
                    <a:pt x="514" y="535"/>
                  </a:lnTo>
                  <a:lnTo>
                    <a:pt x="516" y="535"/>
                  </a:lnTo>
                  <a:lnTo>
                    <a:pt x="551" y="503"/>
                  </a:lnTo>
                  <a:lnTo>
                    <a:pt x="551" y="499"/>
                  </a:lnTo>
                  <a:lnTo>
                    <a:pt x="548" y="492"/>
                  </a:lnTo>
                  <a:lnTo>
                    <a:pt x="544" y="483"/>
                  </a:lnTo>
                  <a:lnTo>
                    <a:pt x="539" y="472"/>
                  </a:lnTo>
                  <a:lnTo>
                    <a:pt x="534" y="461"/>
                  </a:lnTo>
                  <a:lnTo>
                    <a:pt x="530" y="451"/>
                  </a:lnTo>
                  <a:lnTo>
                    <a:pt x="527" y="445"/>
                  </a:lnTo>
                  <a:lnTo>
                    <a:pt x="526" y="443"/>
                  </a:lnTo>
                  <a:lnTo>
                    <a:pt x="538" y="417"/>
                  </a:lnTo>
                  <a:lnTo>
                    <a:pt x="540" y="416"/>
                  </a:lnTo>
                  <a:lnTo>
                    <a:pt x="546" y="413"/>
                  </a:lnTo>
                  <a:lnTo>
                    <a:pt x="556" y="410"/>
                  </a:lnTo>
                  <a:lnTo>
                    <a:pt x="567" y="405"/>
                  </a:lnTo>
                  <a:lnTo>
                    <a:pt x="578" y="400"/>
                  </a:lnTo>
                  <a:lnTo>
                    <a:pt x="588" y="395"/>
                  </a:lnTo>
                  <a:lnTo>
                    <a:pt x="595" y="393"/>
                  </a:lnTo>
                  <a:lnTo>
                    <a:pt x="597" y="390"/>
                  </a:lnTo>
                  <a:lnTo>
                    <a:pt x="597" y="343"/>
                  </a:lnTo>
                  <a:lnTo>
                    <a:pt x="595" y="341"/>
                  </a:lnTo>
                  <a:lnTo>
                    <a:pt x="588" y="338"/>
                  </a:lnTo>
                  <a:lnTo>
                    <a:pt x="578" y="334"/>
                  </a:lnTo>
                  <a:lnTo>
                    <a:pt x="567" y="329"/>
                  </a:lnTo>
                  <a:lnTo>
                    <a:pt x="556" y="325"/>
                  </a:lnTo>
                  <a:lnTo>
                    <a:pt x="546" y="322"/>
                  </a:lnTo>
                  <a:lnTo>
                    <a:pt x="540" y="319"/>
                  </a:lnTo>
                  <a:lnTo>
                    <a:pt x="536" y="319"/>
                  </a:lnTo>
                  <a:lnTo>
                    <a:pt x="526" y="292"/>
                  </a:lnTo>
                  <a:lnTo>
                    <a:pt x="527" y="290"/>
                  </a:lnTo>
                  <a:lnTo>
                    <a:pt x="529" y="283"/>
                  </a:lnTo>
                  <a:lnTo>
                    <a:pt x="534" y="273"/>
                  </a:lnTo>
                  <a:lnTo>
                    <a:pt x="539" y="262"/>
                  </a:lnTo>
                  <a:lnTo>
                    <a:pt x="542" y="252"/>
                  </a:lnTo>
                  <a:lnTo>
                    <a:pt x="546" y="242"/>
                  </a:lnTo>
                  <a:lnTo>
                    <a:pt x="548" y="235"/>
                  </a:lnTo>
                  <a:lnTo>
                    <a:pt x="550" y="231"/>
                  </a:lnTo>
                  <a:lnTo>
                    <a:pt x="515" y="198"/>
                  </a:lnTo>
                  <a:lnTo>
                    <a:pt x="511" y="199"/>
                  </a:lnTo>
                  <a:lnTo>
                    <a:pt x="504" y="201"/>
                  </a:lnTo>
                  <a:lnTo>
                    <a:pt x="494" y="205"/>
                  </a:lnTo>
                  <a:lnTo>
                    <a:pt x="484" y="210"/>
                  </a:lnTo>
                  <a:lnTo>
                    <a:pt x="473" y="215"/>
                  </a:lnTo>
                  <a:lnTo>
                    <a:pt x="463" y="218"/>
                  </a:lnTo>
                  <a:lnTo>
                    <a:pt x="457" y="222"/>
                  </a:lnTo>
                  <a:lnTo>
                    <a:pt x="455" y="223"/>
                  </a:lnTo>
                  <a:lnTo>
                    <a:pt x="427" y="211"/>
                  </a:lnTo>
                  <a:lnTo>
                    <a:pt x="426" y="209"/>
                  </a:lnTo>
                  <a:lnTo>
                    <a:pt x="424" y="203"/>
                  </a:lnTo>
                  <a:lnTo>
                    <a:pt x="420" y="193"/>
                  </a:lnTo>
                  <a:lnTo>
                    <a:pt x="416" y="182"/>
                  </a:lnTo>
                  <a:lnTo>
                    <a:pt x="411" y="172"/>
                  </a:lnTo>
                  <a:lnTo>
                    <a:pt x="406" y="162"/>
                  </a:lnTo>
                  <a:lnTo>
                    <a:pt x="402" y="155"/>
                  </a:lnTo>
                  <a:lnTo>
                    <a:pt x="401" y="152"/>
                  </a:lnTo>
                  <a:lnTo>
                    <a:pt x="352" y="152"/>
                  </a:lnTo>
                  <a:close/>
                  <a:moveTo>
                    <a:pt x="521" y="0"/>
                  </a:moveTo>
                  <a:lnTo>
                    <a:pt x="539" y="2"/>
                  </a:lnTo>
                  <a:lnTo>
                    <a:pt x="557" y="2"/>
                  </a:lnTo>
                  <a:lnTo>
                    <a:pt x="575" y="3"/>
                  </a:lnTo>
                  <a:lnTo>
                    <a:pt x="593" y="4"/>
                  </a:lnTo>
                  <a:lnTo>
                    <a:pt x="612" y="6"/>
                  </a:lnTo>
                  <a:lnTo>
                    <a:pt x="630" y="10"/>
                  </a:lnTo>
                  <a:lnTo>
                    <a:pt x="648" y="14"/>
                  </a:lnTo>
                  <a:lnTo>
                    <a:pt x="664" y="17"/>
                  </a:lnTo>
                  <a:lnTo>
                    <a:pt x="682" y="22"/>
                  </a:lnTo>
                  <a:lnTo>
                    <a:pt x="700" y="27"/>
                  </a:lnTo>
                  <a:lnTo>
                    <a:pt x="718" y="33"/>
                  </a:lnTo>
                  <a:lnTo>
                    <a:pt x="733" y="38"/>
                  </a:lnTo>
                  <a:lnTo>
                    <a:pt x="747" y="44"/>
                  </a:lnTo>
                  <a:lnTo>
                    <a:pt x="761" y="49"/>
                  </a:lnTo>
                  <a:lnTo>
                    <a:pt x="776" y="55"/>
                  </a:lnTo>
                  <a:lnTo>
                    <a:pt x="789" y="63"/>
                  </a:lnTo>
                  <a:lnTo>
                    <a:pt x="802" y="70"/>
                  </a:lnTo>
                  <a:lnTo>
                    <a:pt x="815" y="77"/>
                  </a:lnTo>
                  <a:lnTo>
                    <a:pt x="828" y="84"/>
                  </a:lnTo>
                  <a:lnTo>
                    <a:pt x="840" y="94"/>
                  </a:lnTo>
                  <a:lnTo>
                    <a:pt x="853" y="102"/>
                  </a:lnTo>
                  <a:lnTo>
                    <a:pt x="828" y="112"/>
                  </a:lnTo>
                  <a:lnTo>
                    <a:pt x="839" y="121"/>
                  </a:lnTo>
                  <a:lnTo>
                    <a:pt x="850" y="132"/>
                  </a:lnTo>
                  <a:lnTo>
                    <a:pt x="861" y="143"/>
                  </a:lnTo>
                  <a:lnTo>
                    <a:pt x="871" y="154"/>
                  </a:lnTo>
                  <a:lnTo>
                    <a:pt x="881" y="167"/>
                  </a:lnTo>
                  <a:lnTo>
                    <a:pt x="892" y="181"/>
                  </a:lnTo>
                  <a:lnTo>
                    <a:pt x="903" y="197"/>
                  </a:lnTo>
                  <a:lnTo>
                    <a:pt x="913" y="211"/>
                  </a:lnTo>
                  <a:lnTo>
                    <a:pt x="923" y="228"/>
                  </a:lnTo>
                  <a:lnTo>
                    <a:pt x="895" y="245"/>
                  </a:lnTo>
                  <a:lnTo>
                    <a:pt x="904" y="261"/>
                  </a:lnTo>
                  <a:lnTo>
                    <a:pt x="913" y="279"/>
                  </a:lnTo>
                  <a:lnTo>
                    <a:pt x="922" y="296"/>
                  </a:lnTo>
                  <a:lnTo>
                    <a:pt x="929" y="315"/>
                  </a:lnTo>
                  <a:lnTo>
                    <a:pt x="936" y="334"/>
                  </a:lnTo>
                  <a:lnTo>
                    <a:pt x="942" y="352"/>
                  </a:lnTo>
                  <a:lnTo>
                    <a:pt x="949" y="371"/>
                  </a:lnTo>
                  <a:lnTo>
                    <a:pt x="955" y="389"/>
                  </a:lnTo>
                  <a:lnTo>
                    <a:pt x="960" y="408"/>
                  </a:lnTo>
                  <a:lnTo>
                    <a:pt x="965" y="428"/>
                  </a:lnTo>
                  <a:lnTo>
                    <a:pt x="968" y="447"/>
                  </a:lnTo>
                  <a:lnTo>
                    <a:pt x="967" y="456"/>
                  </a:lnTo>
                  <a:lnTo>
                    <a:pt x="962" y="466"/>
                  </a:lnTo>
                  <a:lnTo>
                    <a:pt x="958" y="475"/>
                  </a:lnTo>
                  <a:lnTo>
                    <a:pt x="958" y="485"/>
                  </a:lnTo>
                  <a:lnTo>
                    <a:pt x="962" y="508"/>
                  </a:lnTo>
                  <a:lnTo>
                    <a:pt x="968" y="529"/>
                  </a:lnTo>
                  <a:lnTo>
                    <a:pt x="977" y="550"/>
                  </a:lnTo>
                  <a:lnTo>
                    <a:pt x="985" y="571"/>
                  </a:lnTo>
                  <a:lnTo>
                    <a:pt x="993" y="593"/>
                  </a:lnTo>
                  <a:lnTo>
                    <a:pt x="1002" y="614"/>
                  </a:lnTo>
                  <a:lnTo>
                    <a:pt x="1009" y="637"/>
                  </a:lnTo>
                  <a:lnTo>
                    <a:pt x="1016" y="661"/>
                  </a:lnTo>
                  <a:lnTo>
                    <a:pt x="1017" y="667"/>
                  </a:lnTo>
                  <a:lnTo>
                    <a:pt x="1015" y="673"/>
                  </a:lnTo>
                  <a:lnTo>
                    <a:pt x="1013" y="679"/>
                  </a:lnTo>
                  <a:lnTo>
                    <a:pt x="1008" y="684"/>
                  </a:lnTo>
                  <a:lnTo>
                    <a:pt x="1002" y="688"/>
                  </a:lnTo>
                  <a:lnTo>
                    <a:pt x="993" y="692"/>
                  </a:lnTo>
                  <a:lnTo>
                    <a:pt x="985" y="697"/>
                  </a:lnTo>
                  <a:lnTo>
                    <a:pt x="974" y="700"/>
                  </a:lnTo>
                  <a:lnTo>
                    <a:pt x="974" y="717"/>
                  </a:lnTo>
                  <a:lnTo>
                    <a:pt x="978" y="735"/>
                  </a:lnTo>
                  <a:lnTo>
                    <a:pt x="982" y="754"/>
                  </a:lnTo>
                  <a:lnTo>
                    <a:pt x="987" y="774"/>
                  </a:lnTo>
                  <a:lnTo>
                    <a:pt x="989" y="780"/>
                  </a:lnTo>
                  <a:lnTo>
                    <a:pt x="987" y="785"/>
                  </a:lnTo>
                  <a:lnTo>
                    <a:pt x="985" y="791"/>
                  </a:lnTo>
                  <a:lnTo>
                    <a:pt x="982" y="796"/>
                  </a:lnTo>
                  <a:lnTo>
                    <a:pt x="977" y="801"/>
                  </a:lnTo>
                  <a:lnTo>
                    <a:pt x="971" y="806"/>
                  </a:lnTo>
                  <a:lnTo>
                    <a:pt x="964" y="810"/>
                  </a:lnTo>
                  <a:lnTo>
                    <a:pt x="958" y="813"/>
                  </a:lnTo>
                  <a:lnTo>
                    <a:pt x="964" y="818"/>
                  </a:lnTo>
                  <a:lnTo>
                    <a:pt x="968" y="821"/>
                  </a:lnTo>
                  <a:lnTo>
                    <a:pt x="973" y="827"/>
                  </a:lnTo>
                  <a:lnTo>
                    <a:pt x="978" y="832"/>
                  </a:lnTo>
                  <a:lnTo>
                    <a:pt x="980" y="838"/>
                  </a:lnTo>
                  <a:lnTo>
                    <a:pt x="982" y="844"/>
                  </a:lnTo>
                  <a:lnTo>
                    <a:pt x="983" y="850"/>
                  </a:lnTo>
                  <a:lnTo>
                    <a:pt x="984" y="856"/>
                  </a:lnTo>
                  <a:lnTo>
                    <a:pt x="983" y="862"/>
                  </a:lnTo>
                  <a:lnTo>
                    <a:pt x="980" y="867"/>
                  </a:lnTo>
                  <a:lnTo>
                    <a:pt x="978" y="873"/>
                  </a:lnTo>
                  <a:lnTo>
                    <a:pt x="974" y="877"/>
                  </a:lnTo>
                  <a:lnTo>
                    <a:pt x="971" y="882"/>
                  </a:lnTo>
                  <a:lnTo>
                    <a:pt x="968" y="887"/>
                  </a:lnTo>
                  <a:lnTo>
                    <a:pt x="965" y="892"/>
                  </a:lnTo>
                  <a:lnTo>
                    <a:pt x="964" y="898"/>
                  </a:lnTo>
                  <a:lnTo>
                    <a:pt x="964" y="912"/>
                  </a:lnTo>
                  <a:lnTo>
                    <a:pt x="966" y="925"/>
                  </a:lnTo>
                  <a:lnTo>
                    <a:pt x="967" y="940"/>
                  </a:lnTo>
                  <a:lnTo>
                    <a:pt x="965" y="953"/>
                  </a:lnTo>
                  <a:lnTo>
                    <a:pt x="960" y="959"/>
                  </a:lnTo>
                  <a:lnTo>
                    <a:pt x="955" y="964"/>
                  </a:lnTo>
                  <a:lnTo>
                    <a:pt x="949" y="969"/>
                  </a:lnTo>
                  <a:lnTo>
                    <a:pt x="942" y="974"/>
                  </a:lnTo>
                  <a:lnTo>
                    <a:pt x="935" y="978"/>
                  </a:lnTo>
                  <a:lnTo>
                    <a:pt x="928" y="980"/>
                  </a:lnTo>
                  <a:lnTo>
                    <a:pt x="920" y="983"/>
                  </a:lnTo>
                  <a:lnTo>
                    <a:pt x="913" y="983"/>
                  </a:lnTo>
                  <a:lnTo>
                    <a:pt x="901" y="983"/>
                  </a:lnTo>
                  <a:lnTo>
                    <a:pt x="889" y="981"/>
                  </a:lnTo>
                  <a:lnTo>
                    <a:pt x="879" y="980"/>
                  </a:lnTo>
                  <a:lnTo>
                    <a:pt x="904" y="980"/>
                  </a:lnTo>
                  <a:lnTo>
                    <a:pt x="894" y="979"/>
                  </a:lnTo>
                  <a:lnTo>
                    <a:pt x="883" y="978"/>
                  </a:lnTo>
                  <a:lnTo>
                    <a:pt x="874" y="977"/>
                  </a:lnTo>
                  <a:lnTo>
                    <a:pt x="864" y="975"/>
                  </a:lnTo>
                  <a:lnTo>
                    <a:pt x="855" y="975"/>
                  </a:lnTo>
                  <a:lnTo>
                    <a:pt x="845" y="974"/>
                  </a:lnTo>
                  <a:lnTo>
                    <a:pt x="843" y="974"/>
                  </a:lnTo>
                  <a:lnTo>
                    <a:pt x="832" y="974"/>
                  </a:lnTo>
                  <a:lnTo>
                    <a:pt x="821" y="975"/>
                  </a:lnTo>
                  <a:lnTo>
                    <a:pt x="814" y="977"/>
                  </a:lnTo>
                  <a:lnTo>
                    <a:pt x="806" y="979"/>
                  </a:lnTo>
                  <a:lnTo>
                    <a:pt x="798" y="981"/>
                  </a:lnTo>
                  <a:lnTo>
                    <a:pt x="792" y="985"/>
                  </a:lnTo>
                  <a:lnTo>
                    <a:pt x="789" y="990"/>
                  </a:lnTo>
                  <a:lnTo>
                    <a:pt x="785" y="996"/>
                  </a:lnTo>
                  <a:lnTo>
                    <a:pt x="782" y="1002"/>
                  </a:lnTo>
                  <a:lnTo>
                    <a:pt x="780" y="1010"/>
                  </a:lnTo>
                  <a:lnTo>
                    <a:pt x="777" y="1044"/>
                  </a:lnTo>
                  <a:lnTo>
                    <a:pt x="774" y="1111"/>
                  </a:lnTo>
                  <a:lnTo>
                    <a:pt x="773" y="1141"/>
                  </a:lnTo>
                  <a:lnTo>
                    <a:pt x="773" y="1170"/>
                  </a:lnTo>
                  <a:lnTo>
                    <a:pt x="771" y="1180"/>
                  </a:lnTo>
                  <a:lnTo>
                    <a:pt x="260" y="1168"/>
                  </a:lnTo>
                  <a:lnTo>
                    <a:pt x="258" y="1087"/>
                  </a:lnTo>
                  <a:lnTo>
                    <a:pt x="261" y="1057"/>
                  </a:lnTo>
                  <a:lnTo>
                    <a:pt x="261" y="1053"/>
                  </a:lnTo>
                  <a:lnTo>
                    <a:pt x="261" y="1042"/>
                  </a:lnTo>
                  <a:lnTo>
                    <a:pt x="260" y="1026"/>
                  </a:lnTo>
                  <a:lnTo>
                    <a:pt x="256" y="1003"/>
                  </a:lnTo>
                  <a:lnTo>
                    <a:pt x="250" y="975"/>
                  </a:lnTo>
                  <a:lnTo>
                    <a:pt x="241" y="944"/>
                  </a:lnTo>
                  <a:lnTo>
                    <a:pt x="228" y="910"/>
                  </a:lnTo>
                  <a:lnTo>
                    <a:pt x="210" y="873"/>
                  </a:lnTo>
                  <a:lnTo>
                    <a:pt x="186" y="832"/>
                  </a:lnTo>
                  <a:lnTo>
                    <a:pt x="156" y="791"/>
                  </a:lnTo>
                  <a:lnTo>
                    <a:pt x="119" y="749"/>
                  </a:lnTo>
                  <a:lnTo>
                    <a:pt x="30" y="607"/>
                  </a:lnTo>
                  <a:lnTo>
                    <a:pt x="19" y="574"/>
                  </a:lnTo>
                  <a:lnTo>
                    <a:pt x="10" y="539"/>
                  </a:lnTo>
                  <a:lnTo>
                    <a:pt x="4" y="504"/>
                  </a:lnTo>
                  <a:lnTo>
                    <a:pt x="0" y="469"/>
                  </a:lnTo>
                  <a:lnTo>
                    <a:pt x="0" y="434"/>
                  </a:lnTo>
                  <a:lnTo>
                    <a:pt x="1" y="398"/>
                  </a:lnTo>
                  <a:lnTo>
                    <a:pt x="6" y="362"/>
                  </a:lnTo>
                  <a:lnTo>
                    <a:pt x="10" y="345"/>
                  </a:lnTo>
                  <a:lnTo>
                    <a:pt x="15" y="327"/>
                  </a:lnTo>
                  <a:lnTo>
                    <a:pt x="19" y="310"/>
                  </a:lnTo>
                  <a:lnTo>
                    <a:pt x="25" y="294"/>
                  </a:lnTo>
                  <a:lnTo>
                    <a:pt x="33" y="277"/>
                  </a:lnTo>
                  <a:lnTo>
                    <a:pt x="40" y="260"/>
                  </a:lnTo>
                  <a:lnTo>
                    <a:pt x="48" y="245"/>
                  </a:lnTo>
                  <a:lnTo>
                    <a:pt x="57" y="228"/>
                  </a:lnTo>
                  <a:lnTo>
                    <a:pt x="66" y="212"/>
                  </a:lnTo>
                  <a:lnTo>
                    <a:pt x="77" y="198"/>
                  </a:lnTo>
                  <a:lnTo>
                    <a:pt x="88" y="183"/>
                  </a:lnTo>
                  <a:lnTo>
                    <a:pt x="98" y="169"/>
                  </a:lnTo>
                  <a:lnTo>
                    <a:pt x="110" y="155"/>
                  </a:lnTo>
                  <a:lnTo>
                    <a:pt x="122" y="143"/>
                  </a:lnTo>
                  <a:lnTo>
                    <a:pt x="135" y="130"/>
                  </a:lnTo>
                  <a:lnTo>
                    <a:pt x="149" y="119"/>
                  </a:lnTo>
                  <a:lnTo>
                    <a:pt x="163" y="107"/>
                  </a:lnTo>
                  <a:lnTo>
                    <a:pt x="179" y="96"/>
                  </a:lnTo>
                  <a:lnTo>
                    <a:pt x="194" y="85"/>
                  </a:lnTo>
                  <a:lnTo>
                    <a:pt x="211" y="76"/>
                  </a:lnTo>
                  <a:lnTo>
                    <a:pt x="228" y="67"/>
                  </a:lnTo>
                  <a:lnTo>
                    <a:pt x="246" y="59"/>
                  </a:lnTo>
                  <a:lnTo>
                    <a:pt x="262" y="51"/>
                  </a:lnTo>
                  <a:lnTo>
                    <a:pt x="280" y="44"/>
                  </a:lnTo>
                  <a:lnTo>
                    <a:pt x="298" y="38"/>
                  </a:lnTo>
                  <a:lnTo>
                    <a:pt x="317" y="32"/>
                  </a:lnTo>
                  <a:lnTo>
                    <a:pt x="337" y="26"/>
                  </a:lnTo>
                  <a:lnTo>
                    <a:pt x="354" y="21"/>
                  </a:lnTo>
                  <a:lnTo>
                    <a:pt x="374" y="17"/>
                  </a:lnTo>
                  <a:lnTo>
                    <a:pt x="392" y="14"/>
                  </a:lnTo>
                  <a:lnTo>
                    <a:pt x="411" y="10"/>
                  </a:lnTo>
                  <a:lnTo>
                    <a:pt x="430" y="6"/>
                  </a:lnTo>
                  <a:lnTo>
                    <a:pt x="448" y="4"/>
                  </a:lnTo>
                  <a:lnTo>
                    <a:pt x="466" y="3"/>
                  </a:lnTo>
                  <a:lnTo>
                    <a:pt x="484" y="2"/>
                  </a:lnTo>
                  <a:lnTo>
                    <a:pt x="502" y="2"/>
                  </a:lnTo>
                  <a:lnTo>
                    <a:pt x="52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 name="Freeform 26"/>
            <p:cNvSpPr/>
            <p:nvPr/>
          </p:nvSpPr>
          <p:spPr bwMode="auto">
            <a:xfrm>
              <a:off x="7894638" y="1943101"/>
              <a:ext cx="111125" cy="109538"/>
            </a:xfrm>
            <a:custGeom>
              <a:avLst/>
              <a:gdLst>
                <a:gd name="T0" fmla="*/ 70 w 141"/>
                <a:gd name="T1" fmla="*/ 0 h 139"/>
                <a:gd name="T2" fmla="*/ 93 w 141"/>
                <a:gd name="T3" fmla="*/ 4 h 139"/>
                <a:gd name="T4" fmla="*/ 112 w 141"/>
                <a:gd name="T5" fmla="*/ 13 h 139"/>
                <a:gd name="T6" fmla="*/ 128 w 141"/>
                <a:gd name="T7" fmla="*/ 29 h 139"/>
                <a:gd name="T8" fmla="*/ 137 w 141"/>
                <a:gd name="T9" fmla="*/ 48 h 139"/>
                <a:gd name="T10" fmla="*/ 141 w 141"/>
                <a:gd name="T11" fmla="*/ 70 h 139"/>
                <a:gd name="T12" fmla="*/ 137 w 141"/>
                <a:gd name="T13" fmla="*/ 91 h 139"/>
                <a:gd name="T14" fmla="*/ 128 w 141"/>
                <a:gd name="T15" fmla="*/ 110 h 139"/>
                <a:gd name="T16" fmla="*/ 112 w 141"/>
                <a:gd name="T17" fmla="*/ 125 h 139"/>
                <a:gd name="T18" fmla="*/ 93 w 141"/>
                <a:gd name="T19" fmla="*/ 136 h 139"/>
                <a:gd name="T20" fmla="*/ 70 w 141"/>
                <a:gd name="T21" fmla="*/ 139 h 139"/>
                <a:gd name="T22" fmla="*/ 49 w 141"/>
                <a:gd name="T23" fmla="*/ 136 h 139"/>
                <a:gd name="T24" fmla="*/ 28 w 141"/>
                <a:gd name="T25" fmla="*/ 125 h 139"/>
                <a:gd name="T26" fmla="*/ 14 w 141"/>
                <a:gd name="T27" fmla="*/ 110 h 139"/>
                <a:gd name="T28" fmla="*/ 3 w 141"/>
                <a:gd name="T29" fmla="*/ 91 h 139"/>
                <a:gd name="T30" fmla="*/ 0 w 141"/>
                <a:gd name="T31" fmla="*/ 70 h 139"/>
                <a:gd name="T32" fmla="*/ 3 w 141"/>
                <a:gd name="T33" fmla="*/ 48 h 139"/>
                <a:gd name="T34" fmla="*/ 14 w 141"/>
                <a:gd name="T35" fmla="*/ 29 h 139"/>
                <a:gd name="T36" fmla="*/ 28 w 141"/>
                <a:gd name="T37" fmla="*/ 13 h 139"/>
                <a:gd name="T38" fmla="*/ 49 w 141"/>
                <a:gd name="T39" fmla="*/ 4 h 139"/>
                <a:gd name="T40" fmla="*/ 70 w 141"/>
                <a:gd name="T41"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1" h="139">
                  <a:moveTo>
                    <a:pt x="70" y="0"/>
                  </a:moveTo>
                  <a:lnTo>
                    <a:pt x="93" y="4"/>
                  </a:lnTo>
                  <a:lnTo>
                    <a:pt x="112" y="13"/>
                  </a:lnTo>
                  <a:lnTo>
                    <a:pt x="128" y="29"/>
                  </a:lnTo>
                  <a:lnTo>
                    <a:pt x="137" y="48"/>
                  </a:lnTo>
                  <a:lnTo>
                    <a:pt x="141" y="70"/>
                  </a:lnTo>
                  <a:lnTo>
                    <a:pt x="137" y="91"/>
                  </a:lnTo>
                  <a:lnTo>
                    <a:pt x="128" y="110"/>
                  </a:lnTo>
                  <a:lnTo>
                    <a:pt x="112" y="125"/>
                  </a:lnTo>
                  <a:lnTo>
                    <a:pt x="93" y="136"/>
                  </a:lnTo>
                  <a:lnTo>
                    <a:pt x="70" y="139"/>
                  </a:lnTo>
                  <a:lnTo>
                    <a:pt x="49" y="136"/>
                  </a:lnTo>
                  <a:lnTo>
                    <a:pt x="28" y="125"/>
                  </a:lnTo>
                  <a:lnTo>
                    <a:pt x="14" y="110"/>
                  </a:lnTo>
                  <a:lnTo>
                    <a:pt x="3" y="91"/>
                  </a:lnTo>
                  <a:lnTo>
                    <a:pt x="0" y="70"/>
                  </a:lnTo>
                  <a:lnTo>
                    <a:pt x="3" y="48"/>
                  </a:lnTo>
                  <a:lnTo>
                    <a:pt x="14" y="29"/>
                  </a:lnTo>
                  <a:lnTo>
                    <a:pt x="28" y="13"/>
                  </a:lnTo>
                  <a:lnTo>
                    <a:pt x="49" y="4"/>
                  </a:lnTo>
                  <a:lnTo>
                    <a:pt x="70"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21" name="文本框 20"/>
          <p:cNvSpPr txBox="1"/>
          <p:nvPr/>
        </p:nvSpPr>
        <p:spPr>
          <a:xfrm>
            <a:off x="513567" y="3147149"/>
            <a:ext cx="3741895" cy="2862322"/>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nSpc>
                <a:spcPct val="150000"/>
              </a:lnSpc>
            </a:pPr>
            <a:r>
              <a:rPr lang="zh-CN" altLang="en-US" sz="2000" dirty="0" smtClean="0"/>
              <a:t>这个</a:t>
            </a:r>
            <a:r>
              <a:rPr lang="zh-CN" altLang="en-US" sz="2000" dirty="0"/>
              <a:t>故事选自</a:t>
            </a:r>
            <a:r>
              <a:rPr lang="en-US" altLang="zh-CN" sz="2000" dirty="0"/>
              <a:t>《</a:t>
            </a:r>
            <a:r>
              <a:rPr lang="zh-CN" altLang="en-US" sz="2000" dirty="0"/>
              <a:t>战国策</a:t>
            </a:r>
            <a:r>
              <a:rPr lang="en-US" altLang="zh-CN" sz="2000" dirty="0"/>
              <a:t>·</a:t>
            </a:r>
            <a:r>
              <a:rPr lang="zh-CN" altLang="en-US" sz="2000" dirty="0"/>
              <a:t>燕策</a:t>
            </a:r>
            <a:r>
              <a:rPr lang="en-US" altLang="zh-CN" sz="2000" dirty="0"/>
              <a:t>》</a:t>
            </a:r>
            <a:r>
              <a:rPr lang="zh-CN" altLang="en-US" sz="2000" dirty="0"/>
              <a:t>。记载辩士苏代借用民间流传的寓言故事来说明赵燕相持会给两国都带来祸害，从而阻止了赵国攻打燕国。这里有到了什么批评方法？</a:t>
            </a:r>
            <a:endParaRPr lang="zh-CN" altLang="en-US" sz="2000" dirty="0"/>
          </a:p>
        </p:txBody>
      </p:sp>
      <p:sp>
        <p:nvSpPr>
          <p:cNvPr id="23" name="文本框 4"/>
          <p:cNvSpPr txBox="1"/>
          <p:nvPr/>
        </p:nvSpPr>
        <p:spPr>
          <a:xfrm>
            <a:off x="384543" y="463332"/>
            <a:ext cx="4316507" cy="646331"/>
          </a:xfrm>
          <a:prstGeom prst="rect">
            <a:avLst/>
          </a:prstGeom>
          <a:noFill/>
        </p:spPr>
        <p:txBody>
          <a:bodyPr wrap="square" rtlCol="0">
            <a:spAutoFit/>
          </a:bodyPr>
          <a:lstStyle/>
          <a:p>
            <a:pPr algn="ctr"/>
            <a:r>
              <a:rPr lang="zh-CN" altLang="en-US" sz="3600" b="1" dirty="0">
                <a:solidFill>
                  <a:srgbClr val="FFC000"/>
                </a:solidFill>
              </a:rPr>
              <a:t>技能训练</a:t>
            </a:r>
            <a:endParaRPr lang="zh-CN" altLang="en-US" sz="3600" b="1" dirty="0">
              <a:solidFill>
                <a:srgbClr val="FFC000"/>
              </a:solidFill>
            </a:endParaRPr>
          </a:p>
        </p:txBody>
      </p:sp>
      <p:grpSp>
        <p:nvGrpSpPr>
          <p:cNvPr id="6" name="组合 43"/>
          <p:cNvGrpSpPr/>
          <p:nvPr/>
        </p:nvGrpSpPr>
        <p:grpSpPr>
          <a:xfrm>
            <a:off x="587542" y="630989"/>
            <a:ext cx="859340" cy="434224"/>
            <a:chOff x="3064042" y="834189"/>
            <a:chExt cx="859340" cy="434224"/>
          </a:xfrm>
        </p:grpSpPr>
        <p:sp>
          <p:nvSpPr>
            <p:cNvPr id="25" name="燕尾形 24"/>
            <p:cNvSpPr/>
            <p:nvPr/>
          </p:nvSpPr>
          <p:spPr>
            <a:xfrm>
              <a:off x="3064042" y="834189"/>
              <a:ext cx="434224" cy="434224"/>
            </a:xfrm>
            <a:prstGeom prst="chevron">
              <a:avLst>
                <a:gd name="adj" fmla="val 47829"/>
              </a:avLst>
            </a:pr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燕尾形 25"/>
            <p:cNvSpPr/>
            <p:nvPr/>
          </p:nvSpPr>
          <p:spPr>
            <a:xfrm>
              <a:off x="3489158" y="834189"/>
              <a:ext cx="434224" cy="434224"/>
            </a:xfrm>
            <a:prstGeom prst="chevron">
              <a:avLst>
                <a:gd name="adj" fmla="val 47829"/>
              </a:avLst>
            </a:prstGeom>
            <a:solidFill>
              <a:srgbClr val="9FE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7" name="文本框 20"/>
          <p:cNvSpPr txBox="1"/>
          <p:nvPr/>
        </p:nvSpPr>
        <p:spPr>
          <a:xfrm>
            <a:off x="7592335" y="1028160"/>
            <a:ext cx="4139910" cy="4613442"/>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nSpc>
                <a:spcPct val="150000"/>
              </a:lnSpc>
            </a:pPr>
            <a:r>
              <a:rPr lang="en-US" altLang="zh-CN" dirty="0"/>
              <a:t>1</a:t>
            </a:r>
            <a:r>
              <a:rPr lang="zh-CN" altLang="en-US" dirty="0"/>
              <a:t>．如果你的好友迷恋网络游戏，经常出去打夜市，白天上课精神萎靡不振，你打算怎样劝说他呢？</a:t>
            </a:r>
            <a:endParaRPr lang="zh-CN" altLang="en-US" dirty="0"/>
          </a:p>
          <a:p>
            <a:pPr>
              <a:lnSpc>
                <a:spcPct val="150000"/>
              </a:lnSpc>
            </a:pPr>
            <a:r>
              <a:rPr lang="en-US" altLang="zh-CN" dirty="0"/>
              <a:t>2.</a:t>
            </a:r>
            <a:r>
              <a:rPr lang="zh-CN" altLang="en-US" dirty="0"/>
              <a:t>．宿舍有同学不按时休息，半夜了，还有说有笑，别的同学出面制止，他们不但不听，反而变本加厉，这时，一直默不作声的你该怎样批评他们？</a:t>
            </a:r>
            <a:endParaRPr lang="zh-CN" altLang="en-US" dirty="0"/>
          </a:p>
          <a:p>
            <a:pPr>
              <a:lnSpc>
                <a:spcPct val="150000"/>
              </a:lnSpc>
            </a:pPr>
            <a:r>
              <a:rPr lang="en-US" altLang="zh-CN" dirty="0"/>
              <a:t>3</a:t>
            </a:r>
            <a:r>
              <a:rPr lang="zh-CN" altLang="en-US" dirty="0"/>
              <a:t>．学校升国旗时规定同学们穿校服，可几个女生就是不听，穿着另类，作为学生会干部的你怎样批评她们才能使她们心服口服？</a:t>
            </a:r>
            <a:endParaRPr lang="zh-CN" altLang="en-US" dirty="0"/>
          </a:p>
        </p:txBody>
      </p:sp>
      <p:grpSp>
        <p:nvGrpSpPr>
          <p:cNvPr id="7" name="组合 49"/>
          <p:cNvGrpSpPr/>
          <p:nvPr/>
        </p:nvGrpSpPr>
        <p:grpSpPr>
          <a:xfrm>
            <a:off x="571500" y="1485902"/>
            <a:ext cx="1706610" cy="461665"/>
            <a:chOff x="319786" y="2984500"/>
            <a:chExt cx="1917700" cy="474724"/>
          </a:xfrm>
        </p:grpSpPr>
        <p:grpSp>
          <p:nvGrpSpPr>
            <p:cNvPr id="8" name="组合 39"/>
            <p:cNvGrpSpPr/>
            <p:nvPr/>
          </p:nvGrpSpPr>
          <p:grpSpPr>
            <a:xfrm rot="10800000">
              <a:off x="319786" y="2984501"/>
              <a:ext cx="1917700" cy="452790"/>
              <a:chOff x="774700" y="2755900"/>
              <a:chExt cx="1612900" cy="383234"/>
            </a:xfrm>
          </p:grpSpPr>
          <p:sp>
            <p:nvSpPr>
              <p:cNvPr id="32" name="矩形 31"/>
              <p:cNvSpPr/>
              <p:nvPr/>
            </p:nvSpPr>
            <p:spPr>
              <a:xfrm>
                <a:off x="774700" y="2755900"/>
                <a:ext cx="1612900" cy="368300"/>
              </a:xfrm>
              <a:prstGeom prst="rect">
                <a:avLst/>
              </a:prstGeom>
              <a:solidFill>
                <a:schemeClr val="accent6">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sp>
            <p:nvSpPr>
              <p:cNvPr id="33" name="六边形 32"/>
              <p:cNvSpPr/>
              <p:nvPr/>
            </p:nvSpPr>
            <p:spPr>
              <a:xfrm rot="1721746">
                <a:off x="833085" y="2762047"/>
                <a:ext cx="437421" cy="377087"/>
              </a:xfrm>
              <a:prstGeom prst="hexagon">
                <a:avLst/>
              </a:prstGeom>
              <a:solidFill>
                <a:srgbClr val="92D050"/>
              </a:solidFill>
              <a:ln>
                <a:solidFill>
                  <a:srgbClr val="0E1509"/>
                </a:solidFill>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zh-CN" altLang="en-US"/>
              </a:p>
            </p:txBody>
          </p:sp>
        </p:grpSp>
        <p:sp>
          <p:nvSpPr>
            <p:cNvPr id="30" name="矩形 29"/>
            <p:cNvSpPr/>
            <p:nvPr/>
          </p:nvSpPr>
          <p:spPr>
            <a:xfrm>
              <a:off x="703661" y="3028434"/>
              <a:ext cx="726277" cy="379779"/>
            </a:xfrm>
            <a:prstGeom prst="rect">
              <a:avLst/>
            </a:prstGeom>
          </p:spPr>
          <p:txBody>
            <a:bodyPr wrap="none">
              <a:spAutoFit/>
            </a:bodyPr>
            <a:lstStyle/>
            <a:p>
              <a:pPr algn="ctr"/>
              <a:r>
                <a:rPr lang="zh-CN" altLang="en-US" dirty="0">
                  <a:latin typeface="+mn-ea"/>
                </a:rPr>
                <a:t>训练</a:t>
              </a:r>
              <a:endParaRPr lang="zh-CN" altLang="en-US" dirty="0">
                <a:latin typeface="+mn-ea"/>
              </a:endParaRPr>
            </a:p>
          </p:txBody>
        </p:sp>
        <p:sp>
          <p:nvSpPr>
            <p:cNvPr id="31" name="TextBox 30"/>
            <p:cNvSpPr txBox="1"/>
            <p:nvPr/>
          </p:nvSpPr>
          <p:spPr>
            <a:xfrm>
              <a:off x="1705266" y="2984500"/>
              <a:ext cx="266700" cy="474724"/>
            </a:xfrm>
            <a:prstGeom prst="rect">
              <a:avLst/>
            </a:prstGeom>
            <a:noFill/>
          </p:spPr>
          <p:txBody>
            <a:bodyPr wrap="square" rtlCol="0">
              <a:spAutoFit/>
            </a:bodyPr>
            <a:lstStyle/>
            <a:p>
              <a:r>
                <a:rPr lang="en-US" altLang="zh-CN" sz="2400" dirty="0">
                  <a:solidFill>
                    <a:schemeClr val="bg1"/>
                  </a:solidFill>
                </a:rPr>
                <a:t>3</a:t>
              </a:r>
              <a:endParaRPr lang="zh-CN" altLang="en-US" sz="2400" dirty="0">
                <a:solidFill>
                  <a:schemeClr val="bg1"/>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ox(in)">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box(in)">
                                      <p:cBhvr>
                                        <p:cTn id="1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7"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2234</Words>
  <Application>WPS 演示</Application>
  <PresentationFormat>自定义</PresentationFormat>
  <Paragraphs>200</Paragraphs>
  <Slides>12</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12</vt:i4>
      </vt:variant>
    </vt:vector>
  </HeadingPairs>
  <TitlesOfParts>
    <vt:vector size="19" baseType="lpstr">
      <vt:lpstr>Arial</vt:lpstr>
      <vt:lpstr>宋体</vt:lpstr>
      <vt:lpstr>Wingdings</vt:lpstr>
      <vt:lpstr>微软雅黑</vt:lpstr>
      <vt:lpstr>Arial Unicode MS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吴威迪</dc:creator>
  <cp:lastModifiedBy>A.平安银行个贷部～王浩</cp:lastModifiedBy>
  <cp:revision>130</cp:revision>
  <dcterms:created xsi:type="dcterms:W3CDTF">2015-01-29T03:59:00Z</dcterms:created>
  <dcterms:modified xsi:type="dcterms:W3CDTF">2020-07-14T01:30:32Z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2052-11.1.0.9828</vt:lpwstr>
  </property>
</Properties>
</file>