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2" r:id="rId3"/>
    <p:sldId id="299" r:id="rId4"/>
    <p:sldId id="273" r:id="rId5"/>
    <p:sldId id="278" r:id="rId6"/>
    <p:sldId id="279" r:id="rId8"/>
    <p:sldId id="292" r:id="rId9"/>
    <p:sldId id="293" r:id="rId10"/>
    <p:sldId id="289" r:id="rId11"/>
    <p:sldId id="290" r:id="rId12"/>
    <p:sldId id="291" r:id="rId13"/>
    <p:sldId id="288" r:id="rId14"/>
    <p:sldId id="26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E1509"/>
    <a:srgbClr val="0A6546"/>
    <a:srgbClr val="14C97A"/>
    <a:srgbClr val="079066"/>
    <a:srgbClr val="9FE698"/>
    <a:srgbClr val="70A44F"/>
    <a:srgbClr val="FFD302"/>
    <a:srgbClr val="02C978"/>
    <a:srgbClr val="F7B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74" autoAdjust="0"/>
  </p:normalViewPr>
  <p:slideViewPr>
    <p:cSldViewPr snapToGrid="0">
      <p:cViewPr varScale="1">
        <p:scale>
          <a:sx n="67" d="100"/>
          <a:sy n="67" d="100"/>
        </p:scale>
        <p:origin x="-300" y="-96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F58692-A523-4044-82AE-C8DE10F0E7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467969" y="1270000"/>
            <a:ext cx="9085731" cy="5588000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-1" fmla="*/ 0 w 9305365"/>
                <a:gd name="connsiteY0-2" fmla="*/ 753036 h 5002306"/>
                <a:gd name="connsiteX1-3" fmla="*/ 9305365 w 9305365"/>
                <a:gd name="connsiteY1-4" fmla="*/ 0 h 5002306"/>
                <a:gd name="connsiteX2-5" fmla="*/ 8955741 w 9305365"/>
                <a:gd name="connsiteY2-6" fmla="*/ 5002306 h 5002306"/>
                <a:gd name="connsiteX3-7" fmla="*/ 699247 w 9305365"/>
                <a:gd name="connsiteY3-8" fmla="*/ 4760259 h 5002306"/>
                <a:gd name="connsiteX4-9" fmla="*/ 0 w 9305365"/>
                <a:gd name="connsiteY4-10" fmla="*/ 753036 h 5002306"/>
                <a:gd name="connsiteX0-11" fmla="*/ 0 w 9305365"/>
                <a:gd name="connsiteY0-12" fmla="*/ 753036 h 5002306"/>
                <a:gd name="connsiteX1-13" fmla="*/ 9305365 w 9305365"/>
                <a:gd name="connsiteY1-14" fmla="*/ 0 h 5002306"/>
                <a:gd name="connsiteX2-15" fmla="*/ 8955741 w 9305365"/>
                <a:gd name="connsiteY2-16" fmla="*/ 5002306 h 5002306"/>
                <a:gd name="connsiteX3-17" fmla="*/ 13447 w 9305365"/>
                <a:gd name="connsiteY3-18" fmla="*/ 4719918 h 5002306"/>
                <a:gd name="connsiteX4-19" fmla="*/ 0 w 9305365"/>
                <a:gd name="connsiteY4-20" fmla="*/ 753036 h 5002306"/>
                <a:gd name="connsiteX0-21" fmla="*/ 0 w 9439835"/>
                <a:gd name="connsiteY0-22" fmla="*/ 753036 h 5217459"/>
                <a:gd name="connsiteX1-23" fmla="*/ 9305365 w 9439835"/>
                <a:gd name="connsiteY1-24" fmla="*/ 0 h 5217459"/>
                <a:gd name="connsiteX2-25" fmla="*/ 9439835 w 9439835"/>
                <a:gd name="connsiteY2-26" fmla="*/ 5217459 h 5217459"/>
                <a:gd name="connsiteX3-27" fmla="*/ 13447 w 9439835"/>
                <a:gd name="connsiteY3-28" fmla="*/ 4719918 h 5217459"/>
                <a:gd name="connsiteX4-29" fmla="*/ 0 w 9439835"/>
                <a:gd name="connsiteY4-30" fmla="*/ 753036 h 5217459"/>
                <a:gd name="connsiteX0-31" fmla="*/ 0 w 9345706"/>
                <a:gd name="connsiteY0-32" fmla="*/ 753036 h 5217459"/>
                <a:gd name="connsiteX1-33" fmla="*/ 9305365 w 9345706"/>
                <a:gd name="connsiteY1-34" fmla="*/ 0 h 5217459"/>
                <a:gd name="connsiteX2-35" fmla="*/ 9345706 w 9345706"/>
                <a:gd name="connsiteY2-36" fmla="*/ 5217459 h 5217459"/>
                <a:gd name="connsiteX3-37" fmla="*/ 13447 w 9345706"/>
                <a:gd name="connsiteY3-38" fmla="*/ 4719918 h 5217459"/>
                <a:gd name="connsiteX4-39" fmla="*/ 0 w 9345706"/>
                <a:gd name="connsiteY4-40" fmla="*/ 753036 h 52174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-1" fmla="*/ 0 w 1398494"/>
                <a:gd name="connsiteY0-2" fmla="*/ 0 h 833718"/>
                <a:gd name="connsiteX1-3" fmla="*/ 1398494 w 1398494"/>
                <a:gd name="connsiteY1-4" fmla="*/ 94130 h 833718"/>
                <a:gd name="connsiteX2-5" fmla="*/ 954742 w 1398494"/>
                <a:gd name="connsiteY2-6" fmla="*/ 833718 h 833718"/>
                <a:gd name="connsiteX3-7" fmla="*/ 26894 w 1398494"/>
                <a:gd name="connsiteY3-8" fmla="*/ 726141 h 833718"/>
                <a:gd name="connsiteX4-9" fmla="*/ 0 w 1398494"/>
                <a:gd name="connsiteY4-10" fmla="*/ 0 h 833718"/>
                <a:gd name="connsiteX0-11" fmla="*/ 0 w 1411941"/>
                <a:gd name="connsiteY0-12" fmla="*/ 0 h 820271"/>
                <a:gd name="connsiteX1-13" fmla="*/ 1411941 w 1411941"/>
                <a:gd name="connsiteY1-14" fmla="*/ 80683 h 820271"/>
                <a:gd name="connsiteX2-15" fmla="*/ 968189 w 1411941"/>
                <a:gd name="connsiteY2-16" fmla="*/ 820271 h 820271"/>
                <a:gd name="connsiteX3-17" fmla="*/ 40341 w 1411941"/>
                <a:gd name="connsiteY3-18" fmla="*/ 712694 h 820271"/>
                <a:gd name="connsiteX4-19" fmla="*/ 0 w 1411941"/>
                <a:gd name="connsiteY4-20" fmla="*/ 0 h 820271"/>
                <a:gd name="connsiteX0-21" fmla="*/ 0 w 1438836"/>
                <a:gd name="connsiteY0-22" fmla="*/ 0 h 820271"/>
                <a:gd name="connsiteX1-23" fmla="*/ 1438836 w 1438836"/>
                <a:gd name="connsiteY1-24" fmla="*/ 80683 h 820271"/>
                <a:gd name="connsiteX2-25" fmla="*/ 968189 w 1438836"/>
                <a:gd name="connsiteY2-26" fmla="*/ 820271 h 820271"/>
                <a:gd name="connsiteX3-27" fmla="*/ 40341 w 1438836"/>
                <a:gd name="connsiteY3-28" fmla="*/ 712694 h 820271"/>
                <a:gd name="connsiteX4-29" fmla="*/ 0 w 1438836"/>
                <a:gd name="connsiteY4-30" fmla="*/ 0 h 820271"/>
                <a:gd name="connsiteX0-31" fmla="*/ 0 w 1411941"/>
                <a:gd name="connsiteY0-32" fmla="*/ 0 h 820271"/>
                <a:gd name="connsiteX1-33" fmla="*/ 1411941 w 1411941"/>
                <a:gd name="connsiteY1-34" fmla="*/ 134471 h 820271"/>
                <a:gd name="connsiteX2-35" fmla="*/ 968189 w 1411941"/>
                <a:gd name="connsiteY2-36" fmla="*/ 820271 h 820271"/>
                <a:gd name="connsiteX3-37" fmla="*/ 40341 w 1411941"/>
                <a:gd name="connsiteY3-38" fmla="*/ 712694 h 820271"/>
                <a:gd name="connsiteX4-39" fmla="*/ 0 w 1411941"/>
                <a:gd name="connsiteY4-40" fmla="*/ 0 h 820271"/>
                <a:gd name="connsiteX0-41" fmla="*/ 0 w 1465730"/>
                <a:gd name="connsiteY0-42" fmla="*/ 0 h 820271"/>
                <a:gd name="connsiteX1-43" fmla="*/ 1465730 w 1465730"/>
                <a:gd name="connsiteY1-44" fmla="*/ 67236 h 820271"/>
                <a:gd name="connsiteX2-45" fmla="*/ 968189 w 1465730"/>
                <a:gd name="connsiteY2-46" fmla="*/ 820271 h 820271"/>
                <a:gd name="connsiteX3-47" fmla="*/ 40341 w 1465730"/>
                <a:gd name="connsiteY3-48" fmla="*/ 712694 h 820271"/>
                <a:gd name="connsiteX4-49" fmla="*/ 0 w 1465730"/>
                <a:gd name="connsiteY4-50" fmla="*/ 0 h 820271"/>
                <a:gd name="connsiteX0-51" fmla="*/ 0 w 1411941"/>
                <a:gd name="connsiteY0-52" fmla="*/ 0 h 820271"/>
                <a:gd name="connsiteX1-53" fmla="*/ 1411941 w 1411941"/>
                <a:gd name="connsiteY1-54" fmla="*/ 67236 h 820271"/>
                <a:gd name="connsiteX2-55" fmla="*/ 968189 w 1411941"/>
                <a:gd name="connsiteY2-56" fmla="*/ 820271 h 820271"/>
                <a:gd name="connsiteX3-57" fmla="*/ 40341 w 1411941"/>
                <a:gd name="connsiteY3-58" fmla="*/ 712694 h 820271"/>
                <a:gd name="connsiteX4-59" fmla="*/ 0 w 1411941"/>
                <a:gd name="connsiteY4-60" fmla="*/ 0 h 8202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-1" fmla="*/ 0 w 981637"/>
                <a:gd name="connsiteY0-2" fmla="*/ 0 h 793377"/>
                <a:gd name="connsiteX1-3" fmla="*/ 981637 w 981637"/>
                <a:gd name="connsiteY1-4" fmla="*/ 161366 h 793377"/>
                <a:gd name="connsiteX2-5" fmla="*/ 564778 w 981637"/>
                <a:gd name="connsiteY2-6" fmla="*/ 793377 h 793377"/>
                <a:gd name="connsiteX3-7" fmla="*/ 0 w 981637"/>
                <a:gd name="connsiteY3-8" fmla="*/ 0 h 793377"/>
                <a:gd name="connsiteX0-9" fmla="*/ 0 w 927848"/>
                <a:gd name="connsiteY0-10" fmla="*/ 0 h 793377"/>
                <a:gd name="connsiteX1-11" fmla="*/ 927848 w 927848"/>
                <a:gd name="connsiteY1-12" fmla="*/ 107578 h 793377"/>
                <a:gd name="connsiteX2-13" fmla="*/ 564778 w 927848"/>
                <a:gd name="connsiteY2-14" fmla="*/ 793377 h 793377"/>
                <a:gd name="connsiteX3-15" fmla="*/ 0 w 927848"/>
                <a:gd name="connsiteY3-16" fmla="*/ 0 h 793377"/>
                <a:gd name="connsiteX0-17" fmla="*/ 0 w 927849"/>
                <a:gd name="connsiteY0-18" fmla="*/ 0 h 672353"/>
                <a:gd name="connsiteX1-19" fmla="*/ 927848 w 927849"/>
                <a:gd name="connsiteY1-20" fmla="*/ 107578 h 672353"/>
                <a:gd name="connsiteX2-21" fmla="*/ 927849 w 927849"/>
                <a:gd name="connsiteY2-22" fmla="*/ 672353 h 672353"/>
                <a:gd name="connsiteX3-23" fmla="*/ 0 w 927849"/>
                <a:gd name="connsiteY3-24" fmla="*/ 0 h 6723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-1" fmla="*/ 0 w 1479176"/>
                  <a:gd name="connsiteY0-2" fmla="*/ 1801906 h 1909482"/>
                  <a:gd name="connsiteX1-3" fmla="*/ 900953 w 1479176"/>
                  <a:gd name="connsiteY1-4" fmla="*/ 1909482 h 1909482"/>
                  <a:gd name="connsiteX2-5" fmla="*/ 1479176 w 1479176"/>
                  <a:gd name="connsiteY2-6" fmla="*/ 0 h 1909482"/>
                  <a:gd name="connsiteX3-7" fmla="*/ 0 w 1479176"/>
                  <a:gd name="connsiteY3-8" fmla="*/ 1801906 h 1909482"/>
                  <a:gd name="connsiteX0-9" fmla="*/ 0 w 1479176"/>
                  <a:gd name="connsiteY0-10" fmla="*/ 1842247 h 1909482"/>
                  <a:gd name="connsiteX1-11" fmla="*/ 900953 w 1479176"/>
                  <a:gd name="connsiteY1-12" fmla="*/ 1909482 h 1909482"/>
                  <a:gd name="connsiteX2-13" fmla="*/ 1479176 w 1479176"/>
                  <a:gd name="connsiteY2-14" fmla="*/ 0 h 1909482"/>
                  <a:gd name="connsiteX3-15" fmla="*/ 0 w 1479176"/>
                  <a:gd name="connsiteY3-16" fmla="*/ 1842247 h 1909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-1" fmla="*/ 0 w 1385047"/>
                  <a:gd name="connsiteY0-2" fmla="*/ 699247 h 699247"/>
                  <a:gd name="connsiteX1-3" fmla="*/ 255494 w 1385047"/>
                  <a:gd name="connsiteY1-4" fmla="*/ 0 h 699247"/>
                  <a:gd name="connsiteX2-5" fmla="*/ 1317812 w 1385047"/>
                  <a:gd name="connsiteY2-6" fmla="*/ 13447 h 699247"/>
                  <a:gd name="connsiteX3-7" fmla="*/ 1385047 w 1385047"/>
                  <a:gd name="connsiteY3-8" fmla="*/ 591670 h 699247"/>
                  <a:gd name="connsiteX4-9" fmla="*/ 0 w 1385047"/>
                  <a:gd name="connsiteY4-10" fmla="*/ 699247 h 699247"/>
                  <a:gd name="connsiteX0-11" fmla="*/ 0 w 1344705"/>
                  <a:gd name="connsiteY0-12" fmla="*/ 726141 h 726141"/>
                  <a:gd name="connsiteX1-13" fmla="*/ 215152 w 1344705"/>
                  <a:gd name="connsiteY1-14" fmla="*/ 0 h 726141"/>
                  <a:gd name="connsiteX2-15" fmla="*/ 1277470 w 1344705"/>
                  <a:gd name="connsiteY2-16" fmla="*/ 13447 h 726141"/>
                  <a:gd name="connsiteX3-17" fmla="*/ 1344705 w 1344705"/>
                  <a:gd name="connsiteY3-18" fmla="*/ 591670 h 726141"/>
                  <a:gd name="connsiteX4-19" fmla="*/ 0 w 1344705"/>
                  <a:gd name="connsiteY4-20" fmla="*/ 726141 h 72614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-1" fmla="*/ 0 w 228600"/>
                  <a:gd name="connsiteY0-2" fmla="*/ 430306 h 1021976"/>
                  <a:gd name="connsiteX1-3" fmla="*/ 228600 w 228600"/>
                  <a:gd name="connsiteY1-4" fmla="*/ 0 h 1021976"/>
                  <a:gd name="connsiteX2-5" fmla="*/ 67235 w 228600"/>
                  <a:gd name="connsiteY2-6" fmla="*/ 1021976 h 1021976"/>
                  <a:gd name="connsiteX3-7" fmla="*/ 0 w 228600"/>
                  <a:gd name="connsiteY3-8" fmla="*/ 430306 h 1021976"/>
                  <a:gd name="connsiteX0-9" fmla="*/ 0 w 336177"/>
                  <a:gd name="connsiteY0-10" fmla="*/ 336177 h 927847"/>
                  <a:gd name="connsiteX1-11" fmla="*/ 336177 w 336177"/>
                  <a:gd name="connsiteY1-12" fmla="*/ 0 h 927847"/>
                  <a:gd name="connsiteX2-13" fmla="*/ 67235 w 336177"/>
                  <a:gd name="connsiteY2-14" fmla="*/ 927847 h 927847"/>
                  <a:gd name="connsiteX3-15" fmla="*/ 0 w 336177"/>
                  <a:gd name="connsiteY3-16" fmla="*/ 336177 h 927847"/>
                  <a:gd name="connsiteX0-17" fmla="*/ 0 w 336177"/>
                  <a:gd name="connsiteY0-18" fmla="*/ 336177 h 887506"/>
                  <a:gd name="connsiteX1-19" fmla="*/ 336177 w 336177"/>
                  <a:gd name="connsiteY1-20" fmla="*/ 0 h 887506"/>
                  <a:gd name="connsiteX2-21" fmla="*/ 67235 w 336177"/>
                  <a:gd name="connsiteY2-22" fmla="*/ 887506 h 887506"/>
                  <a:gd name="connsiteX3-23" fmla="*/ 0 w 336177"/>
                  <a:gd name="connsiteY3-24" fmla="*/ 336177 h 8875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78643" y="18857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项目六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13986" y="28759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劝说的技巧及训练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1700" y="431800"/>
            <a:ext cx="2933700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CC00"/>
                </a:solidFill>
              </a:rPr>
              <a:t>下篇     日常口语表达技巧训练</a:t>
            </a:r>
            <a:endParaRPr lang="zh-CN" altLang="en-US" sz="14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 43"/>
          <p:cNvSpPr/>
          <p:nvPr/>
        </p:nvSpPr>
        <p:spPr>
          <a:xfrm rot="10800000">
            <a:off x="3890830" y="2527299"/>
            <a:ext cx="3424370" cy="3036063"/>
          </a:xfrm>
          <a:custGeom>
            <a:avLst/>
            <a:gdLst>
              <a:gd name="connsiteX0" fmla="*/ 0 w 4370425"/>
              <a:gd name="connsiteY0" fmla="*/ 4370331 h 4370331"/>
              <a:gd name="connsiteX1" fmla="*/ 2185213 w 4370425"/>
              <a:gd name="connsiteY1" fmla="*/ 0 h 4370331"/>
              <a:gd name="connsiteX2" fmla="*/ 4370425 w 4370425"/>
              <a:gd name="connsiteY2" fmla="*/ 4370331 h 4370331"/>
              <a:gd name="connsiteX3" fmla="*/ 0 w 4370425"/>
              <a:gd name="connsiteY3" fmla="*/ 4370331 h 4370331"/>
              <a:gd name="connsiteX0-1" fmla="*/ 0 w 5038082"/>
              <a:gd name="connsiteY0-2" fmla="*/ 4370331 h 4370331"/>
              <a:gd name="connsiteX1-3" fmla="*/ 2852870 w 5038082"/>
              <a:gd name="connsiteY1-4" fmla="*/ 0 h 4370331"/>
              <a:gd name="connsiteX2-5" fmla="*/ 5038082 w 5038082"/>
              <a:gd name="connsiteY2-6" fmla="*/ 4370331 h 4370331"/>
              <a:gd name="connsiteX3-7" fmla="*/ 0 w 5038082"/>
              <a:gd name="connsiteY3-8" fmla="*/ 4370331 h 4370331"/>
              <a:gd name="connsiteX0-9" fmla="*/ 0 w 5038082"/>
              <a:gd name="connsiteY0-10" fmla="*/ 4225188 h 4225188"/>
              <a:gd name="connsiteX1-11" fmla="*/ 2794813 w 5038082"/>
              <a:gd name="connsiteY1-12" fmla="*/ 0 h 4225188"/>
              <a:gd name="connsiteX2-13" fmla="*/ 5038082 w 5038082"/>
              <a:gd name="connsiteY2-14" fmla="*/ 4225188 h 4225188"/>
              <a:gd name="connsiteX3-15" fmla="*/ 0 w 5038082"/>
              <a:gd name="connsiteY3-16" fmla="*/ 4225188 h 4225188"/>
              <a:gd name="connsiteX0-17" fmla="*/ 0 w 5038082"/>
              <a:gd name="connsiteY0-18" fmla="*/ 4312274 h 4312274"/>
              <a:gd name="connsiteX1-19" fmla="*/ 2577098 w 5038082"/>
              <a:gd name="connsiteY1-20" fmla="*/ 0 h 4312274"/>
              <a:gd name="connsiteX2-21" fmla="*/ 5038082 w 5038082"/>
              <a:gd name="connsiteY2-22" fmla="*/ 4312274 h 4312274"/>
              <a:gd name="connsiteX3-23" fmla="*/ 0 w 5038082"/>
              <a:gd name="connsiteY3-24" fmla="*/ 4312274 h 4312274"/>
              <a:gd name="connsiteX0-25" fmla="*/ 0 w 5807339"/>
              <a:gd name="connsiteY0-26" fmla="*/ 4312274 h 4312274"/>
              <a:gd name="connsiteX1-27" fmla="*/ 2577098 w 5807339"/>
              <a:gd name="connsiteY1-28" fmla="*/ 0 h 4312274"/>
              <a:gd name="connsiteX2-29" fmla="*/ 5807339 w 5807339"/>
              <a:gd name="connsiteY2-30" fmla="*/ 3673646 h 4312274"/>
              <a:gd name="connsiteX3-31" fmla="*/ 0 w 5807339"/>
              <a:gd name="connsiteY3-32" fmla="*/ 4312274 h 4312274"/>
              <a:gd name="connsiteX0-33" fmla="*/ 0 w 5734767"/>
              <a:gd name="connsiteY0-34" fmla="*/ 3252731 h 3673646"/>
              <a:gd name="connsiteX1-35" fmla="*/ 2504526 w 5734767"/>
              <a:gd name="connsiteY1-36" fmla="*/ 0 h 3673646"/>
              <a:gd name="connsiteX2-37" fmla="*/ 5734767 w 5734767"/>
              <a:gd name="connsiteY2-38" fmla="*/ 3673646 h 3673646"/>
              <a:gd name="connsiteX3-39" fmla="*/ 0 w 5734767"/>
              <a:gd name="connsiteY3-40" fmla="*/ 3252731 h 3673646"/>
              <a:gd name="connsiteX0-41" fmla="*/ 0 w 5255796"/>
              <a:gd name="connsiteY0-42" fmla="*/ 3252731 h 4384846"/>
              <a:gd name="connsiteX1-43" fmla="*/ 2504526 w 5255796"/>
              <a:gd name="connsiteY1-44" fmla="*/ 0 h 4384846"/>
              <a:gd name="connsiteX2-45" fmla="*/ 5255796 w 5255796"/>
              <a:gd name="connsiteY2-46" fmla="*/ 4384846 h 4384846"/>
              <a:gd name="connsiteX3-47" fmla="*/ 0 w 5255796"/>
              <a:gd name="connsiteY3-48" fmla="*/ 3252731 h 4384846"/>
              <a:gd name="connsiteX0-49" fmla="*/ 0 w 4936482"/>
              <a:gd name="connsiteY0-50" fmla="*/ 3528503 h 4384846"/>
              <a:gd name="connsiteX1-51" fmla="*/ 2185212 w 4936482"/>
              <a:gd name="connsiteY1-52" fmla="*/ 0 h 4384846"/>
              <a:gd name="connsiteX2-53" fmla="*/ 4936482 w 4936482"/>
              <a:gd name="connsiteY2-54" fmla="*/ 4384846 h 4384846"/>
              <a:gd name="connsiteX3-55" fmla="*/ 0 w 4936482"/>
              <a:gd name="connsiteY3-56" fmla="*/ 3528503 h 4384846"/>
              <a:gd name="connsiteX0-57" fmla="*/ 0 w 4733282"/>
              <a:gd name="connsiteY0-58" fmla="*/ 3528503 h 4500961"/>
              <a:gd name="connsiteX1-59" fmla="*/ 2185212 w 4733282"/>
              <a:gd name="connsiteY1-60" fmla="*/ 0 h 4500961"/>
              <a:gd name="connsiteX2-61" fmla="*/ 4733282 w 4733282"/>
              <a:gd name="connsiteY2-62" fmla="*/ 4500961 h 4500961"/>
              <a:gd name="connsiteX3-63" fmla="*/ 0 w 4733282"/>
              <a:gd name="connsiteY3-64" fmla="*/ 3528503 h 4500961"/>
              <a:gd name="connsiteX0-65" fmla="*/ 0 w 5096140"/>
              <a:gd name="connsiteY0-66" fmla="*/ 3702674 h 4500961"/>
              <a:gd name="connsiteX1-67" fmla="*/ 2548070 w 5096140"/>
              <a:gd name="connsiteY1-68" fmla="*/ 0 h 4500961"/>
              <a:gd name="connsiteX2-69" fmla="*/ 5096140 w 5096140"/>
              <a:gd name="connsiteY2-70" fmla="*/ 4500961 h 4500961"/>
              <a:gd name="connsiteX3-71" fmla="*/ 0 w 5096140"/>
              <a:gd name="connsiteY3-72" fmla="*/ 3702674 h 4500961"/>
              <a:gd name="connsiteX0-73" fmla="*/ 0 w 5096140"/>
              <a:gd name="connsiteY0-74" fmla="*/ 3702674 h 4268733"/>
              <a:gd name="connsiteX1-75" fmla="*/ 2548070 w 5096140"/>
              <a:gd name="connsiteY1-76" fmla="*/ 0 h 4268733"/>
              <a:gd name="connsiteX2-77" fmla="*/ 5096140 w 5096140"/>
              <a:gd name="connsiteY2-78" fmla="*/ 4268733 h 4268733"/>
              <a:gd name="connsiteX3-79" fmla="*/ 0 w 5096140"/>
              <a:gd name="connsiteY3-80" fmla="*/ 3702674 h 42687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096140" h="4268733">
                <a:moveTo>
                  <a:pt x="0" y="3702674"/>
                </a:moveTo>
                <a:lnTo>
                  <a:pt x="2548070" y="0"/>
                </a:lnTo>
                <a:lnTo>
                  <a:pt x="5096140" y="4268733"/>
                </a:lnTo>
                <a:lnTo>
                  <a:pt x="0" y="3702674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7684" tIns="887670" rIns="887684" bIns="88767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grpSp>
        <p:nvGrpSpPr>
          <p:cNvPr id="2" name="组合 60"/>
          <p:cNvGrpSpPr/>
          <p:nvPr/>
        </p:nvGrpSpPr>
        <p:grpSpPr>
          <a:xfrm>
            <a:off x="6011823" y="4027791"/>
            <a:ext cx="1707874" cy="1529470"/>
            <a:chOff x="7806240" y="1349271"/>
            <a:chExt cx="1707874" cy="1529470"/>
          </a:xfrm>
        </p:grpSpPr>
        <p:sp>
          <p:nvSpPr>
            <p:cNvPr id="54" name="任意多边形 53"/>
            <p:cNvSpPr/>
            <p:nvPr/>
          </p:nvSpPr>
          <p:spPr>
            <a:xfrm>
              <a:off x="7955048" y="1349271"/>
              <a:ext cx="1559066" cy="1529470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529470 h 1529470"/>
                <a:gd name="connsiteX1-3" fmla="*/ 46562 w 1776780"/>
                <a:gd name="connsiteY1-4" fmla="*/ 0 h 1529470"/>
                <a:gd name="connsiteX2-5" fmla="*/ 1776780 w 1776780"/>
                <a:gd name="connsiteY2-6" fmla="*/ 1529470 h 1529470"/>
                <a:gd name="connsiteX3-7" fmla="*/ 0 w 1776780"/>
                <a:gd name="connsiteY3-8" fmla="*/ 1529470 h 1529470"/>
                <a:gd name="connsiteX0-9" fmla="*/ 0 w 1559066"/>
                <a:gd name="connsiteY0-10" fmla="*/ 1529470 h 1529470"/>
                <a:gd name="connsiteX1-11" fmla="*/ 46562 w 1559066"/>
                <a:gd name="connsiteY1-12" fmla="*/ 0 h 1529470"/>
                <a:gd name="connsiteX2-13" fmla="*/ 1559066 w 1559066"/>
                <a:gd name="connsiteY2-14" fmla="*/ 832784 h 1529470"/>
                <a:gd name="connsiteX3-15" fmla="*/ 0 w 1559066"/>
                <a:gd name="connsiteY3-16" fmla="*/ 1529470 h 15294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59066" h="1529470">
                  <a:moveTo>
                    <a:pt x="0" y="1529470"/>
                  </a:moveTo>
                  <a:lnTo>
                    <a:pt x="46562" y="0"/>
                  </a:lnTo>
                  <a:lnTo>
                    <a:pt x="1559066" y="832784"/>
                  </a:lnTo>
                  <a:lnTo>
                    <a:pt x="0" y="152947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806240" y="1790638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现场</a:t>
              </a:r>
              <a:endParaRPr lang="en-US" altLang="zh-CN" sz="24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操练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59"/>
          <p:cNvGrpSpPr/>
          <p:nvPr/>
        </p:nvGrpSpPr>
        <p:grpSpPr>
          <a:xfrm>
            <a:off x="2801779" y="1473846"/>
            <a:ext cx="1576063" cy="1514955"/>
            <a:chOff x="4006465" y="3636474"/>
            <a:chExt cx="1576063" cy="1514955"/>
          </a:xfrm>
        </p:grpSpPr>
        <p:sp>
          <p:nvSpPr>
            <p:cNvPr id="51" name="任意多边形 50"/>
            <p:cNvSpPr/>
            <p:nvPr/>
          </p:nvSpPr>
          <p:spPr>
            <a:xfrm>
              <a:off x="4006465" y="3636474"/>
              <a:ext cx="1413923" cy="1514955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805241 h 1805241"/>
                <a:gd name="connsiteX1-3" fmla="*/ 1570561 w 1776780"/>
                <a:gd name="connsiteY1-4" fmla="*/ 0 h 1805241"/>
                <a:gd name="connsiteX2-5" fmla="*/ 1776780 w 1776780"/>
                <a:gd name="connsiteY2-6" fmla="*/ 1805241 h 1805241"/>
                <a:gd name="connsiteX3-7" fmla="*/ 0 w 1776780"/>
                <a:gd name="connsiteY3-8" fmla="*/ 1805241 h 1805241"/>
                <a:gd name="connsiteX0-9" fmla="*/ 0 w 1530037"/>
                <a:gd name="connsiteY0-10" fmla="*/ 861812 h 1805241"/>
                <a:gd name="connsiteX1-11" fmla="*/ 1323818 w 1530037"/>
                <a:gd name="connsiteY1-12" fmla="*/ 0 h 1805241"/>
                <a:gd name="connsiteX2-13" fmla="*/ 1530037 w 1530037"/>
                <a:gd name="connsiteY2-14" fmla="*/ 1805241 h 1805241"/>
                <a:gd name="connsiteX3-15" fmla="*/ 0 w 1530037"/>
                <a:gd name="connsiteY3-16" fmla="*/ 861812 h 1805241"/>
                <a:gd name="connsiteX0-17" fmla="*/ 0 w 1820323"/>
                <a:gd name="connsiteY0-18" fmla="*/ 861812 h 1573012"/>
                <a:gd name="connsiteX1-19" fmla="*/ 1323818 w 1820323"/>
                <a:gd name="connsiteY1-20" fmla="*/ 0 h 1573012"/>
                <a:gd name="connsiteX2-21" fmla="*/ 1820323 w 1820323"/>
                <a:gd name="connsiteY2-22" fmla="*/ 1573012 h 1573012"/>
                <a:gd name="connsiteX3-23" fmla="*/ 0 w 1820323"/>
                <a:gd name="connsiteY3-24" fmla="*/ 861812 h 1573012"/>
                <a:gd name="connsiteX0-25" fmla="*/ 0 w 1413923"/>
                <a:gd name="connsiteY0-26" fmla="*/ 861812 h 1514955"/>
                <a:gd name="connsiteX1-27" fmla="*/ 1323818 w 1413923"/>
                <a:gd name="connsiteY1-28" fmla="*/ 0 h 1514955"/>
                <a:gd name="connsiteX2-29" fmla="*/ 1413923 w 1413923"/>
                <a:gd name="connsiteY2-30" fmla="*/ 1514955 h 1514955"/>
                <a:gd name="connsiteX3-31" fmla="*/ 0 w 1413923"/>
                <a:gd name="connsiteY3-32" fmla="*/ 861812 h 15149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13923" h="1514955">
                  <a:moveTo>
                    <a:pt x="0" y="861812"/>
                  </a:moveTo>
                  <a:lnTo>
                    <a:pt x="1323818" y="0"/>
                  </a:lnTo>
                  <a:lnTo>
                    <a:pt x="1413923" y="1514955"/>
                  </a:lnTo>
                  <a:lnTo>
                    <a:pt x="0" y="86181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232700" y="4060587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各</a:t>
              </a:r>
              <a:r>
                <a:rPr lang="zh-CN" altLang="en-US" sz="2400" dirty="0" smtClean="0"/>
                <a:t>抒</a:t>
              </a:r>
              <a:endParaRPr lang="en-US" altLang="zh-CN" sz="2400" dirty="0" smtClean="0"/>
            </a:p>
            <a:p>
              <a:pPr algn="ctr"/>
              <a:r>
                <a:rPr lang="zh-CN" altLang="en-US" sz="2400" dirty="0" smtClean="0"/>
                <a:t>己见</a:t>
              </a:r>
              <a:endParaRPr lang="zh-CN" altLang="en-US" sz="2000" dirty="0"/>
            </a:p>
          </p:txBody>
        </p:sp>
      </p:grpSp>
      <p:grpSp>
        <p:nvGrpSpPr>
          <p:cNvPr id="5" name="组合 16"/>
          <p:cNvGrpSpPr/>
          <p:nvPr/>
        </p:nvGrpSpPr>
        <p:grpSpPr>
          <a:xfrm flipH="1">
            <a:off x="5032059" y="2988801"/>
            <a:ext cx="1141910" cy="1112734"/>
            <a:chOff x="7651750" y="1706563"/>
            <a:chExt cx="806450" cy="936625"/>
          </a:xfrm>
          <a:solidFill>
            <a:schemeClr val="bg1"/>
          </a:solidFill>
        </p:grpSpPr>
        <p:sp>
          <p:nvSpPr>
            <p:cNvPr id="18" name="Freeform 24"/>
            <p:cNvSpPr/>
            <p:nvPr/>
          </p:nvSpPr>
          <p:spPr bwMode="auto">
            <a:xfrm>
              <a:off x="8159750" y="2054226"/>
              <a:ext cx="50800" cy="52388"/>
            </a:xfrm>
            <a:custGeom>
              <a:avLst/>
              <a:gdLst>
                <a:gd name="T0" fmla="*/ 28 w 65"/>
                <a:gd name="T1" fmla="*/ 0 h 65"/>
                <a:gd name="T2" fmla="*/ 41 w 65"/>
                <a:gd name="T3" fmla="*/ 0 h 65"/>
                <a:gd name="T4" fmla="*/ 53 w 65"/>
                <a:gd name="T5" fmla="*/ 5 h 65"/>
                <a:gd name="T6" fmla="*/ 61 w 65"/>
                <a:gd name="T7" fmla="*/ 15 h 65"/>
                <a:gd name="T8" fmla="*/ 65 w 65"/>
                <a:gd name="T9" fmla="*/ 27 h 65"/>
                <a:gd name="T10" fmla="*/ 65 w 65"/>
                <a:gd name="T11" fmla="*/ 40 h 65"/>
                <a:gd name="T12" fmla="*/ 59 w 65"/>
                <a:gd name="T13" fmla="*/ 52 h 65"/>
                <a:gd name="T14" fmla="*/ 50 w 65"/>
                <a:gd name="T15" fmla="*/ 61 h 65"/>
                <a:gd name="T16" fmla="*/ 38 w 65"/>
                <a:gd name="T17" fmla="*/ 65 h 65"/>
                <a:gd name="T18" fmla="*/ 26 w 65"/>
                <a:gd name="T19" fmla="*/ 65 h 65"/>
                <a:gd name="T20" fmla="*/ 14 w 65"/>
                <a:gd name="T21" fmla="*/ 59 h 65"/>
                <a:gd name="T22" fmla="*/ 5 w 65"/>
                <a:gd name="T23" fmla="*/ 50 h 65"/>
                <a:gd name="T24" fmla="*/ 0 w 65"/>
                <a:gd name="T25" fmla="*/ 38 h 65"/>
                <a:gd name="T26" fmla="*/ 2 w 65"/>
                <a:gd name="T27" fmla="*/ 25 h 65"/>
                <a:gd name="T28" fmla="*/ 6 w 65"/>
                <a:gd name="T29" fmla="*/ 13 h 65"/>
                <a:gd name="T30" fmla="*/ 16 w 65"/>
                <a:gd name="T31" fmla="*/ 3 h 65"/>
                <a:gd name="T32" fmla="*/ 28 w 65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28" y="0"/>
                  </a:moveTo>
                  <a:lnTo>
                    <a:pt x="41" y="0"/>
                  </a:lnTo>
                  <a:lnTo>
                    <a:pt x="53" y="5"/>
                  </a:lnTo>
                  <a:lnTo>
                    <a:pt x="61" y="15"/>
                  </a:lnTo>
                  <a:lnTo>
                    <a:pt x="65" y="27"/>
                  </a:lnTo>
                  <a:lnTo>
                    <a:pt x="65" y="40"/>
                  </a:lnTo>
                  <a:lnTo>
                    <a:pt x="59" y="52"/>
                  </a:lnTo>
                  <a:lnTo>
                    <a:pt x="50" y="61"/>
                  </a:lnTo>
                  <a:lnTo>
                    <a:pt x="38" y="65"/>
                  </a:lnTo>
                  <a:lnTo>
                    <a:pt x="26" y="65"/>
                  </a:lnTo>
                  <a:lnTo>
                    <a:pt x="14" y="59"/>
                  </a:lnTo>
                  <a:lnTo>
                    <a:pt x="5" y="50"/>
                  </a:lnTo>
                  <a:lnTo>
                    <a:pt x="0" y="38"/>
                  </a:lnTo>
                  <a:lnTo>
                    <a:pt x="2" y="25"/>
                  </a:lnTo>
                  <a:lnTo>
                    <a:pt x="6" y="13"/>
                  </a:lnTo>
                  <a:lnTo>
                    <a:pt x="16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7651750" y="1706563"/>
              <a:ext cx="806450" cy="936625"/>
            </a:xfrm>
            <a:custGeom>
              <a:avLst/>
              <a:gdLst>
                <a:gd name="T0" fmla="*/ 668 w 1017"/>
                <a:gd name="T1" fmla="*/ 393 h 1180"/>
                <a:gd name="T2" fmla="*/ 630 w 1017"/>
                <a:gd name="T3" fmla="*/ 377 h 1180"/>
                <a:gd name="T4" fmla="*/ 607 w 1017"/>
                <a:gd name="T5" fmla="*/ 431 h 1180"/>
                <a:gd name="T6" fmla="*/ 572 w 1017"/>
                <a:gd name="T7" fmla="*/ 461 h 1180"/>
                <a:gd name="T8" fmla="*/ 596 w 1017"/>
                <a:gd name="T9" fmla="*/ 493 h 1180"/>
                <a:gd name="T10" fmla="*/ 595 w 1017"/>
                <a:gd name="T11" fmla="*/ 538 h 1180"/>
                <a:gd name="T12" fmla="*/ 633 w 1017"/>
                <a:gd name="T13" fmla="*/ 551 h 1180"/>
                <a:gd name="T14" fmla="*/ 669 w 1017"/>
                <a:gd name="T15" fmla="*/ 564 h 1180"/>
                <a:gd name="T16" fmla="*/ 704 w 1017"/>
                <a:gd name="T17" fmla="*/ 559 h 1180"/>
                <a:gd name="T18" fmla="*/ 734 w 1017"/>
                <a:gd name="T19" fmla="*/ 535 h 1180"/>
                <a:gd name="T20" fmla="*/ 767 w 1017"/>
                <a:gd name="T21" fmla="*/ 509 h 1180"/>
                <a:gd name="T22" fmla="*/ 753 w 1017"/>
                <a:gd name="T23" fmla="*/ 468 h 1180"/>
                <a:gd name="T24" fmla="*/ 766 w 1017"/>
                <a:gd name="T25" fmla="*/ 430 h 1180"/>
                <a:gd name="T26" fmla="*/ 725 w 1017"/>
                <a:gd name="T27" fmla="*/ 412 h 1180"/>
                <a:gd name="T28" fmla="*/ 687 w 1017"/>
                <a:gd name="T29" fmla="*/ 368 h 1180"/>
                <a:gd name="T30" fmla="*/ 331 w 1017"/>
                <a:gd name="T31" fmla="*/ 203 h 1180"/>
                <a:gd name="T32" fmla="*/ 270 w 1017"/>
                <a:gd name="T33" fmla="*/ 210 h 1180"/>
                <a:gd name="T34" fmla="*/ 207 w 1017"/>
                <a:gd name="T35" fmla="*/ 243 h 1180"/>
                <a:gd name="T36" fmla="*/ 218 w 1017"/>
                <a:gd name="T37" fmla="*/ 319 h 1180"/>
                <a:gd name="T38" fmla="*/ 161 w 1017"/>
                <a:gd name="T39" fmla="*/ 343 h 1180"/>
                <a:gd name="T40" fmla="*/ 199 w 1017"/>
                <a:gd name="T41" fmla="*/ 410 h 1180"/>
                <a:gd name="T42" fmla="*/ 222 w 1017"/>
                <a:gd name="T43" fmla="*/ 462 h 1180"/>
                <a:gd name="T44" fmla="*/ 243 w 1017"/>
                <a:gd name="T45" fmla="*/ 536 h 1180"/>
                <a:gd name="T46" fmla="*/ 301 w 1017"/>
                <a:gd name="T47" fmla="*/ 512 h 1180"/>
                <a:gd name="T48" fmla="*/ 348 w 1017"/>
                <a:gd name="T49" fmla="*/ 574 h 1180"/>
                <a:gd name="T50" fmla="*/ 417 w 1017"/>
                <a:gd name="T51" fmla="*/ 553 h 1180"/>
                <a:gd name="T52" fmla="*/ 465 w 1017"/>
                <a:gd name="T53" fmla="*/ 516 h 1180"/>
                <a:gd name="T54" fmla="*/ 551 w 1017"/>
                <a:gd name="T55" fmla="*/ 503 h 1180"/>
                <a:gd name="T56" fmla="*/ 527 w 1017"/>
                <a:gd name="T57" fmla="*/ 445 h 1180"/>
                <a:gd name="T58" fmla="*/ 578 w 1017"/>
                <a:gd name="T59" fmla="*/ 400 h 1180"/>
                <a:gd name="T60" fmla="*/ 578 w 1017"/>
                <a:gd name="T61" fmla="*/ 334 h 1180"/>
                <a:gd name="T62" fmla="*/ 527 w 1017"/>
                <a:gd name="T63" fmla="*/ 290 h 1180"/>
                <a:gd name="T64" fmla="*/ 550 w 1017"/>
                <a:gd name="T65" fmla="*/ 231 h 1180"/>
                <a:gd name="T66" fmla="*/ 463 w 1017"/>
                <a:gd name="T67" fmla="*/ 218 h 1180"/>
                <a:gd name="T68" fmla="*/ 416 w 1017"/>
                <a:gd name="T69" fmla="*/ 182 h 1180"/>
                <a:gd name="T70" fmla="*/ 539 w 1017"/>
                <a:gd name="T71" fmla="*/ 2 h 1180"/>
                <a:gd name="T72" fmla="*/ 664 w 1017"/>
                <a:gd name="T73" fmla="*/ 17 h 1180"/>
                <a:gd name="T74" fmla="*/ 776 w 1017"/>
                <a:gd name="T75" fmla="*/ 55 h 1180"/>
                <a:gd name="T76" fmla="*/ 828 w 1017"/>
                <a:gd name="T77" fmla="*/ 112 h 1180"/>
                <a:gd name="T78" fmla="*/ 903 w 1017"/>
                <a:gd name="T79" fmla="*/ 197 h 1180"/>
                <a:gd name="T80" fmla="*/ 929 w 1017"/>
                <a:gd name="T81" fmla="*/ 315 h 1180"/>
                <a:gd name="T82" fmla="*/ 968 w 1017"/>
                <a:gd name="T83" fmla="*/ 447 h 1180"/>
                <a:gd name="T84" fmla="*/ 977 w 1017"/>
                <a:gd name="T85" fmla="*/ 550 h 1180"/>
                <a:gd name="T86" fmla="*/ 1015 w 1017"/>
                <a:gd name="T87" fmla="*/ 673 h 1180"/>
                <a:gd name="T88" fmla="*/ 974 w 1017"/>
                <a:gd name="T89" fmla="*/ 717 h 1180"/>
                <a:gd name="T90" fmla="*/ 982 w 1017"/>
                <a:gd name="T91" fmla="*/ 796 h 1180"/>
                <a:gd name="T92" fmla="*/ 973 w 1017"/>
                <a:gd name="T93" fmla="*/ 827 h 1180"/>
                <a:gd name="T94" fmla="*/ 980 w 1017"/>
                <a:gd name="T95" fmla="*/ 867 h 1180"/>
                <a:gd name="T96" fmla="*/ 964 w 1017"/>
                <a:gd name="T97" fmla="*/ 912 h 1180"/>
                <a:gd name="T98" fmla="*/ 942 w 1017"/>
                <a:gd name="T99" fmla="*/ 974 h 1180"/>
                <a:gd name="T100" fmla="*/ 879 w 1017"/>
                <a:gd name="T101" fmla="*/ 980 h 1180"/>
                <a:gd name="T102" fmla="*/ 845 w 1017"/>
                <a:gd name="T103" fmla="*/ 974 h 1180"/>
                <a:gd name="T104" fmla="*/ 792 w 1017"/>
                <a:gd name="T105" fmla="*/ 985 h 1180"/>
                <a:gd name="T106" fmla="*/ 773 w 1017"/>
                <a:gd name="T107" fmla="*/ 1141 h 1180"/>
                <a:gd name="T108" fmla="*/ 261 w 1017"/>
                <a:gd name="T109" fmla="*/ 1042 h 1180"/>
                <a:gd name="T110" fmla="*/ 186 w 1017"/>
                <a:gd name="T111" fmla="*/ 832 h 1180"/>
                <a:gd name="T112" fmla="*/ 0 w 1017"/>
                <a:gd name="T113" fmla="*/ 469 h 1180"/>
                <a:gd name="T114" fmla="*/ 25 w 1017"/>
                <a:gd name="T115" fmla="*/ 294 h 1180"/>
                <a:gd name="T116" fmla="*/ 88 w 1017"/>
                <a:gd name="T117" fmla="*/ 183 h 1180"/>
                <a:gd name="T118" fmla="*/ 179 w 1017"/>
                <a:gd name="T119" fmla="*/ 96 h 1180"/>
                <a:gd name="T120" fmla="*/ 298 w 1017"/>
                <a:gd name="T121" fmla="*/ 38 h 1180"/>
                <a:gd name="T122" fmla="*/ 430 w 1017"/>
                <a:gd name="T123" fmla="*/ 6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7" h="1180">
                  <a:moveTo>
                    <a:pt x="687" y="368"/>
                  </a:moveTo>
                  <a:lnTo>
                    <a:pt x="685" y="369"/>
                  </a:lnTo>
                  <a:lnTo>
                    <a:pt x="681" y="374"/>
                  </a:lnTo>
                  <a:lnTo>
                    <a:pt x="678" y="380"/>
                  </a:lnTo>
                  <a:lnTo>
                    <a:pt x="673" y="386"/>
                  </a:lnTo>
                  <a:lnTo>
                    <a:pt x="669" y="390"/>
                  </a:lnTo>
                  <a:lnTo>
                    <a:pt x="668" y="393"/>
                  </a:lnTo>
                  <a:lnTo>
                    <a:pt x="655" y="395"/>
                  </a:lnTo>
                  <a:lnTo>
                    <a:pt x="654" y="394"/>
                  </a:lnTo>
                  <a:lnTo>
                    <a:pt x="649" y="390"/>
                  </a:lnTo>
                  <a:lnTo>
                    <a:pt x="643" y="386"/>
                  </a:lnTo>
                  <a:lnTo>
                    <a:pt x="637" y="381"/>
                  </a:lnTo>
                  <a:lnTo>
                    <a:pt x="632" y="378"/>
                  </a:lnTo>
                  <a:lnTo>
                    <a:pt x="630" y="377"/>
                  </a:lnTo>
                  <a:lnTo>
                    <a:pt x="611" y="389"/>
                  </a:lnTo>
                  <a:lnTo>
                    <a:pt x="611" y="393"/>
                  </a:lnTo>
                  <a:lnTo>
                    <a:pt x="612" y="400"/>
                  </a:lnTo>
                  <a:lnTo>
                    <a:pt x="613" y="410"/>
                  </a:lnTo>
                  <a:lnTo>
                    <a:pt x="614" y="417"/>
                  </a:lnTo>
                  <a:lnTo>
                    <a:pt x="614" y="420"/>
                  </a:lnTo>
                  <a:lnTo>
                    <a:pt x="607" y="431"/>
                  </a:lnTo>
                  <a:lnTo>
                    <a:pt x="603" y="431"/>
                  </a:lnTo>
                  <a:lnTo>
                    <a:pt x="596" y="432"/>
                  </a:lnTo>
                  <a:lnTo>
                    <a:pt x="587" y="435"/>
                  </a:lnTo>
                  <a:lnTo>
                    <a:pt x="579" y="436"/>
                  </a:lnTo>
                  <a:lnTo>
                    <a:pt x="576" y="437"/>
                  </a:lnTo>
                  <a:lnTo>
                    <a:pt x="571" y="460"/>
                  </a:lnTo>
                  <a:lnTo>
                    <a:pt x="572" y="461"/>
                  </a:lnTo>
                  <a:lnTo>
                    <a:pt x="577" y="465"/>
                  </a:lnTo>
                  <a:lnTo>
                    <a:pt x="583" y="469"/>
                  </a:lnTo>
                  <a:lnTo>
                    <a:pt x="589" y="473"/>
                  </a:lnTo>
                  <a:lnTo>
                    <a:pt x="594" y="477"/>
                  </a:lnTo>
                  <a:lnTo>
                    <a:pt x="595" y="478"/>
                  </a:lnTo>
                  <a:lnTo>
                    <a:pt x="597" y="491"/>
                  </a:lnTo>
                  <a:lnTo>
                    <a:pt x="596" y="493"/>
                  </a:lnTo>
                  <a:lnTo>
                    <a:pt x="593" y="498"/>
                  </a:lnTo>
                  <a:lnTo>
                    <a:pt x="588" y="504"/>
                  </a:lnTo>
                  <a:lnTo>
                    <a:pt x="583" y="510"/>
                  </a:lnTo>
                  <a:lnTo>
                    <a:pt x="581" y="515"/>
                  </a:lnTo>
                  <a:lnTo>
                    <a:pt x="579" y="517"/>
                  </a:lnTo>
                  <a:lnTo>
                    <a:pt x="591" y="536"/>
                  </a:lnTo>
                  <a:lnTo>
                    <a:pt x="595" y="538"/>
                  </a:lnTo>
                  <a:lnTo>
                    <a:pt x="602" y="536"/>
                  </a:lnTo>
                  <a:lnTo>
                    <a:pt x="611" y="534"/>
                  </a:lnTo>
                  <a:lnTo>
                    <a:pt x="618" y="533"/>
                  </a:lnTo>
                  <a:lnTo>
                    <a:pt x="621" y="533"/>
                  </a:lnTo>
                  <a:lnTo>
                    <a:pt x="632" y="540"/>
                  </a:lnTo>
                  <a:lnTo>
                    <a:pt x="632" y="544"/>
                  </a:lnTo>
                  <a:lnTo>
                    <a:pt x="633" y="551"/>
                  </a:lnTo>
                  <a:lnTo>
                    <a:pt x="634" y="560"/>
                  </a:lnTo>
                  <a:lnTo>
                    <a:pt x="637" y="568"/>
                  </a:lnTo>
                  <a:lnTo>
                    <a:pt x="638" y="571"/>
                  </a:lnTo>
                  <a:lnTo>
                    <a:pt x="660" y="577"/>
                  </a:lnTo>
                  <a:lnTo>
                    <a:pt x="661" y="575"/>
                  </a:lnTo>
                  <a:lnTo>
                    <a:pt x="664" y="570"/>
                  </a:lnTo>
                  <a:lnTo>
                    <a:pt x="669" y="564"/>
                  </a:lnTo>
                  <a:lnTo>
                    <a:pt x="673" y="558"/>
                  </a:lnTo>
                  <a:lnTo>
                    <a:pt x="676" y="553"/>
                  </a:lnTo>
                  <a:lnTo>
                    <a:pt x="678" y="552"/>
                  </a:lnTo>
                  <a:lnTo>
                    <a:pt x="691" y="550"/>
                  </a:lnTo>
                  <a:lnTo>
                    <a:pt x="693" y="551"/>
                  </a:lnTo>
                  <a:lnTo>
                    <a:pt x="698" y="554"/>
                  </a:lnTo>
                  <a:lnTo>
                    <a:pt x="704" y="559"/>
                  </a:lnTo>
                  <a:lnTo>
                    <a:pt x="710" y="563"/>
                  </a:lnTo>
                  <a:lnTo>
                    <a:pt x="715" y="566"/>
                  </a:lnTo>
                  <a:lnTo>
                    <a:pt x="717" y="568"/>
                  </a:lnTo>
                  <a:lnTo>
                    <a:pt x="736" y="556"/>
                  </a:lnTo>
                  <a:lnTo>
                    <a:pt x="736" y="552"/>
                  </a:lnTo>
                  <a:lnTo>
                    <a:pt x="735" y="544"/>
                  </a:lnTo>
                  <a:lnTo>
                    <a:pt x="734" y="535"/>
                  </a:lnTo>
                  <a:lnTo>
                    <a:pt x="733" y="528"/>
                  </a:lnTo>
                  <a:lnTo>
                    <a:pt x="731" y="524"/>
                  </a:lnTo>
                  <a:lnTo>
                    <a:pt x="740" y="514"/>
                  </a:lnTo>
                  <a:lnTo>
                    <a:pt x="743" y="512"/>
                  </a:lnTo>
                  <a:lnTo>
                    <a:pt x="751" y="511"/>
                  </a:lnTo>
                  <a:lnTo>
                    <a:pt x="759" y="510"/>
                  </a:lnTo>
                  <a:lnTo>
                    <a:pt x="767" y="509"/>
                  </a:lnTo>
                  <a:lnTo>
                    <a:pt x="770" y="508"/>
                  </a:lnTo>
                  <a:lnTo>
                    <a:pt x="776" y="485"/>
                  </a:lnTo>
                  <a:lnTo>
                    <a:pt x="774" y="484"/>
                  </a:lnTo>
                  <a:lnTo>
                    <a:pt x="770" y="480"/>
                  </a:lnTo>
                  <a:lnTo>
                    <a:pt x="764" y="475"/>
                  </a:lnTo>
                  <a:lnTo>
                    <a:pt x="758" y="471"/>
                  </a:lnTo>
                  <a:lnTo>
                    <a:pt x="753" y="468"/>
                  </a:lnTo>
                  <a:lnTo>
                    <a:pt x="751" y="467"/>
                  </a:lnTo>
                  <a:lnTo>
                    <a:pt x="749" y="453"/>
                  </a:lnTo>
                  <a:lnTo>
                    <a:pt x="751" y="451"/>
                  </a:lnTo>
                  <a:lnTo>
                    <a:pt x="754" y="447"/>
                  </a:lnTo>
                  <a:lnTo>
                    <a:pt x="759" y="441"/>
                  </a:lnTo>
                  <a:lnTo>
                    <a:pt x="763" y="435"/>
                  </a:lnTo>
                  <a:lnTo>
                    <a:pt x="766" y="430"/>
                  </a:lnTo>
                  <a:lnTo>
                    <a:pt x="767" y="428"/>
                  </a:lnTo>
                  <a:lnTo>
                    <a:pt x="755" y="407"/>
                  </a:lnTo>
                  <a:lnTo>
                    <a:pt x="752" y="407"/>
                  </a:lnTo>
                  <a:lnTo>
                    <a:pt x="745" y="408"/>
                  </a:lnTo>
                  <a:lnTo>
                    <a:pt x="735" y="410"/>
                  </a:lnTo>
                  <a:lnTo>
                    <a:pt x="728" y="412"/>
                  </a:lnTo>
                  <a:lnTo>
                    <a:pt x="725" y="412"/>
                  </a:lnTo>
                  <a:lnTo>
                    <a:pt x="715" y="404"/>
                  </a:lnTo>
                  <a:lnTo>
                    <a:pt x="713" y="401"/>
                  </a:lnTo>
                  <a:lnTo>
                    <a:pt x="712" y="393"/>
                  </a:lnTo>
                  <a:lnTo>
                    <a:pt x="711" y="384"/>
                  </a:lnTo>
                  <a:lnTo>
                    <a:pt x="710" y="376"/>
                  </a:lnTo>
                  <a:lnTo>
                    <a:pt x="709" y="373"/>
                  </a:lnTo>
                  <a:lnTo>
                    <a:pt x="687" y="368"/>
                  </a:lnTo>
                  <a:close/>
                  <a:moveTo>
                    <a:pt x="352" y="152"/>
                  </a:moveTo>
                  <a:lnTo>
                    <a:pt x="350" y="155"/>
                  </a:lnTo>
                  <a:lnTo>
                    <a:pt x="347" y="162"/>
                  </a:lnTo>
                  <a:lnTo>
                    <a:pt x="343" y="172"/>
                  </a:lnTo>
                  <a:lnTo>
                    <a:pt x="339" y="182"/>
                  </a:lnTo>
                  <a:lnTo>
                    <a:pt x="334" y="193"/>
                  </a:lnTo>
                  <a:lnTo>
                    <a:pt x="331" y="203"/>
                  </a:lnTo>
                  <a:lnTo>
                    <a:pt x="328" y="209"/>
                  </a:lnTo>
                  <a:lnTo>
                    <a:pt x="327" y="212"/>
                  </a:lnTo>
                  <a:lnTo>
                    <a:pt x="301" y="223"/>
                  </a:lnTo>
                  <a:lnTo>
                    <a:pt x="297" y="222"/>
                  </a:lnTo>
                  <a:lnTo>
                    <a:pt x="291" y="218"/>
                  </a:lnTo>
                  <a:lnTo>
                    <a:pt x="281" y="215"/>
                  </a:lnTo>
                  <a:lnTo>
                    <a:pt x="270" y="210"/>
                  </a:lnTo>
                  <a:lnTo>
                    <a:pt x="259" y="206"/>
                  </a:lnTo>
                  <a:lnTo>
                    <a:pt x="249" y="203"/>
                  </a:lnTo>
                  <a:lnTo>
                    <a:pt x="242" y="200"/>
                  </a:lnTo>
                  <a:lnTo>
                    <a:pt x="238" y="199"/>
                  </a:lnTo>
                  <a:lnTo>
                    <a:pt x="204" y="233"/>
                  </a:lnTo>
                  <a:lnTo>
                    <a:pt x="205" y="236"/>
                  </a:lnTo>
                  <a:lnTo>
                    <a:pt x="207" y="243"/>
                  </a:lnTo>
                  <a:lnTo>
                    <a:pt x="211" y="253"/>
                  </a:lnTo>
                  <a:lnTo>
                    <a:pt x="216" y="264"/>
                  </a:lnTo>
                  <a:lnTo>
                    <a:pt x="220" y="274"/>
                  </a:lnTo>
                  <a:lnTo>
                    <a:pt x="225" y="283"/>
                  </a:lnTo>
                  <a:lnTo>
                    <a:pt x="228" y="290"/>
                  </a:lnTo>
                  <a:lnTo>
                    <a:pt x="229" y="292"/>
                  </a:lnTo>
                  <a:lnTo>
                    <a:pt x="218" y="319"/>
                  </a:lnTo>
                  <a:lnTo>
                    <a:pt x="216" y="320"/>
                  </a:lnTo>
                  <a:lnTo>
                    <a:pt x="208" y="322"/>
                  </a:lnTo>
                  <a:lnTo>
                    <a:pt x="199" y="326"/>
                  </a:lnTo>
                  <a:lnTo>
                    <a:pt x="188" y="331"/>
                  </a:lnTo>
                  <a:lnTo>
                    <a:pt x="177" y="335"/>
                  </a:lnTo>
                  <a:lnTo>
                    <a:pt x="167" y="339"/>
                  </a:lnTo>
                  <a:lnTo>
                    <a:pt x="161" y="343"/>
                  </a:lnTo>
                  <a:lnTo>
                    <a:pt x="158" y="345"/>
                  </a:lnTo>
                  <a:lnTo>
                    <a:pt x="158" y="392"/>
                  </a:lnTo>
                  <a:lnTo>
                    <a:pt x="161" y="394"/>
                  </a:lnTo>
                  <a:lnTo>
                    <a:pt x="167" y="398"/>
                  </a:lnTo>
                  <a:lnTo>
                    <a:pt x="177" y="401"/>
                  </a:lnTo>
                  <a:lnTo>
                    <a:pt x="188" y="406"/>
                  </a:lnTo>
                  <a:lnTo>
                    <a:pt x="199" y="410"/>
                  </a:lnTo>
                  <a:lnTo>
                    <a:pt x="208" y="413"/>
                  </a:lnTo>
                  <a:lnTo>
                    <a:pt x="216" y="416"/>
                  </a:lnTo>
                  <a:lnTo>
                    <a:pt x="218" y="417"/>
                  </a:lnTo>
                  <a:lnTo>
                    <a:pt x="229" y="443"/>
                  </a:lnTo>
                  <a:lnTo>
                    <a:pt x="228" y="445"/>
                  </a:lnTo>
                  <a:lnTo>
                    <a:pt x="225" y="453"/>
                  </a:lnTo>
                  <a:lnTo>
                    <a:pt x="222" y="462"/>
                  </a:lnTo>
                  <a:lnTo>
                    <a:pt x="217" y="473"/>
                  </a:lnTo>
                  <a:lnTo>
                    <a:pt x="212" y="484"/>
                  </a:lnTo>
                  <a:lnTo>
                    <a:pt x="208" y="493"/>
                  </a:lnTo>
                  <a:lnTo>
                    <a:pt x="206" y="501"/>
                  </a:lnTo>
                  <a:lnTo>
                    <a:pt x="206" y="504"/>
                  </a:lnTo>
                  <a:lnTo>
                    <a:pt x="240" y="538"/>
                  </a:lnTo>
                  <a:lnTo>
                    <a:pt x="243" y="536"/>
                  </a:lnTo>
                  <a:lnTo>
                    <a:pt x="250" y="534"/>
                  </a:lnTo>
                  <a:lnTo>
                    <a:pt x="260" y="530"/>
                  </a:lnTo>
                  <a:lnTo>
                    <a:pt x="271" y="526"/>
                  </a:lnTo>
                  <a:lnTo>
                    <a:pt x="281" y="521"/>
                  </a:lnTo>
                  <a:lnTo>
                    <a:pt x="291" y="517"/>
                  </a:lnTo>
                  <a:lnTo>
                    <a:pt x="298" y="514"/>
                  </a:lnTo>
                  <a:lnTo>
                    <a:pt x="301" y="512"/>
                  </a:lnTo>
                  <a:lnTo>
                    <a:pt x="327" y="523"/>
                  </a:lnTo>
                  <a:lnTo>
                    <a:pt x="328" y="527"/>
                  </a:lnTo>
                  <a:lnTo>
                    <a:pt x="331" y="533"/>
                  </a:lnTo>
                  <a:lnTo>
                    <a:pt x="335" y="542"/>
                  </a:lnTo>
                  <a:lnTo>
                    <a:pt x="340" y="553"/>
                  </a:lnTo>
                  <a:lnTo>
                    <a:pt x="345" y="564"/>
                  </a:lnTo>
                  <a:lnTo>
                    <a:pt x="348" y="574"/>
                  </a:lnTo>
                  <a:lnTo>
                    <a:pt x="352" y="581"/>
                  </a:lnTo>
                  <a:lnTo>
                    <a:pt x="354" y="583"/>
                  </a:lnTo>
                  <a:lnTo>
                    <a:pt x="402" y="583"/>
                  </a:lnTo>
                  <a:lnTo>
                    <a:pt x="405" y="581"/>
                  </a:lnTo>
                  <a:lnTo>
                    <a:pt x="408" y="574"/>
                  </a:lnTo>
                  <a:lnTo>
                    <a:pt x="412" y="564"/>
                  </a:lnTo>
                  <a:lnTo>
                    <a:pt x="417" y="553"/>
                  </a:lnTo>
                  <a:lnTo>
                    <a:pt x="420" y="542"/>
                  </a:lnTo>
                  <a:lnTo>
                    <a:pt x="424" y="533"/>
                  </a:lnTo>
                  <a:lnTo>
                    <a:pt x="427" y="526"/>
                  </a:lnTo>
                  <a:lnTo>
                    <a:pt x="427" y="523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5" y="516"/>
                  </a:lnTo>
                  <a:lnTo>
                    <a:pt x="474" y="521"/>
                  </a:lnTo>
                  <a:lnTo>
                    <a:pt x="485" y="524"/>
                  </a:lnTo>
                  <a:lnTo>
                    <a:pt x="496" y="529"/>
                  </a:lnTo>
                  <a:lnTo>
                    <a:pt x="506" y="533"/>
                  </a:lnTo>
                  <a:lnTo>
                    <a:pt x="514" y="535"/>
                  </a:lnTo>
                  <a:lnTo>
                    <a:pt x="516" y="535"/>
                  </a:lnTo>
                  <a:lnTo>
                    <a:pt x="551" y="503"/>
                  </a:lnTo>
                  <a:lnTo>
                    <a:pt x="551" y="499"/>
                  </a:lnTo>
                  <a:lnTo>
                    <a:pt x="548" y="492"/>
                  </a:lnTo>
                  <a:lnTo>
                    <a:pt x="544" y="483"/>
                  </a:lnTo>
                  <a:lnTo>
                    <a:pt x="539" y="472"/>
                  </a:lnTo>
                  <a:lnTo>
                    <a:pt x="534" y="461"/>
                  </a:lnTo>
                  <a:lnTo>
                    <a:pt x="530" y="451"/>
                  </a:lnTo>
                  <a:lnTo>
                    <a:pt x="527" y="445"/>
                  </a:lnTo>
                  <a:lnTo>
                    <a:pt x="526" y="443"/>
                  </a:lnTo>
                  <a:lnTo>
                    <a:pt x="538" y="417"/>
                  </a:lnTo>
                  <a:lnTo>
                    <a:pt x="540" y="416"/>
                  </a:lnTo>
                  <a:lnTo>
                    <a:pt x="546" y="413"/>
                  </a:lnTo>
                  <a:lnTo>
                    <a:pt x="556" y="410"/>
                  </a:lnTo>
                  <a:lnTo>
                    <a:pt x="567" y="405"/>
                  </a:lnTo>
                  <a:lnTo>
                    <a:pt x="578" y="400"/>
                  </a:lnTo>
                  <a:lnTo>
                    <a:pt x="588" y="395"/>
                  </a:lnTo>
                  <a:lnTo>
                    <a:pt x="595" y="393"/>
                  </a:lnTo>
                  <a:lnTo>
                    <a:pt x="597" y="390"/>
                  </a:lnTo>
                  <a:lnTo>
                    <a:pt x="597" y="343"/>
                  </a:lnTo>
                  <a:lnTo>
                    <a:pt x="595" y="341"/>
                  </a:lnTo>
                  <a:lnTo>
                    <a:pt x="588" y="338"/>
                  </a:lnTo>
                  <a:lnTo>
                    <a:pt x="578" y="334"/>
                  </a:lnTo>
                  <a:lnTo>
                    <a:pt x="567" y="329"/>
                  </a:lnTo>
                  <a:lnTo>
                    <a:pt x="556" y="325"/>
                  </a:lnTo>
                  <a:lnTo>
                    <a:pt x="546" y="322"/>
                  </a:lnTo>
                  <a:lnTo>
                    <a:pt x="540" y="319"/>
                  </a:lnTo>
                  <a:lnTo>
                    <a:pt x="536" y="319"/>
                  </a:lnTo>
                  <a:lnTo>
                    <a:pt x="526" y="292"/>
                  </a:lnTo>
                  <a:lnTo>
                    <a:pt x="527" y="290"/>
                  </a:lnTo>
                  <a:lnTo>
                    <a:pt x="529" y="283"/>
                  </a:lnTo>
                  <a:lnTo>
                    <a:pt x="534" y="273"/>
                  </a:lnTo>
                  <a:lnTo>
                    <a:pt x="539" y="262"/>
                  </a:lnTo>
                  <a:lnTo>
                    <a:pt x="542" y="252"/>
                  </a:lnTo>
                  <a:lnTo>
                    <a:pt x="546" y="242"/>
                  </a:lnTo>
                  <a:lnTo>
                    <a:pt x="548" y="235"/>
                  </a:lnTo>
                  <a:lnTo>
                    <a:pt x="550" y="231"/>
                  </a:lnTo>
                  <a:lnTo>
                    <a:pt x="515" y="198"/>
                  </a:lnTo>
                  <a:lnTo>
                    <a:pt x="511" y="199"/>
                  </a:lnTo>
                  <a:lnTo>
                    <a:pt x="504" y="201"/>
                  </a:lnTo>
                  <a:lnTo>
                    <a:pt x="494" y="205"/>
                  </a:lnTo>
                  <a:lnTo>
                    <a:pt x="484" y="210"/>
                  </a:lnTo>
                  <a:lnTo>
                    <a:pt x="473" y="215"/>
                  </a:lnTo>
                  <a:lnTo>
                    <a:pt x="463" y="218"/>
                  </a:lnTo>
                  <a:lnTo>
                    <a:pt x="457" y="222"/>
                  </a:lnTo>
                  <a:lnTo>
                    <a:pt x="455" y="223"/>
                  </a:lnTo>
                  <a:lnTo>
                    <a:pt x="427" y="211"/>
                  </a:lnTo>
                  <a:lnTo>
                    <a:pt x="426" y="209"/>
                  </a:lnTo>
                  <a:lnTo>
                    <a:pt x="424" y="203"/>
                  </a:lnTo>
                  <a:lnTo>
                    <a:pt x="420" y="193"/>
                  </a:lnTo>
                  <a:lnTo>
                    <a:pt x="416" y="182"/>
                  </a:lnTo>
                  <a:lnTo>
                    <a:pt x="411" y="172"/>
                  </a:lnTo>
                  <a:lnTo>
                    <a:pt x="406" y="162"/>
                  </a:lnTo>
                  <a:lnTo>
                    <a:pt x="402" y="155"/>
                  </a:lnTo>
                  <a:lnTo>
                    <a:pt x="401" y="152"/>
                  </a:lnTo>
                  <a:lnTo>
                    <a:pt x="352" y="152"/>
                  </a:lnTo>
                  <a:close/>
                  <a:moveTo>
                    <a:pt x="521" y="0"/>
                  </a:moveTo>
                  <a:lnTo>
                    <a:pt x="539" y="2"/>
                  </a:lnTo>
                  <a:lnTo>
                    <a:pt x="557" y="2"/>
                  </a:lnTo>
                  <a:lnTo>
                    <a:pt x="575" y="3"/>
                  </a:lnTo>
                  <a:lnTo>
                    <a:pt x="593" y="4"/>
                  </a:lnTo>
                  <a:lnTo>
                    <a:pt x="612" y="6"/>
                  </a:lnTo>
                  <a:lnTo>
                    <a:pt x="630" y="10"/>
                  </a:lnTo>
                  <a:lnTo>
                    <a:pt x="648" y="14"/>
                  </a:lnTo>
                  <a:lnTo>
                    <a:pt x="664" y="17"/>
                  </a:lnTo>
                  <a:lnTo>
                    <a:pt x="682" y="22"/>
                  </a:lnTo>
                  <a:lnTo>
                    <a:pt x="700" y="27"/>
                  </a:lnTo>
                  <a:lnTo>
                    <a:pt x="718" y="33"/>
                  </a:lnTo>
                  <a:lnTo>
                    <a:pt x="733" y="38"/>
                  </a:lnTo>
                  <a:lnTo>
                    <a:pt x="747" y="44"/>
                  </a:lnTo>
                  <a:lnTo>
                    <a:pt x="761" y="49"/>
                  </a:lnTo>
                  <a:lnTo>
                    <a:pt x="776" y="55"/>
                  </a:lnTo>
                  <a:lnTo>
                    <a:pt x="789" y="63"/>
                  </a:lnTo>
                  <a:lnTo>
                    <a:pt x="802" y="70"/>
                  </a:lnTo>
                  <a:lnTo>
                    <a:pt x="815" y="77"/>
                  </a:lnTo>
                  <a:lnTo>
                    <a:pt x="828" y="84"/>
                  </a:lnTo>
                  <a:lnTo>
                    <a:pt x="840" y="94"/>
                  </a:lnTo>
                  <a:lnTo>
                    <a:pt x="853" y="102"/>
                  </a:lnTo>
                  <a:lnTo>
                    <a:pt x="828" y="112"/>
                  </a:lnTo>
                  <a:lnTo>
                    <a:pt x="839" y="121"/>
                  </a:lnTo>
                  <a:lnTo>
                    <a:pt x="850" y="132"/>
                  </a:lnTo>
                  <a:lnTo>
                    <a:pt x="861" y="143"/>
                  </a:lnTo>
                  <a:lnTo>
                    <a:pt x="871" y="154"/>
                  </a:lnTo>
                  <a:lnTo>
                    <a:pt x="881" y="167"/>
                  </a:lnTo>
                  <a:lnTo>
                    <a:pt x="892" y="181"/>
                  </a:lnTo>
                  <a:lnTo>
                    <a:pt x="903" y="197"/>
                  </a:lnTo>
                  <a:lnTo>
                    <a:pt x="913" y="211"/>
                  </a:lnTo>
                  <a:lnTo>
                    <a:pt x="923" y="228"/>
                  </a:lnTo>
                  <a:lnTo>
                    <a:pt x="895" y="245"/>
                  </a:lnTo>
                  <a:lnTo>
                    <a:pt x="904" y="261"/>
                  </a:lnTo>
                  <a:lnTo>
                    <a:pt x="913" y="279"/>
                  </a:lnTo>
                  <a:lnTo>
                    <a:pt x="922" y="296"/>
                  </a:lnTo>
                  <a:lnTo>
                    <a:pt x="929" y="315"/>
                  </a:lnTo>
                  <a:lnTo>
                    <a:pt x="936" y="334"/>
                  </a:lnTo>
                  <a:lnTo>
                    <a:pt x="942" y="352"/>
                  </a:lnTo>
                  <a:lnTo>
                    <a:pt x="949" y="371"/>
                  </a:lnTo>
                  <a:lnTo>
                    <a:pt x="955" y="389"/>
                  </a:lnTo>
                  <a:lnTo>
                    <a:pt x="960" y="408"/>
                  </a:lnTo>
                  <a:lnTo>
                    <a:pt x="965" y="428"/>
                  </a:lnTo>
                  <a:lnTo>
                    <a:pt x="968" y="447"/>
                  </a:lnTo>
                  <a:lnTo>
                    <a:pt x="967" y="456"/>
                  </a:lnTo>
                  <a:lnTo>
                    <a:pt x="962" y="466"/>
                  </a:lnTo>
                  <a:lnTo>
                    <a:pt x="958" y="475"/>
                  </a:lnTo>
                  <a:lnTo>
                    <a:pt x="958" y="485"/>
                  </a:lnTo>
                  <a:lnTo>
                    <a:pt x="962" y="508"/>
                  </a:lnTo>
                  <a:lnTo>
                    <a:pt x="968" y="529"/>
                  </a:lnTo>
                  <a:lnTo>
                    <a:pt x="977" y="550"/>
                  </a:lnTo>
                  <a:lnTo>
                    <a:pt x="985" y="571"/>
                  </a:lnTo>
                  <a:lnTo>
                    <a:pt x="993" y="593"/>
                  </a:lnTo>
                  <a:lnTo>
                    <a:pt x="1002" y="614"/>
                  </a:lnTo>
                  <a:lnTo>
                    <a:pt x="1009" y="637"/>
                  </a:lnTo>
                  <a:lnTo>
                    <a:pt x="1016" y="661"/>
                  </a:lnTo>
                  <a:lnTo>
                    <a:pt x="1017" y="667"/>
                  </a:lnTo>
                  <a:lnTo>
                    <a:pt x="1015" y="673"/>
                  </a:lnTo>
                  <a:lnTo>
                    <a:pt x="1013" y="679"/>
                  </a:lnTo>
                  <a:lnTo>
                    <a:pt x="1008" y="684"/>
                  </a:lnTo>
                  <a:lnTo>
                    <a:pt x="1002" y="688"/>
                  </a:lnTo>
                  <a:lnTo>
                    <a:pt x="993" y="692"/>
                  </a:lnTo>
                  <a:lnTo>
                    <a:pt x="985" y="697"/>
                  </a:lnTo>
                  <a:lnTo>
                    <a:pt x="974" y="700"/>
                  </a:lnTo>
                  <a:lnTo>
                    <a:pt x="974" y="717"/>
                  </a:lnTo>
                  <a:lnTo>
                    <a:pt x="978" y="735"/>
                  </a:lnTo>
                  <a:lnTo>
                    <a:pt x="982" y="754"/>
                  </a:lnTo>
                  <a:lnTo>
                    <a:pt x="987" y="774"/>
                  </a:lnTo>
                  <a:lnTo>
                    <a:pt x="989" y="780"/>
                  </a:lnTo>
                  <a:lnTo>
                    <a:pt x="987" y="785"/>
                  </a:lnTo>
                  <a:lnTo>
                    <a:pt x="985" y="791"/>
                  </a:lnTo>
                  <a:lnTo>
                    <a:pt x="982" y="796"/>
                  </a:lnTo>
                  <a:lnTo>
                    <a:pt x="977" y="801"/>
                  </a:lnTo>
                  <a:lnTo>
                    <a:pt x="971" y="806"/>
                  </a:lnTo>
                  <a:lnTo>
                    <a:pt x="964" y="810"/>
                  </a:lnTo>
                  <a:lnTo>
                    <a:pt x="958" y="813"/>
                  </a:lnTo>
                  <a:lnTo>
                    <a:pt x="964" y="818"/>
                  </a:lnTo>
                  <a:lnTo>
                    <a:pt x="968" y="821"/>
                  </a:lnTo>
                  <a:lnTo>
                    <a:pt x="973" y="827"/>
                  </a:lnTo>
                  <a:lnTo>
                    <a:pt x="978" y="832"/>
                  </a:lnTo>
                  <a:lnTo>
                    <a:pt x="980" y="838"/>
                  </a:lnTo>
                  <a:lnTo>
                    <a:pt x="982" y="844"/>
                  </a:lnTo>
                  <a:lnTo>
                    <a:pt x="983" y="850"/>
                  </a:lnTo>
                  <a:lnTo>
                    <a:pt x="984" y="856"/>
                  </a:lnTo>
                  <a:lnTo>
                    <a:pt x="983" y="862"/>
                  </a:lnTo>
                  <a:lnTo>
                    <a:pt x="980" y="867"/>
                  </a:lnTo>
                  <a:lnTo>
                    <a:pt x="978" y="873"/>
                  </a:lnTo>
                  <a:lnTo>
                    <a:pt x="974" y="877"/>
                  </a:lnTo>
                  <a:lnTo>
                    <a:pt x="971" y="882"/>
                  </a:lnTo>
                  <a:lnTo>
                    <a:pt x="968" y="887"/>
                  </a:lnTo>
                  <a:lnTo>
                    <a:pt x="965" y="892"/>
                  </a:lnTo>
                  <a:lnTo>
                    <a:pt x="964" y="898"/>
                  </a:lnTo>
                  <a:lnTo>
                    <a:pt x="964" y="912"/>
                  </a:lnTo>
                  <a:lnTo>
                    <a:pt x="966" y="925"/>
                  </a:lnTo>
                  <a:lnTo>
                    <a:pt x="967" y="940"/>
                  </a:lnTo>
                  <a:lnTo>
                    <a:pt x="965" y="953"/>
                  </a:lnTo>
                  <a:lnTo>
                    <a:pt x="960" y="959"/>
                  </a:lnTo>
                  <a:lnTo>
                    <a:pt x="955" y="964"/>
                  </a:lnTo>
                  <a:lnTo>
                    <a:pt x="949" y="969"/>
                  </a:lnTo>
                  <a:lnTo>
                    <a:pt x="942" y="974"/>
                  </a:lnTo>
                  <a:lnTo>
                    <a:pt x="935" y="978"/>
                  </a:lnTo>
                  <a:lnTo>
                    <a:pt x="928" y="980"/>
                  </a:lnTo>
                  <a:lnTo>
                    <a:pt x="920" y="983"/>
                  </a:lnTo>
                  <a:lnTo>
                    <a:pt x="913" y="983"/>
                  </a:lnTo>
                  <a:lnTo>
                    <a:pt x="901" y="983"/>
                  </a:lnTo>
                  <a:lnTo>
                    <a:pt x="889" y="981"/>
                  </a:lnTo>
                  <a:lnTo>
                    <a:pt x="879" y="980"/>
                  </a:lnTo>
                  <a:lnTo>
                    <a:pt x="904" y="980"/>
                  </a:lnTo>
                  <a:lnTo>
                    <a:pt x="894" y="979"/>
                  </a:lnTo>
                  <a:lnTo>
                    <a:pt x="883" y="978"/>
                  </a:lnTo>
                  <a:lnTo>
                    <a:pt x="874" y="977"/>
                  </a:lnTo>
                  <a:lnTo>
                    <a:pt x="864" y="975"/>
                  </a:lnTo>
                  <a:lnTo>
                    <a:pt x="855" y="975"/>
                  </a:lnTo>
                  <a:lnTo>
                    <a:pt x="845" y="974"/>
                  </a:lnTo>
                  <a:lnTo>
                    <a:pt x="843" y="974"/>
                  </a:lnTo>
                  <a:lnTo>
                    <a:pt x="832" y="974"/>
                  </a:lnTo>
                  <a:lnTo>
                    <a:pt x="821" y="975"/>
                  </a:lnTo>
                  <a:lnTo>
                    <a:pt x="814" y="977"/>
                  </a:lnTo>
                  <a:lnTo>
                    <a:pt x="806" y="979"/>
                  </a:lnTo>
                  <a:lnTo>
                    <a:pt x="798" y="981"/>
                  </a:lnTo>
                  <a:lnTo>
                    <a:pt x="792" y="985"/>
                  </a:lnTo>
                  <a:lnTo>
                    <a:pt x="789" y="990"/>
                  </a:lnTo>
                  <a:lnTo>
                    <a:pt x="785" y="996"/>
                  </a:lnTo>
                  <a:lnTo>
                    <a:pt x="782" y="1002"/>
                  </a:lnTo>
                  <a:lnTo>
                    <a:pt x="780" y="1010"/>
                  </a:lnTo>
                  <a:lnTo>
                    <a:pt x="777" y="1044"/>
                  </a:lnTo>
                  <a:lnTo>
                    <a:pt x="774" y="1111"/>
                  </a:lnTo>
                  <a:lnTo>
                    <a:pt x="773" y="1141"/>
                  </a:lnTo>
                  <a:lnTo>
                    <a:pt x="773" y="1170"/>
                  </a:lnTo>
                  <a:lnTo>
                    <a:pt x="771" y="1180"/>
                  </a:lnTo>
                  <a:lnTo>
                    <a:pt x="260" y="1168"/>
                  </a:lnTo>
                  <a:lnTo>
                    <a:pt x="258" y="1087"/>
                  </a:lnTo>
                  <a:lnTo>
                    <a:pt x="261" y="1057"/>
                  </a:lnTo>
                  <a:lnTo>
                    <a:pt x="261" y="1053"/>
                  </a:lnTo>
                  <a:lnTo>
                    <a:pt x="261" y="1042"/>
                  </a:lnTo>
                  <a:lnTo>
                    <a:pt x="260" y="1026"/>
                  </a:lnTo>
                  <a:lnTo>
                    <a:pt x="256" y="1003"/>
                  </a:lnTo>
                  <a:lnTo>
                    <a:pt x="250" y="975"/>
                  </a:lnTo>
                  <a:lnTo>
                    <a:pt x="241" y="944"/>
                  </a:lnTo>
                  <a:lnTo>
                    <a:pt x="228" y="910"/>
                  </a:lnTo>
                  <a:lnTo>
                    <a:pt x="210" y="873"/>
                  </a:lnTo>
                  <a:lnTo>
                    <a:pt x="186" y="832"/>
                  </a:lnTo>
                  <a:lnTo>
                    <a:pt x="156" y="791"/>
                  </a:lnTo>
                  <a:lnTo>
                    <a:pt x="119" y="749"/>
                  </a:lnTo>
                  <a:lnTo>
                    <a:pt x="30" y="607"/>
                  </a:lnTo>
                  <a:lnTo>
                    <a:pt x="19" y="574"/>
                  </a:lnTo>
                  <a:lnTo>
                    <a:pt x="10" y="539"/>
                  </a:lnTo>
                  <a:lnTo>
                    <a:pt x="4" y="504"/>
                  </a:lnTo>
                  <a:lnTo>
                    <a:pt x="0" y="469"/>
                  </a:lnTo>
                  <a:lnTo>
                    <a:pt x="0" y="434"/>
                  </a:lnTo>
                  <a:lnTo>
                    <a:pt x="1" y="398"/>
                  </a:lnTo>
                  <a:lnTo>
                    <a:pt x="6" y="362"/>
                  </a:lnTo>
                  <a:lnTo>
                    <a:pt x="10" y="345"/>
                  </a:lnTo>
                  <a:lnTo>
                    <a:pt x="15" y="327"/>
                  </a:lnTo>
                  <a:lnTo>
                    <a:pt x="19" y="310"/>
                  </a:lnTo>
                  <a:lnTo>
                    <a:pt x="25" y="294"/>
                  </a:lnTo>
                  <a:lnTo>
                    <a:pt x="33" y="277"/>
                  </a:lnTo>
                  <a:lnTo>
                    <a:pt x="40" y="260"/>
                  </a:lnTo>
                  <a:lnTo>
                    <a:pt x="48" y="245"/>
                  </a:lnTo>
                  <a:lnTo>
                    <a:pt x="57" y="228"/>
                  </a:lnTo>
                  <a:lnTo>
                    <a:pt x="66" y="212"/>
                  </a:lnTo>
                  <a:lnTo>
                    <a:pt x="77" y="198"/>
                  </a:lnTo>
                  <a:lnTo>
                    <a:pt x="88" y="183"/>
                  </a:lnTo>
                  <a:lnTo>
                    <a:pt x="98" y="169"/>
                  </a:lnTo>
                  <a:lnTo>
                    <a:pt x="110" y="155"/>
                  </a:lnTo>
                  <a:lnTo>
                    <a:pt x="122" y="143"/>
                  </a:lnTo>
                  <a:lnTo>
                    <a:pt x="135" y="130"/>
                  </a:lnTo>
                  <a:lnTo>
                    <a:pt x="149" y="119"/>
                  </a:lnTo>
                  <a:lnTo>
                    <a:pt x="163" y="107"/>
                  </a:lnTo>
                  <a:lnTo>
                    <a:pt x="179" y="96"/>
                  </a:lnTo>
                  <a:lnTo>
                    <a:pt x="194" y="85"/>
                  </a:lnTo>
                  <a:lnTo>
                    <a:pt x="211" y="76"/>
                  </a:lnTo>
                  <a:lnTo>
                    <a:pt x="228" y="67"/>
                  </a:lnTo>
                  <a:lnTo>
                    <a:pt x="246" y="59"/>
                  </a:lnTo>
                  <a:lnTo>
                    <a:pt x="262" y="51"/>
                  </a:lnTo>
                  <a:lnTo>
                    <a:pt x="280" y="44"/>
                  </a:lnTo>
                  <a:lnTo>
                    <a:pt x="298" y="38"/>
                  </a:lnTo>
                  <a:lnTo>
                    <a:pt x="317" y="32"/>
                  </a:lnTo>
                  <a:lnTo>
                    <a:pt x="337" y="26"/>
                  </a:lnTo>
                  <a:lnTo>
                    <a:pt x="354" y="21"/>
                  </a:lnTo>
                  <a:lnTo>
                    <a:pt x="374" y="17"/>
                  </a:lnTo>
                  <a:lnTo>
                    <a:pt x="392" y="14"/>
                  </a:lnTo>
                  <a:lnTo>
                    <a:pt x="411" y="10"/>
                  </a:lnTo>
                  <a:lnTo>
                    <a:pt x="430" y="6"/>
                  </a:lnTo>
                  <a:lnTo>
                    <a:pt x="448" y="4"/>
                  </a:lnTo>
                  <a:lnTo>
                    <a:pt x="466" y="3"/>
                  </a:lnTo>
                  <a:lnTo>
                    <a:pt x="484" y="2"/>
                  </a:lnTo>
                  <a:lnTo>
                    <a:pt x="502" y="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7894638" y="1943101"/>
              <a:ext cx="111125" cy="109538"/>
            </a:xfrm>
            <a:custGeom>
              <a:avLst/>
              <a:gdLst>
                <a:gd name="T0" fmla="*/ 70 w 141"/>
                <a:gd name="T1" fmla="*/ 0 h 139"/>
                <a:gd name="T2" fmla="*/ 93 w 141"/>
                <a:gd name="T3" fmla="*/ 4 h 139"/>
                <a:gd name="T4" fmla="*/ 112 w 141"/>
                <a:gd name="T5" fmla="*/ 13 h 139"/>
                <a:gd name="T6" fmla="*/ 128 w 141"/>
                <a:gd name="T7" fmla="*/ 29 h 139"/>
                <a:gd name="T8" fmla="*/ 137 w 141"/>
                <a:gd name="T9" fmla="*/ 48 h 139"/>
                <a:gd name="T10" fmla="*/ 141 w 141"/>
                <a:gd name="T11" fmla="*/ 70 h 139"/>
                <a:gd name="T12" fmla="*/ 137 w 141"/>
                <a:gd name="T13" fmla="*/ 91 h 139"/>
                <a:gd name="T14" fmla="*/ 128 w 141"/>
                <a:gd name="T15" fmla="*/ 110 h 139"/>
                <a:gd name="T16" fmla="*/ 112 w 141"/>
                <a:gd name="T17" fmla="*/ 125 h 139"/>
                <a:gd name="T18" fmla="*/ 93 w 141"/>
                <a:gd name="T19" fmla="*/ 136 h 139"/>
                <a:gd name="T20" fmla="*/ 70 w 141"/>
                <a:gd name="T21" fmla="*/ 139 h 139"/>
                <a:gd name="T22" fmla="*/ 49 w 141"/>
                <a:gd name="T23" fmla="*/ 136 h 139"/>
                <a:gd name="T24" fmla="*/ 28 w 141"/>
                <a:gd name="T25" fmla="*/ 125 h 139"/>
                <a:gd name="T26" fmla="*/ 14 w 141"/>
                <a:gd name="T27" fmla="*/ 110 h 139"/>
                <a:gd name="T28" fmla="*/ 3 w 141"/>
                <a:gd name="T29" fmla="*/ 91 h 139"/>
                <a:gd name="T30" fmla="*/ 0 w 141"/>
                <a:gd name="T31" fmla="*/ 70 h 139"/>
                <a:gd name="T32" fmla="*/ 3 w 141"/>
                <a:gd name="T33" fmla="*/ 48 h 139"/>
                <a:gd name="T34" fmla="*/ 14 w 141"/>
                <a:gd name="T35" fmla="*/ 29 h 139"/>
                <a:gd name="T36" fmla="*/ 28 w 141"/>
                <a:gd name="T37" fmla="*/ 13 h 139"/>
                <a:gd name="T38" fmla="*/ 49 w 141"/>
                <a:gd name="T39" fmla="*/ 4 h 139"/>
                <a:gd name="T40" fmla="*/ 70 w 141"/>
                <a:gd name="T4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139">
                  <a:moveTo>
                    <a:pt x="70" y="0"/>
                  </a:moveTo>
                  <a:lnTo>
                    <a:pt x="93" y="4"/>
                  </a:lnTo>
                  <a:lnTo>
                    <a:pt x="112" y="13"/>
                  </a:lnTo>
                  <a:lnTo>
                    <a:pt x="128" y="29"/>
                  </a:lnTo>
                  <a:lnTo>
                    <a:pt x="137" y="48"/>
                  </a:lnTo>
                  <a:lnTo>
                    <a:pt x="141" y="70"/>
                  </a:lnTo>
                  <a:lnTo>
                    <a:pt x="137" y="91"/>
                  </a:lnTo>
                  <a:lnTo>
                    <a:pt x="128" y="110"/>
                  </a:lnTo>
                  <a:lnTo>
                    <a:pt x="112" y="125"/>
                  </a:lnTo>
                  <a:lnTo>
                    <a:pt x="93" y="136"/>
                  </a:lnTo>
                  <a:lnTo>
                    <a:pt x="70" y="139"/>
                  </a:lnTo>
                  <a:lnTo>
                    <a:pt x="49" y="136"/>
                  </a:lnTo>
                  <a:lnTo>
                    <a:pt x="28" y="125"/>
                  </a:lnTo>
                  <a:lnTo>
                    <a:pt x="14" y="110"/>
                  </a:lnTo>
                  <a:lnTo>
                    <a:pt x="3" y="91"/>
                  </a:lnTo>
                  <a:lnTo>
                    <a:pt x="0" y="70"/>
                  </a:lnTo>
                  <a:lnTo>
                    <a:pt x="3" y="48"/>
                  </a:lnTo>
                  <a:lnTo>
                    <a:pt x="14" y="29"/>
                  </a:lnTo>
                  <a:lnTo>
                    <a:pt x="28" y="13"/>
                  </a:lnTo>
                  <a:lnTo>
                    <a:pt x="49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710214" y="3147149"/>
            <a:ext cx="3545248" cy="193899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/>
              <a:t>晏婴是</a:t>
            </a:r>
            <a:r>
              <a:rPr lang="zh-CN" altLang="en-US" sz="1600" dirty="0"/>
              <a:t>我国春秋末期齐国著名的政治家，他头脑机敏，能言善辨。“晏子使楚”等故事我们都耳熟能详，能不能再找一些这样的故事，讲给大家听听。</a:t>
            </a:r>
            <a:endParaRPr lang="zh-CN" altLang="en-US" sz="1600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8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六边形 32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05266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7" name="文本框 20"/>
          <p:cNvSpPr txBox="1"/>
          <p:nvPr/>
        </p:nvSpPr>
        <p:spPr>
          <a:xfrm>
            <a:off x="7354862" y="594804"/>
            <a:ext cx="3733347" cy="59093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1</a:t>
            </a:r>
            <a:r>
              <a:rPr lang="zh-CN" altLang="en-US" sz="1400" dirty="0"/>
              <a:t>．假如你是一名班级里的纪律委员，有一名同学当众对你的管理表现出了很大的抵触情绪，并当众罗列了你的几处错误行为，你会如何回答？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2</a:t>
            </a:r>
            <a:r>
              <a:rPr lang="zh-CN" altLang="en-US" sz="1400" dirty="0"/>
              <a:t>．张旗和孙尧是最要好的朋友，一天，张旗和同班一位同学发生了矛盾，最后大打出手。孙尧急忙劝解并拉架。事后张旗很生气，说孙尧不够哥们儿，要和孙尧绝交。如果你是孙尧，你会怎样劝说张旗。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3</a:t>
            </a:r>
            <a:r>
              <a:rPr lang="zh-CN" altLang="en-US" sz="1400" dirty="0"/>
              <a:t>．学校就要发放助学金了，有一部分同学打算好好出去潇洒潇洒：上网、下馆子、买烟、买酒、买件好衣服，你认为他们的做法合适吗？你打算怎样劝说他们？你又是如何安排助学金的？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4</a:t>
            </a:r>
            <a:r>
              <a:rPr lang="zh-CN" altLang="en-US" sz="1400" dirty="0"/>
              <a:t>．假如你有一个好同学近来经常上网吧玩网络游戏，你很想劝劝他，但又找不到合适的机会。今天放学路上，他邀你一同上网吧，你将如何劝说他呢？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519142" y="2520872"/>
            <a:ext cx="1020273" cy="88061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学以致用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711116" y="558626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80591" y="1040907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83314" y="2818039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1089511" y="2947722"/>
            <a:ext cx="3611539" cy="18841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/>
              <a:t>       </a:t>
            </a:r>
            <a:r>
              <a:rPr lang="zh-CN" altLang="en-US" sz="2000" dirty="0"/>
              <a:t>常言说“忠言逆耳，良药苦口”。请尝试运用学过的劝说的技巧，让你的“忠言”变得顺耳。</a:t>
            </a:r>
            <a:endParaRPr lang="zh-CN" altLang="en-US" sz="2000" dirty="0"/>
          </a:p>
        </p:txBody>
      </p:sp>
      <p:sp>
        <p:nvSpPr>
          <p:cNvPr id="42" name="文本框 12"/>
          <p:cNvSpPr txBox="1"/>
          <p:nvPr/>
        </p:nvSpPr>
        <p:spPr>
          <a:xfrm>
            <a:off x="7024658" y="3473113"/>
            <a:ext cx="3725315" cy="1422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       人际交往中有许多劝说的例子，请搜集整理，结合所学知识进行分析。</a:t>
            </a:r>
            <a:endParaRPr lang="en-US" altLang="zh-CN" sz="2000" dirty="0"/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6535581" y="3139646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431831" y="731095"/>
            <a:ext cx="6015789" cy="5823285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913437" y="2370174"/>
            <a:ext cx="4990642" cy="2217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</a:rPr>
              <a:t>如果时间充裕，应事先准备好一些在很多情况下都能用上的妙语。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-1" fmla="*/ 0 w 1669142"/>
              <a:gd name="connsiteY0-2" fmla="*/ 638628 h 1277257"/>
              <a:gd name="connsiteX1-3" fmla="*/ 609600 w 1669142"/>
              <a:gd name="connsiteY1-4" fmla="*/ 0 h 1277257"/>
              <a:gd name="connsiteX2-5" fmla="*/ 1669142 w 1669142"/>
              <a:gd name="connsiteY2-6" fmla="*/ 885371 h 1277257"/>
              <a:gd name="connsiteX3-7" fmla="*/ 29028 w 1669142"/>
              <a:gd name="connsiteY3-8" fmla="*/ 1277257 h 1277257"/>
              <a:gd name="connsiteX4-9" fmla="*/ 0 w 1669142"/>
              <a:gd name="connsiteY4-10" fmla="*/ 638628 h 1277257"/>
              <a:gd name="connsiteX0-11" fmla="*/ 0 w 1669142"/>
              <a:gd name="connsiteY0-12" fmla="*/ 595086 h 1233715"/>
              <a:gd name="connsiteX1-13" fmla="*/ 566057 w 1669142"/>
              <a:gd name="connsiteY1-14" fmla="*/ 0 h 1233715"/>
              <a:gd name="connsiteX2-15" fmla="*/ 1669142 w 1669142"/>
              <a:gd name="connsiteY2-16" fmla="*/ 841829 h 1233715"/>
              <a:gd name="connsiteX3-17" fmla="*/ 29028 w 1669142"/>
              <a:gd name="connsiteY3-18" fmla="*/ 1233715 h 1233715"/>
              <a:gd name="connsiteX4-19" fmla="*/ 0 w 1669142"/>
              <a:gd name="connsiteY4-20" fmla="*/ 595086 h 1233715"/>
              <a:gd name="connsiteX0-21" fmla="*/ 0 w 1669142"/>
              <a:gd name="connsiteY0-22" fmla="*/ 595086 h 1233715"/>
              <a:gd name="connsiteX1-23" fmla="*/ 653143 w 1669142"/>
              <a:gd name="connsiteY1-24" fmla="*/ 0 h 1233715"/>
              <a:gd name="connsiteX2-25" fmla="*/ 1669142 w 1669142"/>
              <a:gd name="connsiteY2-26" fmla="*/ 841829 h 1233715"/>
              <a:gd name="connsiteX3-27" fmla="*/ 29028 w 1669142"/>
              <a:gd name="connsiteY3-28" fmla="*/ 1233715 h 1233715"/>
              <a:gd name="connsiteX4-29" fmla="*/ 0 w 1669142"/>
              <a:gd name="connsiteY4-30" fmla="*/ 595086 h 1233715"/>
              <a:gd name="connsiteX0-31" fmla="*/ 0 w 1723059"/>
              <a:gd name="connsiteY0-32" fmla="*/ 584303 h 1233715"/>
              <a:gd name="connsiteX1-33" fmla="*/ 707060 w 1723059"/>
              <a:gd name="connsiteY1-34" fmla="*/ 0 h 1233715"/>
              <a:gd name="connsiteX2-35" fmla="*/ 1723059 w 1723059"/>
              <a:gd name="connsiteY2-36" fmla="*/ 841829 h 1233715"/>
              <a:gd name="connsiteX3-37" fmla="*/ 82945 w 1723059"/>
              <a:gd name="connsiteY3-38" fmla="*/ 1233715 h 1233715"/>
              <a:gd name="connsiteX4-39" fmla="*/ 0 w 1723059"/>
              <a:gd name="connsiteY4-40" fmla="*/ 584303 h 1233715"/>
              <a:gd name="connsiteX0-41" fmla="*/ 0 w 1701492"/>
              <a:gd name="connsiteY0-42" fmla="*/ 562736 h 1233715"/>
              <a:gd name="connsiteX1-43" fmla="*/ 685493 w 1701492"/>
              <a:gd name="connsiteY1-44" fmla="*/ 0 h 1233715"/>
              <a:gd name="connsiteX2-45" fmla="*/ 1701492 w 1701492"/>
              <a:gd name="connsiteY2-46" fmla="*/ 841829 h 1233715"/>
              <a:gd name="connsiteX3-47" fmla="*/ 61378 w 1701492"/>
              <a:gd name="connsiteY3-48" fmla="*/ 1233715 h 1233715"/>
              <a:gd name="connsiteX4-49" fmla="*/ 0 w 1701492"/>
              <a:gd name="connsiteY4-50" fmla="*/ 562736 h 1233715"/>
              <a:gd name="connsiteX0-51" fmla="*/ 0 w 1647574"/>
              <a:gd name="connsiteY0-52" fmla="*/ 530386 h 1233715"/>
              <a:gd name="connsiteX1-53" fmla="*/ 631575 w 1647574"/>
              <a:gd name="connsiteY1-54" fmla="*/ 0 h 1233715"/>
              <a:gd name="connsiteX2-55" fmla="*/ 1647574 w 1647574"/>
              <a:gd name="connsiteY2-56" fmla="*/ 841829 h 1233715"/>
              <a:gd name="connsiteX3-57" fmla="*/ 7460 w 1647574"/>
              <a:gd name="connsiteY3-58" fmla="*/ 1233715 h 1233715"/>
              <a:gd name="connsiteX4-59" fmla="*/ 0 w 1647574"/>
              <a:gd name="connsiteY4-60" fmla="*/ 530386 h 1233715"/>
              <a:gd name="connsiteX0-61" fmla="*/ 0 w 1712275"/>
              <a:gd name="connsiteY0-62" fmla="*/ 584303 h 1233715"/>
              <a:gd name="connsiteX1-63" fmla="*/ 696276 w 1712275"/>
              <a:gd name="connsiteY1-64" fmla="*/ 0 h 1233715"/>
              <a:gd name="connsiteX2-65" fmla="*/ 1712275 w 1712275"/>
              <a:gd name="connsiteY2-66" fmla="*/ 841829 h 1233715"/>
              <a:gd name="connsiteX3-67" fmla="*/ 72161 w 1712275"/>
              <a:gd name="connsiteY3-68" fmla="*/ 1233715 h 1233715"/>
              <a:gd name="connsiteX4-69" fmla="*/ 0 w 1712275"/>
              <a:gd name="connsiteY4-70" fmla="*/ 584303 h 1233715"/>
              <a:gd name="connsiteX0-71" fmla="*/ 14331 w 1726606"/>
              <a:gd name="connsiteY0-72" fmla="*/ 584303 h 1287632"/>
              <a:gd name="connsiteX1-73" fmla="*/ 710607 w 1726606"/>
              <a:gd name="connsiteY1-74" fmla="*/ 0 h 1287632"/>
              <a:gd name="connsiteX2-75" fmla="*/ 1726606 w 1726606"/>
              <a:gd name="connsiteY2-76" fmla="*/ 841829 h 1287632"/>
              <a:gd name="connsiteX3-77" fmla="*/ 224 w 1726606"/>
              <a:gd name="connsiteY3-78" fmla="*/ 1287632 h 1287632"/>
              <a:gd name="connsiteX4-79" fmla="*/ 14331 w 1726606"/>
              <a:gd name="connsiteY4-80" fmla="*/ 584303 h 1287632"/>
              <a:gd name="connsiteX0-81" fmla="*/ 0 w 1712275"/>
              <a:gd name="connsiteY0-82" fmla="*/ 584303 h 1298416"/>
              <a:gd name="connsiteX1-83" fmla="*/ 696276 w 1712275"/>
              <a:gd name="connsiteY1-84" fmla="*/ 0 h 1298416"/>
              <a:gd name="connsiteX2-85" fmla="*/ 1712275 w 1712275"/>
              <a:gd name="connsiteY2-86" fmla="*/ 841829 h 1298416"/>
              <a:gd name="connsiteX3-87" fmla="*/ 18243 w 1712275"/>
              <a:gd name="connsiteY3-88" fmla="*/ 1298416 h 1298416"/>
              <a:gd name="connsiteX4-89" fmla="*/ 0 w 1712275"/>
              <a:gd name="connsiteY4-90" fmla="*/ 584303 h 1298416"/>
              <a:gd name="connsiteX0-91" fmla="*/ 0 w 1712275"/>
              <a:gd name="connsiteY0-92" fmla="*/ 595086 h 1309199"/>
              <a:gd name="connsiteX1-93" fmla="*/ 674710 w 1712275"/>
              <a:gd name="connsiteY1-94" fmla="*/ 0 h 1309199"/>
              <a:gd name="connsiteX2-95" fmla="*/ 1712275 w 1712275"/>
              <a:gd name="connsiteY2-96" fmla="*/ 852612 h 1309199"/>
              <a:gd name="connsiteX3-97" fmla="*/ 18243 w 1712275"/>
              <a:gd name="connsiteY3-98" fmla="*/ 1309199 h 1309199"/>
              <a:gd name="connsiteX4-99" fmla="*/ 0 w 1712275"/>
              <a:gd name="connsiteY4-100" fmla="*/ 595086 h 1309199"/>
              <a:gd name="connsiteX0-101" fmla="*/ 0 w 1712275"/>
              <a:gd name="connsiteY0-102" fmla="*/ 595086 h 1309199"/>
              <a:gd name="connsiteX1-103" fmla="*/ 696277 w 1712275"/>
              <a:gd name="connsiteY1-104" fmla="*/ 0 h 1309199"/>
              <a:gd name="connsiteX2-105" fmla="*/ 1712275 w 1712275"/>
              <a:gd name="connsiteY2-106" fmla="*/ 852612 h 1309199"/>
              <a:gd name="connsiteX3-107" fmla="*/ 18243 w 1712275"/>
              <a:gd name="connsiteY3-108" fmla="*/ 1309199 h 1309199"/>
              <a:gd name="connsiteX4-109" fmla="*/ 0 w 1712275"/>
              <a:gd name="connsiteY4-110" fmla="*/ 595086 h 1309199"/>
              <a:gd name="connsiteX0-111" fmla="*/ 0 w 1712275"/>
              <a:gd name="connsiteY0-112" fmla="*/ 616653 h 1330766"/>
              <a:gd name="connsiteX1-113" fmla="*/ 663926 w 1712275"/>
              <a:gd name="connsiteY1-114" fmla="*/ 0 h 1330766"/>
              <a:gd name="connsiteX2-115" fmla="*/ 1712275 w 1712275"/>
              <a:gd name="connsiteY2-116" fmla="*/ 874179 h 1330766"/>
              <a:gd name="connsiteX3-117" fmla="*/ 18243 w 1712275"/>
              <a:gd name="connsiteY3-118" fmla="*/ 1330766 h 1330766"/>
              <a:gd name="connsiteX4-119" fmla="*/ 0 w 1712275"/>
              <a:gd name="connsiteY4-120" fmla="*/ 616653 h 13307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-1" fmla="*/ 0 w 1161143"/>
              <a:gd name="connsiteY0-2" fmla="*/ 261257 h 1204686"/>
              <a:gd name="connsiteX1-3" fmla="*/ 43543 w 1161143"/>
              <a:gd name="connsiteY1-4" fmla="*/ 1204686 h 1204686"/>
              <a:gd name="connsiteX2-5" fmla="*/ 1161143 w 1161143"/>
              <a:gd name="connsiteY2-6" fmla="*/ 0 h 1204686"/>
              <a:gd name="connsiteX3-7" fmla="*/ 0 w 1161143"/>
              <a:gd name="connsiteY3-8" fmla="*/ 261257 h 1204686"/>
              <a:gd name="connsiteX0-9" fmla="*/ 0 w 1182710"/>
              <a:gd name="connsiteY0-10" fmla="*/ 347526 h 1290955"/>
              <a:gd name="connsiteX1-11" fmla="*/ 43543 w 1182710"/>
              <a:gd name="connsiteY1-12" fmla="*/ 1290955 h 1290955"/>
              <a:gd name="connsiteX2-13" fmla="*/ 1182710 w 1182710"/>
              <a:gd name="connsiteY2-14" fmla="*/ 0 h 1290955"/>
              <a:gd name="connsiteX3-15" fmla="*/ 0 w 1182710"/>
              <a:gd name="connsiteY3-16" fmla="*/ 347526 h 1290955"/>
              <a:gd name="connsiteX0-17" fmla="*/ 0 w 1182710"/>
              <a:gd name="connsiteY0-18" fmla="*/ 315175 h 1290955"/>
              <a:gd name="connsiteX1-19" fmla="*/ 43543 w 1182710"/>
              <a:gd name="connsiteY1-20" fmla="*/ 1290955 h 1290955"/>
              <a:gd name="connsiteX2-21" fmla="*/ 1182710 w 1182710"/>
              <a:gd name="connsiteY2-22" fmla="*/ 0 h 1290955"/>
              <a:gd name="connsiteX3-23" fmla="*/ 0 w 1182710"/>
              <a:gd name="connsiteY3-24" fmla="*/ 315175 h 12909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775233" y="258773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75308" y="414383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40124" y="2580014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技能训练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7838707" y="4136529"/>
            <a:ext cx="2838183" cy="939800"/>
            <a:chOff x="3118863" y="1494119"/>
            <a:chExt cx="2838183" cy="939800"/>
          </a:xfrm>
        </p:grpSpPr>
        <p:grpSp>
          <p:nvGrpSpPr>
            <p:cNvPr id="35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学以致用</a:t>
              </a:r>
              <a:endParaRPr lang="en-US" altLang="zh-CN" dirty="0"/>
            </a:p>
          </p:txBody>
        </p:sp>
      </p:grp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1984915" y="1448616"/>
            <a:ext cx="9394121" cy="41960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       从前有一个智者经常给人指点迷津，一天年轻人万分苦恼地来找他说：“我是个正直的人，可为什么我善意地给别人提出意见后，别人却很厌烦，我为什么总是好心没好报？”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dirty="0"/>
              <a:t>       智者听了，让他拿来两根窄窄的木条，一撮螺钉，一撮直钉，一个榔头，一个锤子，一把钳子，一个改锥。他先用锤子往木条上钉直钉，但是木条很硬，费了很大劲也钉不进去，倒是把钉子砸弯了，他不得不再换一根。不一会儿，好几根钉子都被砸弯了。最后，他用钳子夹住钉子，用榔头使劲砸，钉子总算弯弯曲曲地进到木条里了。但是，那根木条也裂成了两半。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dirty="0"/>
              <a:t>       智者又拿起螺钉、改锥和锤子，他把钉子往木板上轻轻一砸，然后拿起改锥拧了起来，没费多大力气，螺钉钻进木条里了，天衣无缝。</a:t>
            </a:r>
            <a:endParaRPr lang="zh-CN" altLang="en-US" dirty="0"/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883638" y="5535063"/>
            <a:ext cx="926967" cy="848451"/>
            <a:chOff x="2666999" y="5029200"/>
            <a:chExt cx="1056722" cy="571500"/>
          </a:xfrm>
        </p:grpSpPr>
        <p:sp>
          <p:nvSpPr>
            <p:cNvPr id="22" name="右箭头 3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33"/>
            <p:cNvSpPr txBox="1"/>
            <p:nvPr/>
          </p:nvSpPr>
          <p:spPr>
            <a:xfrm>
              <a:off x="2783921" y="5177683"/>
              <a:ext cx="939800" cy="2475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  <a:endParaRPr lang="zh-CN" altLang="en-US" dirty="0"/>
            </a:p>
          </p:txBody>
        </p:sp>
      </p:grpSp>
      <p:sp>
        <p:nvSpPr>
          <p:cNvPr id="24" name="TextBox 22"/>
          <p:cNvSpPr txBox="1"/>
          <p:nvPr/>
        </p:nvSpPr>
        <p:spPr>
          <a:xfrm>
            <a:off x="3844554" y="5912300"/>
            <a:ext cx="5724644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dirty="0"/>
              <a:t>你从案例一中悟到了什么？说出来，与大家一起分享。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432131" y="1519439"/>
            <a:ext cx="9114701" cy="332398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相传</a:t>
            </a:r>
            <a:r>
              <a:rPr lang="zh-CN" altLang="en-US" sz="2000" dirty="0"/>
              <a:t>明朝初年，有一天，告老还乡的李尚书接到朱元璋的圣旨，要他上贡公鸡蛋，原来李尚书得罪不少人，他们在朱元璋面前搬弄是非，说李家的公鸡会下蛋。李尚书非常着急，他的门生解缙说：“恩师莫急，我能劝说皇上收回成命。”李尚书无法，只能让他前往。见到朱元璋，解缙说：“臣代李尚书献公鸡蛋。”朱元璋说：“李尚书为何不亲自来觐见？”解缙说：“李尚书在家生孩子呢。”朱元璋说：“胡说，男人怎么会生孩子呢？”解缙答：“既然男人不会生孩子，那么公鸡又怎么能下蛋呢？“朱元璋一时语塞，继而一笑了之。</a:t>
            </a:r>
            <a:endParaRPr lang="zh-CN" altLang="en-US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80810" y="4561936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1901073" y="1528627"/>
            <a:ext cx="9705702" cy="425501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       赵太后刚刚执政，秦国就加紧进攻赵国。赵太后向齐国求救。齐国说：</a:t>
            </a:r>
            <a:r>
              <a:rPr lang="en-US" altLang="zh-CN" sz="1400" dirty="0"/>
              <a:t>"</a:t>
            </a:r>
            <a:r>
              <a:rPr lang="zh-CN" altLang="en-US" sz="1400" dirty="0"/>
              <a:t>一定要用长安君来做人质，援兵才能派出。</a:t>
            </a:r>
            <a:r>
              <a:rPr lang="en-US" altLang="zh-CN" sz="1400" dirty="0"/>
              <a:t>"</a:t>
            </a:r>
            <a:r>
              <a:rPr lang="zh-CN" altLang="en-US" sz="1400" dirty="0"/>
              <a:t>赵太后不答应，大臣们极力劝谏。太后明白地告诉身边的近臣说：</a:t>
            </a:r>
            <a:r>
              <a:rPr lang="en-US" altLang="zh-CN" sz="1400" dirty="0"/>
              <a:t>"</a:t>
            </a:r>
            <a:r>
              <a:rPr lang="zh-CN" altLang="en-US" sz="1400" dirty="0"/>
              <a:t>有再说让长安君去做人质的人，我一定朝他脸上吐唾沫</a:t>
            </a:r>
            <a:r>
              <a:rPr lang="en-US" altLang="zh-CN" sz="1400" dirty="0"/>
              <a:t>!"</a:t>
            </a: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        左师触龙希望去见太后。太后气势汹汹地等着他。触龙缓慢的小步快跑，到了太后面前向太后道歉说：</a:t>
            </a:r>
            <a:r>
              <a:rPr lang="en-US" altLang="zh-CN" sz="1400" dirty="0"/>
              <a:t>"</a:t>
            </a:r>
            <a:r>
              <a:rPr lang="zh-CN" altLang="en-US" sz="1400" dirty="0"/>
              <a:t>我的脚有毛病，连快跑都不能，很久没来看您了。私下里我自己宽恕自己。又总担心太后的贵体有什么不舒适，所以想来看望您。</a:t>
            </a:r>
            <a:r>
              <a:rPr lang="en-US" altLang="zh-CN" sz="1400" dirty="0"/>
              <a:t>"</a:t>
            </a:r>
            <a:r>
              <a:rPr lang="zh-CN" altLang="en-US" sz="1400" dirty="0"/>
              <a:t>太后说：</a:t>
            </a:r>
            <a:r>
              <a:rPr lang="en-US" altLang="zh-CN" sz="1400" dirty="0"/>
              <a:t>"</a:t>
            </a:r>
            <a:r>
              <a:rPr lang="zh-CN" altLang="en-US" sz="1400" dirty="0"/>
              <a:t>我全靠坐车走动。</a:t>
            </a:r>
            <a:r>
              <a:rPr lang="en-US" altLang="zh-CN" sz="1400" dirty="0"/>
              <a:t>"</a:t>
            </a:r>
            <a:r>
              <a:rPr lang="zh-CN" altLang="en-US" sz="1400" dirty="0"/>
              <a:t>触龙问：</a:t>
            </a:r>
            <a:r>
              <a:rPr lang="en-US" altLang="zh-CN" sz="1400" dirty="0"/>
              <a:t>"</a:t>
            </a:r>
            <a:r>
              <a:rPr lang="zh-CN" altLang="en-US" sz="1400" dirty="0"/>
              <a:t>您每天的饮食该不会减少吧</a:t>
            </a:r>
            <a:r>
              <a:rPr lang="en-US" altLang="zh-CN" sz="1400" dirty="0"/>
              <a:t>?"</a:t>
            </a:r>
            <a:r>
              <a:rPr lang="zh-CN" altLang="en-US" sz="1400" dirty="0"/>
              <a:t>太后说：</a:t>
            </a:r>
            <a:r>
              <a:rPr lang="en-US" altLang="zh-CN" sz="1400" dirty="0"/>
              <a:t>"</a:t>
            </a:r>
            <a:r>
              <a:rPr lang="zh-CN" altLang="en-US" sz="1400" dirty="0"/>
              <a:t>吃点稀粥罢了。</a:t>
            </a:r>
            <a:r>
              <a:rPr lang="en-US" altLang="zh-CN" sz="1400" dirty="0"/>
              <a:t>"</a:t>
            </a:r>
            <a:r>
              <a:rPr lang="zh-CN" altLang="en-US" sz="1400" dirty="0"/>
              <a:t>触龙说：</a:t>
            </a:r>
            <a:r>
              <a:rPr lang="en-US" altLang="zh-CN" sz="1400" dirty="0"/>
              <a:t>"</a:t>
            </a:r>
            <a:r>
              <a:rPr lang="zh-CN" altLang="en-US" sz="1400" dirty="0"/>
              <a:t>我现在特别不想吃东西，自己却勉强走走，每天走上三四里，就慢慢地稍微增加点食欲，身上也比较舒适了。</a:t>
            </a:r>
            <a:r>
              <a:rPr lang="en-US" altLang="zh-CN" sz="1400" dirty="0"/>
              <a:t>"</a:t>
            </a:r>
            <a:r>
              <a:rPr lang="zh-CN" altLang="en-US" sz="1400" dirty="0"/>
              <a:t>太后说：</a:t>
            </a:r>
            <a:r>
              <a:rPr lang="en-US" altLang="zh-CN" sz="1400" dirty="0"/>
              <a:t>"</a:t>
            </a:r>
            <a:r>
              <a:rPr lang="zh-CN" altLang="en-US" sz="1400" dirty="0"/>
              <a:t>我做不到。</a:t>
            </a:r>
            <a:r>
              <a:rPr lang="en-US" altLang="zh-CN" sz="1400" dirty="0"/>
              <a:t>"</a:t>
            </a:r>
            <a:r>
              <a:rPr lang="zh-CN" altLang="en-US" sz="1400" dirty="0"/>
              <a:t>太后的怒色稍微消解了些。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       左师说：</a:t>
            </a:r>
            <a:r>
              <a:rPr lang="en-US" altLang="zh-CN" sz="1400" dirty="0"/>
              <a:t>"</a:t>
            </a:r>
            <a:r>
              <a:rPr lang="zh-CN" altLang="en-US" sz="1400" dirty="0"/>
              <a:t>我的儿子舒祺，年龄最小，不成才；而我又老了，私下疼爱他，希望能让他替补上黑衣卫士的空额，来保卫王宫。我冒着死罪禀告太后。</a:t>
            </a:r>
            <a:r>
              <a:rPr lang="en-US" altLang="zh-CN" sz="1400" dirty="0"/>
              <a:t>"</a:t>
            </a:r>
            <a:r>
              <a:rPr lang="zh-CN" altLang="en-US" sz="1400" dirty="0"/>
              <a:t>太后说：</a:t>
            </a:r>
            <a:r>
              <a:rPr lang="en-US" altLang="zh-CN" sz="1400" dirty="0"/>
              <a:t>"</a:t>
            </a:r>
            <a:r>
              <a:rPr lang="zh-CN" altLang="en-US" sz="1400" dirty="0"/>
              <a:t>可以。年龄多大了</a:t>
            </a:r>
            <a:r>
              <a:rPr lang="en-US" altLang="zh-CN" sz="1400" dirty="0"/>
              <a:t>?"</a:t>
            </a:r>
            <a:r>
              <a:rPr lang="zh-CN" altLang="en-US" sz="1400" dirty="0"/>
              <a:t>触龙说：</a:t>
            </a:r>
            <a:r>
              <a:rPr lang="en-US" altLang="zh-CN" sz="1400" dirty="0"/>
              <a:t>"</a:t>
            </a:r>
            <a:r>
              <a:rPr lang="zh-CN" altLang="en-US" sz="1400" dirty="0"/>
              <a:t>十五岁了。虽然还小，希望趁我还没入土就托付给您。</a:t>
            </a:r>
            <a:r>
              <a:rPr lang="en-US" altLang="zh-CN" sz="1400" dirty="0"/>
              <a:t>"</a:t>
            </a:r>
            <a:r>
              <a:rPr lang="zh-CN" altLang="en-US" sz="1400" dirty="0"/>
              <a:t>太后说：</a:t>
            </a:r>
            <a:r>
              <a:rPr lang="en-US" altLang="zh-CN" sz="1400" dirty="0"/>
              <a:t>"</a:t>
            </a:r>
            <a:r>
              <a:rPr lang="zh-CN" altLang="en-US" sz="1400" dirty="0"/>
              <a:t>你们男人也疼爱小儿子吗</a:t>
            </a:r>
            <a:r>
              <a:rPr lang="en-US" altLang="zh-CN" sz="1400" dirty="0"/>
              <a:t>?"</a:t>
            </a:r>
            <a:r>
              <a:rPr lang="zh-CN" altLang="en-US" sz="1400" dirty="0"/>
              <a:t>触龙说：</a:t>
            </a:r>
            <a:r>
              <a:rPr lang="en-US" altLang="zh-CN" sz="1400" dirty="0"/>
              <a:t>"</a:t>
            </a:r>
            <a:r>
              <a:rPr lang="zh-CN" altLang="en-US" sz="1400" dirty="0"/>
              <a:t>比妇女还厉害。</a:t>
            </a:r>
            <a:r>
              <a:rPr lang="en-US" altLang="zh-CN" sz="1400" dirty="0"/>
              <a:t>"</a:t>
            </a:r>
            <a:r>
              <a:rPr lang="zh-CN" altLang="en-US" sz="1400" dirty="0"/>
              <a:t>太后笑着说：</a:t>
            </a:r>
            <a:r>
              <a:rPr lang="en-US" altLang="zh-CN" sz="1400" dirty="0"/>
              <a:t>"</a:t>
            </a:r>
            <a:r>
              <a:rPr lang="zh-CN" altLang="en-US" sz="1400" dirty="0"/>
              <a:t>妇女更厉害。</a:t>
            </a:r>
            <a:r>
              <a:rPr lang="en-US" altLang="zh-CN" sz="1400" dirty="0"/>
              <a:t>"</a:t>
            </a:r>
            <a:r>
              <a:rPr lang="zh-CN" altLang="en-US" sz="1400" dirty="0"/>
              <a:t>触龙回答说：</a:t>
            </a:r>
            <a:r>
              <a:rPr lang="en-US" altLang="zh-CN" sz="1400" dirty="0"/>
              <a:t>"</a:t>
            </a:r>
            <a:r>
              <a:rPr lang="zh-CN" altLang="en-US" sz="1400" dirty="0"/>
              <a:t>我私下认为，您疼爱燕后就超过了疼爱长安君。</a:t>
            </a:r>
            <a:r>
              <a:rPr lang="en-US" altLang="zh-CN" sz="1400" dirty="0"/>
              <a:t>"</a:t>
            </a:r>
            <a:r>
              <a:rPr lang="zh-CN" altLang="en-US" sz="1400" dirty="0"/>
              <a:t>太后说：</a:t>
            </a:r>
            <a:r>
              <a:rPr lang="en-US" altLang="zh-CN" sz="1400" dirty="0"/>
              <a:t>"</a:t>
            </a:r>
            <a:r>
              <a:rPr lang="zh-CN" altLang="en-US" sz="1400" dirty="0"/>
              <a:t>您错了</a:t>
            </a:r>
            <a:r>
              <a:rPr lang="en-US" altLang="zh-CN" sz="1400" dirty="0"/>
              <a:t>!</a:t>
            </a:r>
            <a:r>
              <a:rPr lang="zh-CN" altLang="en-US" sz="1400" dirty="0"/>
              <a:t>不像疼爱长安君那样厉害。</a:t>
            </a:r>
            <a:r>
              <a:rPr lang="en-US" altLang="zh-CN" sz="1400" dirty="0"/>
              <a:t>"</a:t>
            </a:r>
            <a:r>
              <a:rPr lang="zh-CN" altLang="en-US" sz="1400" dirty="0"/>
              <a:t>左师公说：</a:t>
            </a:r>
            <a:r>
              <a:rPr lang="en-US" altLang="zh-CN" sz="1400" dirty="0"/>
              <a:t>"</a:t>
            </a:r>
            <a:r>
              <a:rPr lang="zh-CN" altLang="en-US" sz="1400" dirty="0"/>
              <a:t>父母疼爱子女，就得为他们考虑长远些。您送燕后出嫁的时候，拉着她的脚后跟为她哭泣，这是惦念并伤心她嫁到远方，也够可怜的了。她出嫁</a:t>
            </a:r>
            <a:endParaRPr lang="en-US" altLang="zh-CN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80810" y="4561936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409216" y="1512273"/>
            <a:ext cx="9251042" cy="360868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以后，您也并不是不想念她，可您祭祀时，一定为她祝告说：</a:t>
            </a:r>
            <a:r>
              <a:rPr lang="en-US" altLang="zh-CN" sz="1400" dirty="0"/>
              <a:t>'</a:t>
            </a:r>
            <a:r>
              <a:rPr lang="zh-CN" altLang="en-US" sz="1400" dirty="0"/>
              <a:t>千万不要被赶回来啊。</a:t>
            </a:r>
            <a:r>
              <a:rPr lang="en-US" altLang="zh-CN" sz="1400" dirty="0"/>
              <a:t>'</a:t>
            </a:r>
            <a:r>
              <a:rPr lang="zh-CN" altLang="en-US" sz="1400" dirty="0"/>
              <a:t>难道这不是为她作长远打算，希望她生育子孙，一代一代地做国君吗</a:t>
            </a:r>
            <a:r>
              <a:rPr lang="en-US" altLang="zh-CN" sz="1400" dirty="0"/>
              <a:t>?"</a:t>
            </a:r>
            <a:r>
              <a:rPr lang="zh-CN" altLang="en-US" sz="1400" dirty="0"/>
              <a:t>太后说：</a:t>
            </a:r>
            <a:r>
              <a:rPr lang="en-US" altLang="zh-CN" sz="1400" dirty="0"/>
              <a:t>"</a:t>
            </a:r>
            <a:r>
              <a:rPr lang="zh-CN" altLang="en-US" sz="1400" dirty="0"/>
              <a:t>是这样。</a:t>
            </a:r>
            <a:r>
              <a:rPr lang="en-US" altLang="zh-CN" sz="1400" dirty="0"/>
              <a:t>"</a:t>
            </a:r>
            <a:r>
              <a:rPr lang="zh-CN" altLang="en-US" sz="1400" dirty="0"/>
              <a:t>左师公说：</a:t>
            </a:r>
            <a:r>
              <a:rPr lang="en-US" altLang="zh-CN" sz="1400" dirty="0"/>
              <a:t>"</a:t>
            </a:r>
            <a:r>
              <a:rPr lang="zh-CN" altLang="en-US" sz="1400" dirty="0"/>
              <a:t>从这一辈往上推到三代以前，甚至到赵国建立的时候，赵国君主的子孙被封侯的，他们的子孙还有能继承爵位的吗</a:t>
            </a:r>
            <a:r>
              <a:rPr lang="en-US" altLang="zh-CN" sz="1400" dirty="0"/>
              <a:t>?"</a:t>
            </a:r>
            <a:r>
              <a:rPr lang="zh-CN" altLang="en-US" sz="1400" dirty="0"/>
              <a:t>赵太后说：</a:t>
            </a:r>
            <a:r>
              <a:rPr lang="en-US" altLang="zh-CN" sz="1400" dirty="0"/>
              <a:t>"</a:t>
            </a:r>
            <a:r>
              <a:rPr lang="zh-CN" altLang="en-US" sz="1400" dirty="0"/>
              <a:t>没有。</a:t>
            </a:r>
            <a:r>
              <a:rPr lang="en-US" altLang="zh-CN" sz="1400" dirty="0"/>
              <a:t>"</a:t>
            </a:r>
            <a:r>
              <a:rPr lang="zh-CN" altLang="en-US" sz="1400" dirty="0"/>
              <a:t>触龙说：</a:t>
            </a:r>
            <a:r>
              <a:rPr lang="en-US" altLang="zh-CN" sz="1400" dirty="0"/>
              <a:t>"</a:t>
            </a:r>
            <a:r>
              <a:rPr lang="zh-CN" altLang="en-US" sz="1400" dirty="0"/>
              <a:t>不光是赵国，其他诸侯国君的被封侯的子孙的后继人有还在的吗</a:t>
            </a:r>
            <a:r>
              <a:rPr lang="en-US" altLang="zh-CN" sz="1400" dirty="0"/>
              <a:t>?"</a:t>
            </a:r>
            <a:r>
              <a:rPr lang="zh-CN" altLang="en-US" sz="1400" dirty="0"/>
              <a:t>赵太后说：</a:t>
            </a:r>
            <a:r>
              <a:rPr lang="en-US" altLang="zh-CN" sz="1400" dirty="0"/>
              <a:t>"</a:t>
            </a:r>
            <a:r>
              <a:rPr lang="zh-CN" altLang="en-US" sz="1400" dirty="0"/>
              <a:t>我没听说过。</a:t>
            </a:r>
            <a:r>
              <a:rPr lang="en-US" altLang="zh-CN" sz="1400" dirty="0"/>
              <a:t>"</a:t>
            </a:r>
            <a:r>
              <a:rPr lang="zh-CN" altLang="en-US" sz="1400" dirty="0"/>
              <a:t>左师公说：</a:t>
            </a:r>
            <a:r>
              <a:rPr lang="en-US" altLang="zh-CN" sz="1400" dirty="0"/>
              <a:t>"</a:t>
            </a:r>
            <a:r>
              <a:rPr lang="zh-CN" altLang="en-US" sz="1400" dirty="0"/>
              <a:t>他们当中祸患来得早的就会降临到自己头上，祸患来得晚的就降临到子孙头上。难道国君的子孙就一定不好吗</a:t>
            </a:r>
            <a:r>
              <a:rPr lang="en-US" altLang="zh-CN" sz="1400" dirty="0"/>
              <a:t>?</a:t>
            </a:r>
            <a:r>
              <a:rPr lang="zh-CN" altLang="en-US" sz="1400" dirty="0"/>
              <a:t>这是因为他们地位高而没有功勋，俸禄丰厚而没有劳绩，占有的珍宝太多了啊</a:t>
            </a:r>
            <a:r>
              <a:rPr lang="en-US" altLang="zh-CN" sz="1400" dirty="0"/>
              <a:t>!</a:t>
            </a:r>
            <a:r>
              <a:rPr lang="zh-CN" altLang="en-US" sz="1400" dirty="0"/>
              <a:t>现在您把长安君的地位提得很高，又封给他肥沃的土地，给他很多珍宝，而不趁现在这个时机让他为国立功，一旦您百年之后，长安君凭什么在赵国站住脚呢</a:t>
            </a:r>
            <a:r>
              <a:rPr lang="en-US" altLang="zh-CN" sz="1400" dirty="0"/>
              <a:t>?</a:t>
            </a:r>
            <a:r>
              <a:rPr lang="zh-CN" altLang="en-US" sz="1400" dirty="0"/>
              <a:t>我觉得您为长安君打算得太短了，因此我认为您疼爱他比不上疼爱燕后。</a:t>
            </a:r>
            <a:r>
              <a:rPr lang="en-US" altLang="zh-CN" sz="1400" dirty="0"/>
              <a:t>"</a:t>
            </a:r>
            <a:r>
              <a:rPr lang="zh-CN" altLang="en-US" sz="1400" dirty="0"/>
              <a:t>太后说：</a:t>
            </a:r>
            <a:r>
              <a:rPr lang="en-US" altLang="zh-CN" sz="1400" dirty="0"/>
              <a:t>"</a:t>
            </a:r>
            <a:r>
              <a:rPr lang="zh-CN" altLang="en-US" sz="1400" dirty="0"/>
              <a:t>好吧，任凭您指派他吧。</a:t>
            </a:r>
            <a:r>
              <a:rPr lang="en-US" altLang="zh-CN" sz="1400" dirty="0"/>
              <a:t>"</a:t>
            </a: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       于是就替长安君准备了一百辆车子，送他到齐国去做人质，齐国的救兵才出动。子义听到了这件事，说：“国君的儿子啊，国君的亲骨肉啊，尚且不能依赖没有功勋的高位，没有劳绩的俸禄，并守住金玉之类的重器，何况做臣子的呢</a:t>
            </a:r>
            <a:r>
              <a:rPr lang="en-US" altLang="zh-CN" sz="1400" dirty="0"/>
              <a:t>!</a:t>
            </a:r>
            <a:endParaRPr lang="en-US" altLang="zh-CN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726674" y="5514258"/>
            <a:ext cx="635180" cy="657379"/>
            <a:chOff x="2666999" y="5029200"/>
            <a:chExt cx="990601" cy="571500"/>
          </a:xfrm>
        </p:grpSpPr>
        <p:sp>
          <p:nvSpPr>
            <p:cNvPr id="22" name="右箭头 3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33"/>
            <p:cNvSpPr txBox="1"/>
            <p:nvPr/>
          </p:nvSpPr>
          <p:spPr>
            <a:xfrm>
              <a:off x="2702482" y="5170439"/>
              <a:ext cx="939798" cy="26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/>
                <a:t>讨论</a:t>
              </a:r>
              <a:endParaRPr lang="zh-CN" altLang="en-US" sz="1400" dirty="0"/>
            </a:p>
          </p:txBody>
        </p:sp>
      </p:grpSp>
      <p:sp>
        <p:nvSpPr>
          <p:cNvPr id="24" name="TextBox 22"/>
          <p:cNvSpPr txBox="1"/>
          <p:nvPr/>
        </p:nvSpPr>
        <p:spPr>
          <a:xfrm>
            <a:off x="3384606" y="5676721"/>
            <a:ext cx="3057247" cy="33855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1600" dirty="0"/>
              <a:t>分析案例二、三中的劝说技巧。</a:t>
            </a:r>
            <a:endParaRPr lang="zh-CN" altLang="zh-CN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4513" y="1173163"/>
            <a:ext cx="8199399" cy="2026068"/>
            <a:chOff x="244513" y="1173163"/>
            <a:chExt cx="8199399" cy="2026068"/>
          </a:xfrm>
        </p:grpSpPr>
        <p:pic>
          <p:nvPicPr>
            <p:cNvPr id="21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1" cstate="print"/>
            <a:srcRect b="64543"/>
            <a:stretch>
              <a:fillRect/>
            </a:stretch>
          </p:blipFill>
          <p:spPr bwMode="auto">
            <a:xfrm>
              <a:off x="244513" y="1173163"/>
              <a:ext cx="8199399" cy="2026068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3056472" y="1751369"/>
              <a:ext cx="3987265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dirty="0" smtClean="0"/>
                <a:t>劝说是运用一定的语言技巧影响他人的信仰、态度或行为，从而达到预期目的的一种口语交际方式</a:t>
              </a:r>
              <a:endParaRPr lang="zh-CN" altLang="en-US" dirty="0"/>
            </a:p>
          </p:txBody>
        </p:sp>
      </p:grpSp>
      <p:grpSp>
        <p:nvGrpSpPr>
          <p:cNvPr id="4" name="组合 25"/>
          <p:cNvGrpSpPr/>
          <p:nvPr/>
        </p:nvGrpSpPr>
        <p:grpSpPr>
          <a:xfrm>
            <a:off x="3798105" y="3486038"/>
            <a:ext cx="3801181" cy="1435100"/>
            <a:chOff x="4889500" y="2755900"/>
            <a:chExt cx="4533900" cy="1435100"/>
          </a:xfrm>
        </p:grpSpPr>
        <p:pic>
          <p:nvPicPr>
            <p:cNvPr id="1030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2" cstate="print"/>
            <a:srcRect l="6371" t="32964" r="6925" b="35734"/>
            <a:stretch>
              <a:fillRect/>
            </a:stretch>
          </p:blipFill>
          <p:spPr bwMode="auto">
            <a:xfrm>
              <a:off x="4889500" y="2755900"/>
              <a:ext cx="4533900" cy="143510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6723421" y="3432371"/>
              <a:ext cx="2654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劝说的方法</a:t>
              </a:r>
              <a:endParaRPr lang="zh-CN" altLang="en-US" dirty="0"/>
            </a:p>
          </p:txBody>
        </p:sp>
      </p:grpSp>
      <p:sp>
        <p:nvSpPr>
          <p:cNvPr id="20" name="文本框 20"/>
          <p:cNvSpPr txBox="1"/>
          <p:nvPr/>
        </p:nvSpPr>
        <p:spPr>
          <a:xfrm>
            <a:off x="7791191" y="3014818"/>
            <a:ext cx="2959665" cy="193899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/>
              <a:t>1.</a:t>
            </a:r>
            <a:r>
              <a:rPr lang="zh-CN" altLang="zh-CN" sz="2000" dirty="0" smtClean="0"/>
              <a:t>直言劝导，有理有据</a:t>
            </a:r>
            <a:endParaRPr lang="zh-CN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2.</a:t>
            </a:r>
            <a:r>
              <a:rPr lang="zh-CN" altLang="zh-CN" sz="2000" dirty="0" smtClean="0"/>
              <a:t>直话曲说，借例言理</a:t>
            </a:r>
            <a:endParaRPr lang="zh-CN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3.</a:t>
            </a:r>
            <a:r>
              <a:rPr lang="zh-CN" altLang="zh-CN" sz="2000" dirty="0" smtClean="0"/>
              <a:t>巧妙引申，归结谬论</a:t>
            </a:r>
            <a:endParaRPr lang="zh-CN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4.</a:t>
            </a:r>
            <a:r>
              <a:rPr lang="zh-CN" altLang="zh-CN" sz="2000" dirty="0" smtClean="0"/>
              <a:t>因势利导</a:t>
            </a:r>
            <a:r>
              <a:rPr lang="zh-CN" altLang="en-US" sz="2000" dirty="0" smtClean="0"/>
              <a:t>，步步推导</a:t>
            </a:r>
            <a:endParaRPr lang="zh-CN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594804" y="2954307"/>
            <a:ext cx="3903661" cy="193899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1</a:t>
            </a:r>
            <a:r>
              <a:rPr lang="zh-CN" altLang="en-US" sz="2000" dirty="0"/>
              <a:t>．墨子是如何劝说成功的？</a:t>
            </a:r>
            <a:endParaRPr lang="zh-CN" altLang="en-US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2</a:t>
            </a:r>
            <a:r>
              <a:rPr lang="zh-CN" altLang="en-US" sz="2000" dirty="0"/>
              <a:t>．如果你有一位朋友经常受到老师的批评，你该用什么样的语言劝说？</a:t>
            </a:r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4" name="任意多边形 43"/>
          <p:cNvSpPr/>
          <p:nvPr/>
        </p:nvSpPr>
        <p:spPr>
          <a:xfrm rot="10800000">
            <a:off x="3890830" y="2527299"/>
            <a:ext cx="3424370" cy="3036063"/>
          </a:xfrm>
          <a:custGeom>
            <a:avLst/>
            <a:gdLst>
              <a:gd name="connsiteX0" fmla="*/ 0 w 4370425"/>
              <a:gd name="connsiteY0" fmla="*/ 4370331 h 4370331"/>
              <a:gd name="connsiteX1" fmla="*/ 2185213 w 4370425"/>
              <a:gd name="connsiteY1" fmla="*/ 0 h 4370331"/>
              <a:gd name="connsiteX2" fmla="*/ 4370425 w 4370425"/>
              <a:gd name="connsiteY2" fmla="*/ 4370331 h 4370331"/>
              <a:gd name="connsiteX3" fmla="*/ 0 w 4370425"/>
              <a:gd name="connsiteY3" fmla="*/ 4370331 h 4370331"/>
              <a:gd name="connsiteX0-1" fmla="*/ 0 w 5038082"/>
              <a:gd name="connsiteY0-2" fmla="*/ 4370331 h 4370331"/>
              <a:gd name="connsiteX1-3" fmla="*/ 2852870 w 5038082"/>
              <a:gd name="connsiteY1-4" fmla="*/ 0 h 4370331"/>
              <a:gd name="connsiteX2-5" fmla="*/ 5038082 w 5038082"/>
              <a:gd name="connsiteY2-6" fmla="*/ 4370331 h 4370331"/>
              <a:gd name="connsiteX3-7" fmla="*/ 0 w 5038082"/>
              <a:gd name="connsiteY3-8" fmla="*/ 4370331 h 4370331"/>
              <a:gd name="connsiteX0-9" fmla="*/ 0 w 5038082"/>
              <a:gd name="connsiteY0-10" fmla="*/ 4225188 h 4225188"/>
              <a:gd name="connsiteX1-11" fmla="*/ 2794813 w 5038082"/>
              <a:gd name="connsiteY1-12" fmla="*/ 0 h 4225188"/>
              <a:gd name="connsiteX2-13" fmla="*/ 5038082 w 5038082"/>
              <a:gd name="connsiteY2-14" fmla="*/ 4225188 h 4225188"/>
              <a:gd name="connsiteX3-15" fmla="*/ 0 w 5038082"/>
              <a:gd name="connsiteY3-16" fmla="*/ 4225188 h 4225188"/>
              <a:gd name="connsiteX0-17" fmla="*/ 0 w 5038082"/>
              <a:gd name="connsiteY0-18" fmla="*/ 4312274 h 4312274"/>
              <a:gd name="connsiteX1-19" fmla="*/ 2577098 w 5038082"/>
              <a:gd name="connsiteY1-20" fmla="*/ 0 h 4312274"/>
              <a:gd name="connsiteX2-21" fmla="*/ 5038082 w 5038082"/>
              <a:gd name="connsiteY2-22" fmla="*/ 4312274 h 4312274"/>
              <a:gd name="connsiteX3-23" fmla="*/ 0 w 5038082"/>
              <a:gd name="connsiteY3-24" fmla="*/ 4312274 h 4312274"/>
              <a:gd name="connsiteX0-25" fmla="*/ 0 w 5807339"/>
              <a:gd name="connsiteY0-26" fmla="*/ 4312274 h 4312274"/>
              <a:gd name="connsiteX1-27" fmla="*/ 2577098 w 5807339"/>
              <a:gd name="connsiteY1-28" fmla="*/ 0 h 4312274"/>
              <a:gd name="connsiteX2-29" fmla="*/ 5807339 w 5807339"/>
              <a:gd name="connsiteY2-30" fmla="*/ 3673646 h 4312274"/>
              <a:gd name="connsiteX3-31" fmla="*/ 0 w 5807339"/>
              <a:gd name="connsiteY3-32" fmla="*/ 4312274 h 4312274"/>
              <a:gd name="connsiteX0-33" fmla="*/ 0 w 5734767"/>
              <a:gd name="connsiteY0-34" fmla="*/ 3252731 h 3673646"/>
              <a:gd name="connsiteX1-35" fmla="*/ 2504526 w 5734767"/>
              <a:gd name="connsiteY1-36" fmla="*/ 0 h 3673646"/>
              <a:gd name="connsiteX2-37" fmla="*/ 5734767 w 5734767"/>
              <a:gd name="connsiteY2-38" fmla="*/ 3673646 h 3673646"/>
              <a:gd name="connsiteX3-39" fmla="*/ 0 w 5734767"/>
              <a:gd name="connsiteY3-40" fmla="*/ 3252731 h 3673646"/>
              <a:gd name="connsiteX0-41" fmla="*/ 0 w 5255796"/>
              <a:gd name="connsiteY0-42" fmla="*/ 3252731 h 4384846"/>
              <a:gd name="connsiteX1-43" fmla="*/ 2504526 w 5255796"/>
              <a:gd name="connsiteY1-44" fmla="*/ 0 h 4384846"/>
              <a:gd name="connsiteX2-45" fmla="*/ 5255796 w 5255796"/>
              <a:gd name="connsiteY2-46" fmla="*/ 4384846 h 4384846"/>
              <a:gd name="connsiteX3-47" fmla="*/ 0 w 5255796"/>
              <a:gd name="connsiteY3-48" fmla="*/ 3252731 h 4384846"/>
              <a:gd name="connsiteX0-49" fmla="*/ 0 w 4936482"/>
              <a:gd name="connsiteY0-50" fmla="*/ 3528503 h 4384846"/>
              <a:gd name="connsiteX1-51" fmla="*/ 2185212 w 4936482"/>
              <a:gd name="connsiteY1-52" fmla="*/ 0 h 4384846"/>
              <a:gd name="connsiteX2-53" fmla="*/ 4936482 w 4936482"/>
              <a:gd name="connsiteY2-54" fmla="*/ 4384846 h 4384846"/>
              <a:gd name="connsiteX3-55" fmla="*/ 0 w 4936482"/>
              <a:gd name="connsiteY3-56" fmla="*/ 3528503 h 4384846"/>
              <a:gd name="connsiteX0-57" fmla="*/ 0 w 4733282"/>
              <a:gd name="connsiteY0-58" fmla="*/ 3528503 h 4500961"/>
              <a:gd name="connsiteX1-59" fmla="*/ 2185212 w 4733282"/>
              <a:gd name="connsiteY1-60" fmla="*/ 0 h 4500961"/>
              <a:gd name="connsiteX2-61" fmla="*/ 4733282 w 4733282"/>
              <a:gd name="connsiteY2-62" fmla="*/ 4500961 h 4500961"/>
              <a:gd name="connsiteX3-63" fmla="*/ 0 w 4733282"/>
              <a:gd name="connsiteY3-64" fmla="*/ 3528503 h 4500961"/>
              <a:gd name="connsiteX0-65" fmla="*/ 0 w 5096140"/>
              <a:gd name="connsiteY0-66" fmla="*/ 3702674 h 4500961"/>
              <a:gd name="connsiteX1-67" fmla="*/ 2548070 w 5096140"/>
              <a:gd name="connsiteY1-68" fmla="*/ 0 h 4500961"/>
              <a:gd name="connsiteX2-69" fmla="*/ 5096140 w 5096140"/>
              <a:gd name="connsiteY2-70" fmla="*/ 4500961 h 4500961"/>
              <a:gd name="connsiteX3-71" fmla="*/ 0 w 5096140"/>
              <a:gd name="connsiteY3-72" fmla="*/ 3702674 h 4500961"/>
              <a:gd name="connsiteX0-73" fmla="*/ 0 w 5096140"/>
              <a:gd name="connsiteY0-74" fmla="*/ 3702674 h 4268733"/>
              <a:gd name="connsiteX1-75" fmla="*/ 2548070 w 5096140"/>
              <a:gd name="connsiteY1-76" fmla="*/ 0 h 4268733"/>
              <a:gd name="connsiteX2-77" fmla="*/ 5096140 w 5096140"/>
              <a:gd name="connsiteY2-78" fmla="*/ 4268733 h 4268733"/>
              <a:gd name="connsiteX3-79" fmla="*/ 0 w 5096140"/>
              <a:gd name="connsiteY3-80" fmla="*/ 3702674 h 42687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096140" h="4268733">
                <a:moveTo>
                  <a:pt x="0" y="3702674"/>
                </a:moveTo>
                <a:lnTo>
                  <a:pt x="2548070" y="0"/>
                </a:lnTo>
                <a:lnTo>
                  <a:pt x="5096140" y="4268733"/>
                </a:lnTo>
                <a:lnTo>
                  <a:pt x="0" y="3702674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7684" tIns="887670" rIns="887684" bIns="88767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grpSp>
        <p:nvGrpSpPr>
          <p:cNvPr id="2" name="组合 60"/>
          <p:cNvGrpSpPr/>
          <p:nvPr/>
        </p:nvGrpSpPr>
        <p:grpSpPr>
          <a:xfrm>
            <a:off x="6130526" y="4294122"/>
            <a:ext cx="1748970" cy="1529470"/>
            <a:chOff x="7765144" y="1349271"/>
            <a:chExt cx="1748970" cy="1529470"/>
          </a:xfrm>
        </p:grpSpPr>
        <p:sp>
          <p:nvSpPr>
            <p:cNvPr id="54" name="任意多边形 53"/>
            <p:cNvSpPr/>
            <p:nvPr/>
          </p:nvSpPr>
          <p:spPr>
            <a:xfrm>
              <a:off x="7955048" y="1349271"/>
              <a:ext cx="1559066" cy="1529470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529470 h 1529470"/>
                <a:gd name="connsiteX1-3" fmla="*/ 46562 w 1776780"/>
                <a:gd name="connsiteY1-4" fmla="*/ 0 h 1529470"/>
                <a:gd name="connsiteX2-5" fmla="*/ 1776780 w 1776780"/>
                <a:gd name="connsiteY2-6" fmla="*/ 1529470 h 1529470"/>
                <a:gd name="connsiteX3-7" fmla="*/ 0 w 1776780"/>
                <a:gd name="connsiteY3-8" fmla="*/ 1529470 h 1529470"/>
                <a:gd name="connsiteX0-9" fmla="*/ 0 w 1559066"/>
                <a:gd name="connsiteY0-10" fmla="*/ 1529470 h 1529470"/>
                <a:gd name="connsiteX1-11" fmla="*/ 46562 w 1559066"/>
                <a:gd name="connsiteY1-12" fmla="*/ 0 h 1529470"/>
                <a:gd name="connsiteX2-13" fmla="*/ 1559066 w 1559066"/>
                <a:gd name="connsiteY2-14" fmla="*/ 832784 h 1529470"/>
                <a:gd name="connsiteX3-15" fmla="*/ 0 w 1559066"/>
                <a:gd name="connsiteY3-16" fmla="*/ 1529470 h 15294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59066" h="1529470">
                  <a:moveTo>
                    <a:pt x="0" y="1529470"/>
                  </a:moveTo>
                  <a:lnTo>
                    <a:pt x="46562" y="0"/>
                  </a:lnTo>
                  <a:lnTo>
                    <a:pt x="1559066" y="832784"/>
                  </a:lnTo>
                  <a:lnTo>
                    <a:pt x="0" y="152947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65144" y="1698172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现场</a:t>
              </a:r>
              <a:endParaRPr lang="en-US" altLang="zh-CN" sz="24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操练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59"/>
          <p:cNvGrpSpPr/>
          <p:nvPr/>
        </p:nvGrpSpPr>
        <p:grpSpPr>
          <a:xfrm>
            <a:off x="2801779" y="1473846"/>
            <a:ext cx="1559764" cy="1514955"/>
            <a:chOff x="4006465" y="3636474"/>
            <a:chExt cx="1559764" cy="1514955"/>
          </a:xfrm>
        </p:grpSpPr>
        <p:sp>
          <p:nvSpPr>
            <p:cNvPr id="51" name="任意多边形 50"/>
            <p:cNvSpPr/>
            <p:nvPr/>
          </p:nvSpPr>
          <p:spPr>
            <a:xfrm>
              <a:off x="4006465" y="3636474"/>
              <a:ext cx="1413923" cy="1514955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805241 h 1805241"/>
                <a:gd name="connsiteX1-3" fmla="*/ 1570561 w 1776780"/>
                <a:gd name="connsiteY1-4" fmla="*/ 0 h 1805241"/>
                <a:gd name="connsiteX2-5" fmla="*/ 1776780 w 1776780"/>
                <a:gd name="connsiteY2-6" fmla="*/ 1805241 h 1805241"/>
                <a:gd name="connsiteX3-7" fmla="*/ 0 w 1776780"/>
                <a:gd name="connsiteY3-8" fmla="*/ 1805241 h 1805241"/>
                <a:gd name="connsiteX0-9" fmla="*/ 0 w 1530037"/>
                <a:gd name="connsiteY0-10" fmla="*/ 861812 h 1805241"/>
                <a:gd name="connsiteX1-11" fmla="*/ 1323818 w 1530037"/>
                <a:gd name="connsiteY1-12" fmla="*/ 0 h 1805241"/>
                <a:gd name="connsiteX2-13" fmla="*/ 1530037 w 1530037"/>
                <a:gd name="connsiteY2-14" fmla="*/ 1805241 h 1805241"/>
                <a:gd name="connsiteX3-15" fmla="*/ 0 w 1530037"/>
                <a:gd name="connsiteY3-16" fmla="*/ 861812 h 1805241"/>
                <a:gd name="connsiteX0-17" fmla="*/ 0 w 1820323"/>
                <a:gd name="connsiteY0-18" fmla="*/ 861812 h 1573012"/>
                <a:gd name="connsiteX1-19" fmla="*/ 1323818 w 1820323"/>
                <a:gd name="connsiteY1-20" fmla="*/ 0 h 1573012"/>
                <a:gd name="connsiteX2-21" fmla="*/ 1820323 w 1820323"/>
                <a:gd name="connsiteY2-22" fmla="*/ 1573012 h 1573012"/>
                <a:gd name="connsiteX3-23" fmla="*/ 0 w 1820323"/>
                <a:gd name="connsiteY3-24" fmla="*/ 861812 h 1573012"/>
                <a:gd name="connsiteX0-25" fmla="*/ 0 w 1413923"/>
                <a:gd name="connsiteY0-26" fmla="*/ 861812 h 1514955"/>
                <a:gd name="connsiteX1-27" fmla="*/ 1323818 w 1413923"/>
                <a:gd name="connsiteY1-28" fmla="*/ 0 h 1514955"/>
                <a:gd name="connsiteX2-29" fmla="*/ 1413923 w 1413923"/>
                <a:gd name="connsiteY2-30" fmla="*/ 1514955 h 1514955"/>
                <a:gd name="connsiteX3-31" fmla="*/ 0 w 1413923"/>
                <a:gd name="connsiteY3-32" fmla="*/ 861812 h 15149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13923" h="1514955">
                  <a:moveTo>
                    <a:pt x="0" y="861812"/>
                  </a:moveTo>
                  <a:lnTo>
                    <a:pt x="1323818" y="0"/>
                  </a:lnTo>
                  <a:lnTo>
                    <a:pt x="1413923" y="1514955"/>
                  </a:lnTo>
                  <a:lnTo>
                    <a:pt x="0" y="86181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216401" y="4013200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各</a:t>
              </a:r>
              <a:r>
                <a:rPr lang="zh-CN" altLang="en-US" sz="2400" dirty="0" smtClean="0"/>
                <a:t>抒</a:t>
              </a:r>
              <a:endParaRPr lang="en-US" altLang="zh-CN" sz="2400" dirty="0" smtClean="0"/>
            </a:p>
            <a:p>
              <a:pPr algn="ctr"/>
              <a:r>
                <a:rPr lang="zh-CN" altLang="en-US" sz="2400" dirty="0" smtClean="0"/>
                <a:t>己见</a:t>
              </a:r>
              <a:endParaRPr lang="zh-CN" altLang="en-US" sz="2000" dirty="0"/>
            </a:p>
          </p:txBody>
        </p:sp>
      </p:grpSp>
      <p:grpSp>
        <p:nvGrpSpPr>
          <p:cNvPr id="5" name="组合 16"/>
          <p:cNvGrpSpPr/>
          <p:nvPr/>
        </p:nvGrpSpPr>
        <p:grpSpPr>
          <a:xfrm flipH="1">
            <a:off x="5042990" y="2900467"/>
            <a:ext cx="1141910" cy="1112734"/>
            <a:chOff x="7651750" y="1706563"/>
            <a:chExt cx="806450" cy="936625"/>
          </a:xfrm>
          <a:solidFill>
            <a:schemeClr val="bg1"/>
          </a:solidFill>
        </p:grpSpPr>
        <p:sp>
          <p:nvSpPr>
            <p:cNvPr id="18" name="Freeform 24"/>
            <p:cNvSpPr/>
            <p:nvPr/>
          </p:nvSpPr>
          <p:spPr bwMode="auto">
            <a:xfrm>
              <a:off x="8159750" y="2054226"/>
              <a:ext cx="50800" cy="52388"/>
            </a:xfrm>
            <a:custGeom>
              <a:avLst/>
              <a:gdLst>
                <a:gd name="T0" fmla="*/ 28 w 65"/>
                <a:gd name="T1" fmla="*/ 0 h 65"/>
                <a:gd name="T2" fmla="*/ 41 w 65"/>
                <a:gd name="T3" fmla="*/ 0 h 65"/>
                <a:gd name="T4" fmla="*/ 53 w 65"/>
                <a:gd name="T5" fmla="*/ 5 h 65"/>
                <a:gd name="T6" fmla="*/ 61 w 65"/>
                <a:gd name="T7" fmla="*/ 15 h 65"/>
                <a:gd name="T8" fmla="*/ 65 w 65"/>
                <a:gd name="T9" fmla="*/ 27 h 65"/>
                <a:gd name="T10" fmla="*/ 65 w 65"/>
                <a:gd name="T11" fmla="*/ 40 h 65"/>
                <a:gd name="T12" fmla="*/ 59 w 65"/>
                <a:gd name="T13" fmla="*/ 52 h 65"/>
                <a:gd name="T14" fmla="*/ 50 w 65"/>
                <a:gd name="T15" fmla="*/ 61 h 65"/>
                <a:gd name="T16" fmla="*/ 38 w 65"/>
                <a:gd name="T17" fmla="*/ 65 h 65"/>
                <a:gd name="T18" fmla="*/ 26 w 65"/>
                <a:gd name="T19" fmla="*/ 65 h 65"/>
                <a:gd name="T20" fmla="*/ 14 w 65"/>
                <a:gd name="T21" fmla="*/ 59 h 65"/>
                <a:gd name="T22" fmla="*/ 5 w 65"/>
                <a:gd name="T23" fmla="*/ 50 h 65"/>
                <a:gd name="T24" fmla="*/ 0 w 65"/>
                <a:gd name="T25" fmla="*/ 38 h 65"/>
                <a:gd name="T26" fmla="*/ 2 w 65"/>
                <a:gd name="T27" fmla="*/ 25 h 65"/>
                <a:gd name="T28" fmla="*/ 6 w 65"/>
                <a:gd name="T29" fmla="*/ 13 h 65"/>
                <a:gd name="T30" fmla="*/ 16 w 65"/>
                <a:gd name="T31" fmla="*/ 3 h 65"/>
                <a:gd name="T32" fmla="*/ 28 w 65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28" y="0"/>
                  </a:moveTo>
                  <a:lnTo>
                    <a:pt x="41" y="0"/>
                  </a:lnTo>
                  <a:lnTo>
                    <a:pt x="53" y="5"/>
                  </a:lnTo>
                  <a:lnTo>
                    <a:pt x="61" y="15"/>
                  </a:lnTo>
                  <a:lnTo>
                    <a:pt x="65" y="27"/>
                  </a:lnTo>
                  <a:lnTo>
                    <a:pt x="65" y="40"/>
                  </a:lnTo>
                  <a:lnTo>
                    <a:pt x="59" y="52"/>
                  </a:lnTo>
                  <a:lnTo>
                    <a:pt x="50" y="61"/>
                  </a:lnTo>
                  <a:lnTo>
                    <a:pt x="38" y="65"/>
                  </a:lnTo>
                  <a:lnTo>
                    <a:pt x="26" y="65"/>
                  </a:lnTo>
                  <a:lnTo>
                    <a:pt x="14" y="59"/>
                  </a:lnTo>
                  <a:lnTo>
                    <a:pt x="5" y="50"/>
                  </a:lnTo>
                  <a:lnTo>
                    <a:pt x="0" y="38"/>
                  </a:lnTo>
                  <a:lnTo>
                    <a:pt x="2" y="25"/>
                  </a:lnTo>
                  <a:lnTo>
                    <a:pt x="6" y="13"/>
                  </a:lnTo>
                  <a:lnTo>
                    <a:pt x="16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7651750" y="1706563"/>
              <a:ext cx="806450" cy="936625"/>
            </a:xfrm>
            <a:custGeom>
              <a:avLst/>
              <a:gdLst>
                <a:gd name="T0" fmla="*/ 668 w 1017"/>
                <a:gd name="T1" fmla="*/ 393 h 1180"/>
                <a:gd name="T2" fmla="*/ 630 w 1017"/>
                <a:gd name="T3" fmla="*/ 377 h 1180"/>
                <a:gd name="T4" fmla="*/ 607 w 1017"/>
                <a:gd name="T5" fmla="*/ 431 h 1180"/>
                <a:gd name="T6" fmla="*/ 572 w 1017"/>
                <a:gd name="T7" fmla="*/ 461 h 1180"/>
                <a:gd name="T8" fmla="*/ 596 w 1017"/>
                <a:gd name="T9" fmla="*/ 493 h 1180"/>
                <a:gd name="T10" fmla="*/ 595 w 1017"/>
                <a:gd name="T11" fmla="*/ 538 h 1180"/>
                <a:gd name="T12" fmla="*/ 633 w 1017"/>
                <a:gd name="T13" fmla="*/ 551 h 1180"/>
                <a:gd name="T14" fmla="*/ 669 w 1017"/>
                <a:gd name="T15" fmla="*/ 564 h 1180"/>
                <a:gd name="T16" fmla="*/ 704 w 1017"/>
                <a:gd name="T17" fmla="*/ 559 h 1180"/>
                <a:gd name="T18" fmla="*/ 734 w 1017"/>
                <a:gd name="T19" fmla="*/ 535 h 1180"/>
                <a:gd name="T20" fmla="*/ 767 w 1017"/>
                <a:gd name="T21" fmla="*/ 509 h 1180"/>
                <a:gd name="T22" fmla="*/ 753 w 1017"/>
                <a:gd name="T23" fmla="*/ 468 h 1180"/>
                <a:gd name="T24" fmla="*/ 766 w 1017"/>
                <a:gd name="T25" fmla="*/ 430 h 1180"/>
                <a:gd name="T26" fmla="*/ 725 w 1017"/>
                <a:gd name="T27" fmla="*/ 412 h 1180"/>
                <a:gd name="T28" fmla="*/ 687 w 1017"/>
                <a:gd name="T29" fmla="*/ 368 h 1180"/>
                <a:gd name="T30" fmla="*/ 331 w 1017"/>
                <a:gd name="T31" fmla="*/ 203 h 1180"/>
                <a:gd name="T32" fmla="*/ 270 w 1017"/>
                <a:gd name="T33" fmla="*/ 210 h 1180"/>
                <a:gd name="T34" fmla="*/ 207 w 1017"/>
                <a:gd name="T35" fmla="*/ 243 h 1180"/>
                <a:gd name="T36" fmla="*/ 218 w 1017"/>
                <a:gd name="T37" fmla="*/ 319 h 1180"/>
                <a:gd name="T38" fmla="*/ 161 w 1017"/>
                <a:gd name="T39" fmla="*/ 343 h 1180"/>
                <a:gd name="T40" fmla="*/ 199 w 1017"/>
                <a:gd name="T41" fmla="*/ 410 h 1180"/>
                <a:gd name="T42" fmla="*/ 222 w 1017"/>
                <a:gd name="T43" fmla="*/ 462 h 1180"/>
                <a:gd name="T44" fmla="*/ 243 w 1017"/>
                <a:gd name="T45" fmla="*/ 536 h 1180"/>
                <a:gd name="T46" fmla="*/ 301 w 1017"/>
                <a:gd name="T47" fmla="*/ 512 h 1180"/>
                <a:gd name="T48" fmla="*/ 348 w 1017"/>
                <a:gd name="T49" fmla="*/ 574 h 1180"/>
                <a:gd name="T50" fmla="*/ 417 w 1017"/>
                <a:gd name="T51" fmla="*/ 553 h 1180"/>
                <a:gd name="T52" fmla="*/ 465 w 1017"/>
                <a:gd name="T53" fmla="*/ 516 h 1180"/>
                <a:gd name="T54" fmla="*/ 551 w 1017"/>
                <a:gd name="T55" fmla="*/ 503 h 1180"/>
                <a:gd name="T56" fmla="*/ 527 w 1017"/>
                <a:gd name="T57" fmla="*/ 445 h 1180"/>
                <a:gd name="T58" fmla="*/ 578 w 1017"/>
                <a:gd name="T59" fmla="*/ 400 h 1180"/>
                <a:gd name="T60" fmla="*/ 578 w 1017"/>
                <a:gd name="T61" fmla="*/ 334 h 1180"/>
                <a:gd name="T62" fmla="*/ 527 w 1017"/>
                <a:gd name="T63" fmla="*/ 290 h 1180"/>
                <a:gd name="T64" fmla="*/ 550 w 1017"/>
                <a:gd name="T65" fmla="*/ 231 h 1180"/>
                <a:gd name="T66" fmla="*/ 463 w 1017"/>
                <a:gd name="T67" fmla="*/ 218 h 1180"/>
                <a:gd name="T68" fmla="*/ 416 w 1017"/>
                <a:gd name="T69" fmla="*/ 182 h 1180"/>
                <a:gd name="T70" fmla="*/ 539 w 1017"/>
                <a:gd name="T71" fmla="*/ 2 h 1180"/>
                <a:gd name="T72" fmla="*/ 664 w 1017"/>
                <a:gd name="T73" fmla="*/ 17 h 1180"/>
                <a:gd name="T74" fmla="*/ 776 w 1017"/>
                <a:gd name="T75" fmla="*/ 55 h 1180"/>
                <a:gd name="T76" fmla="*/ 828 w 1017"/>
                <a:gd name="T77" fmla="*/ 112 h 1180"/>
                <a:gd name="T78" fmla="*/ 903 w 1017"/>
                <a:gd name="T79" fmla="*/ 197 h 1180"/>
                <a:gd name="T80" fmla="*/ 929 w 1017"/>
                <a:gd name="T81" fmla="*/ 315 h 1180"/>
                <a:gd name="T82" fmla="*/ 968 w 1017"/>
                <a:gd name="T83" fmla="*/ 447 h 1180"/>
                <a:gd name="T84" fmla="*/ 977 w 1017"/>
                <a:gd name="T85" fmla="*/ 550 h 1180"/>
                <a:gd name="T86" fmla="*/ 1015 w 1017"/>
                <a:gd name="T87" fmla="*/ 673 h 1180"/>
                <a:gd name="T88" fmla="*/ 974 w 1017"/>
                <a:gd name="T89" fmla="*/ 717 h 1180"/>
                <a:gd name="T90" fmla="*/ 982 w 1017"/>
                <a:gd name="T91" fmla="*/ 796 h 1180"/>
                <a:gd name="T92" fmla="*/ 973 w 1017"/>
                <a:gd name="T93" fmla="*/ 827 h 1180"/>
                <a:gd name="T94" fmla="*/ 980 w 1017"/>
                <a:gd name="T95" fmla="*/ 867 h 1180"/>
                <a:gd name="T96" fmla="*/ 964 w 1017"/>
                <a:gd name="T97" fmla="*/ 912 h 1180"/>
                <a:gd name="T98" fmla="*/ 942 w 1017"/>
                <a:gd name="T99" fmla="*/ 974 h 1180"/>
                <a:gd name="T100" fmla="*/ 879 w 1017"/>
                <a:gd name="T101" fmla="*/ 980 h 1180"/>
                <a:gd name="T102" fmla="*/ 845 w 1017"/>
                <a:gd name="T103" fmla="*/ 974 h 1180"/>
                <a:gd name="T104" fmla="*/ 792 w 1017"/>
                <a:gd name="T105" fmla="*/ 985 h 1180"/>
                <a:gd name="T106" fmla="*/ 773 w 1017"/>
                <a:gd name="T107" fmla="*/ 1141 h 1180"/>
                <a:gd name="T108" fmla="*/ 261 w 1017"/>
                <a:gd name="T109" fmla="*/ 1042 h 1180"/>
                <a:gd name="T110" fmla="*/ 186 w 1017"/>
                <a:gd name="T111" fmla="*/ 832 h 1180"/>
                <a:gd name="T112" fmla="*/ 0 w 1017"/>
                <a:gd name="T113" fmla="*/ 469 h 1180"/>
                <a:gd name="T114" fmla="*/ 25 w 1017"/>
                <a:gd name="T115" fmla="*/ 294 h 1180"/>
                <a:gd name="T116" fmla="*/ 88 w 1017"/>
                <a:gd name="T117" fmla="*/ 183 h 1180"/>
                <a:gd name="T118" fmla="*/ 179 w 1017"/>
                <a:gd name="T119" fmla="*/ 96 h 1180"/>
                <a:gd name="T120" fmla="*/ 298 w 1017"/>
                <a:gd name="T121" fmla="*/ 38 h 1180"/>
                <a:gd name="T122" fmla="*/ 430 w 1017"/>
                <a:gd name="T123" fmla="*/ 6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7" h="1180">
                  <a:moveTo>
                    <a:pt x="687" y="368"/>
                  </a:moveTo>
                  <a:lnTo>
                    <a:pt x="685" y="369"/>
                  </a:lnTo>
                  <a:lnTo>
                    <a:pt x="681" y="374"/>
                  </a:lnTo>
                  <a:lnTo>
                    <a:pt x="678" y="380"/>
                  </a:lnTo>
                  <a:lnTo>
                    <a:pt x="673" y="386"/>
                  </a:lnTo>
                  <a:lnTo>
                    <a:pt x="669" y="390"/>
                  </a:lnTo>
                  <a:lnTo>
                    <a:pt x="668" y="393"/>
                  </a:lnTo>
                  <a:lnTo>
                    <a:pt x="655" y="395"/>
                  </a:lnTo>
                  <a:lnTo>
                    <a:pt x="654" y="394"/>
                  </a:lnTo>
                  <a:lnTo>
                    <a:pt x="649" y="390"/>
                  </a:lnTo>
                  <a:lnTo>
                    <a:pt x="643" y="386"/>
                  </a:lnTo>
                  <a:lnTo>
                    <a:pt x="637" y="381"/>
                  </a:lnTo>
                  <a:lnTo>
                    <a:pt x="632" y="378"/>
                  </a:lnTo>
                  <a:lnTo>
                    <a:pt x="630" y="377"/>
                  </a:lnTo>
                  <a:lnTo>
                    <a:pt x="611" y="389"/>
                  </a:lnTo>
                  <a:lnTo>
                    <a:pt x="611" y="393"/>
                  </a:lnTo>
                  <a:lnTo>
                    <a:pt x="612" y="400"/>
                  </a:lnTo>
                  <a:lnTo>
                    <a:pt x="613" y="410"/>
                  </a:lnTo>
                  <a:lnTo>
                    <a:pt x="614" y="417"/>
                  </a:lnTo>
                  <a:lnTo>
                    <a:pt x="614" y="420"/>
                  </a:lnTo>
                  <a:lnTo>
                    <a:pt x="607" y="431"/>
                  </a:lnTo>
                  <a:lnTo>
                    <a:pt x="603" y="431"/>
                  </a:lnTo>
                  <a:lnTo>
                    <a:pt x="596" y="432"/>
                  </a:lnTo>
                  <a:lnTo>
                    <a:pt x="587" y="435"/>
                  </a:lnTo>
                  <a:lnTo>
                    <a:pt x="579" y="436"/>
                  </a:lnTo>
                  <a:lnTo>
                    <a:pt x="576" y="437"/>
                  </a:lnTo>
                  <a:lnTo>
                    <a:pt x="571" y="460"/>
                  </a:lnTo>
                  <a:lnTo>
                    <a:pt x="572" y="461"/>
                  </a:lnTo>
                  <a:lnTo>
                    <a:pt x="577" y="465"/>
                  </a:lnTo>
                  <a:lnTo>
                    <a:pt x="583" y="469"/>
                  </a:lnTo>
                  <a:lnTo>
                    <a:pt x="589" y="473"/>
                  </a:lnTo>
                  <a:lnTo>
                    <a:pt x="594" y="477"/>
                  </a:lnTo>
                  <a:lnTo>
                    <a:pt x="595" y="478"/>
                  </a:lnTo>
                  <a:lnTo>
                    <a:pt x="597" y="491"/>
                  </a:lnTo>
                  <a:lnTo>
                    <a:pt x="596" y="493"/>
                  </a:lnTo>
                  <a:lnTo>
                    <a:pt x="593" y="498"/>
                  </a:lnTo>
                  <a:lnTo>
                    <a:pt x="588" y="504"/>
                  </a:lnTo>
                  <a:lnTo>
                    <a:pt x="583" y="510"/>
                  </a:lnTo>
                  <a:lnTo>
                    <a:pt x="581" y="515"/>
                  </a:lnTo>
                  <a:lnTo>
                    <a:pt x="579" y="517"/>
                  </a:lnTo>
                  <a:lnTo>
                    <a:pt x="591" y="536"/>
                  </a:lnTo>
                  <a:lnTo>
                    <a:pt x="595" y="538"/>
                  </a:lnTo>
                  <a:lnTo>
                    <a:pt x="602" y="536"/>
                  </a:lnTo>
                  <a:lnTo>
                    <a:pt x="611" y="534"/>
                  </a:lnTo>
                  <a:lnTo>
                    <a:pt x="618" y="533"/>
                  </a:lnTo>
                  <a:lnTo>
                    <a:pt x="621" y="533"/>
                  </a:lnTo>
                  <a:lnTo>
                    <a:pt x="632" y="540"/>
                  </a:lnTo>
                  <a:lnTo>
                    <a:pt x="632" y="544"/>
                  </a:lnTo>
                  <a:lnTo>
                    <a:pt x="633" y="551"/>
                  </a:lnTo>
                  <a:lnTo>
                    <a:pt x="634" y="560"/>
                  </a:lnTo>
                  <a:lnTo>
                    <a:pt x="637" y="568"/>
                  </a:lnTo>
                  <a:lnTo>
                    <a:pt x="638" y="571"/>
                  </a:lnTo>
                  <a:lnTo>
                    <a:pt x="660" y="577"/>
                  </a:lnTo>
                  <a:lnTo>
                    <a:pt x="661" y="575"/>
                  </a:lnTo>
                  <a:lnTo>
                    <a:pt x="664" y="570"/>
                  </a:lnTo>
                  <a:lnTo>
                    <a:pt x="669" y="564"/>
                  </a:lnTo>
                  <a:lnTo>
                    <a:pt x="673" y="558"/>
                  </a:lnTo>
                  <a:lnTo>
                    <a:pt x="676" y="553"/>
                  </a:lnTo>
                  <a:lnTo>
                    <a:pt x="678" y="552"/>
                  </a:lnTo>
                  <a:lnTo>
                    <a:pt x="691" y="550"/>
                  </a:lnTo>
                  <a:lnTo>
                    <a:pt x="693" y="551"/>
                  </a:lnTo>
                  <a:lnTo>
                    <a:pt x="698" y="554"/>
                  </a:lnTo>
                  <a:lnTo>
                    <a:pt x="704" y="559"/>
                  </a:lnTo>
                  <a:lnTo>
                    <a:pt x="710" y="563"/>
                  </a:lnTo>
                  <a:lnTo>
                    <a:pt x="715" y="566"/>
                  </a:lnTo>
                  <a:lnTo>
                    <a:pt x="717" y="568"/>
                  </a:lnTo>
                  <a:lnTo>
                    <a:pt x="736" y="556"/>
                  </a:lnTo>
                  <a:lnTo>
                    <a:pt x="736" y="552"/>
                  </a:lnTo>
                  <a:lnTo>
                    <a:pt x="735" y="544"/>
                  </a:lnTo>
                  <a:lnTo>
                    <a:pt x="734" y="535"/>
                  </a:lnTo>
                  <a:lnTo>
                    <a:pt x="733" y="528"/>
                  </a:lnTo>
                  <a:lnTo>
                    <a:pt x="731" y="524"/>
                  </a:lnTo>
                  <a:lnTo>
                    <a:pt x="740" y="514"/>
                  </a:lnTo>
                  <a:lnTo>
                    <a:pt x="743" y="512"/>
                  </a:lnTo>
                  <a:lnTo>
                    <a:pt x="751" y="511"/>
                  </a:lnTo>
                  <a:lnTo>
                    <a:pt x="759" y="510"/>
                  </a:lnTo>
                  <a:lnTo>
                    <a:pt x="767" y="509"/>
                  </a:lnTo>
                  <a:lnTo>
                    <a:pt x="770" y="508"/>
                  </a:lnTo>
                  <a:lnTo>
                    <a:pt x="776" y="485"/>
                  </a:lnTo>
                  <a:lnTo>
                    <a:pt x="774" y="484"/>
                  </a:lnTo>
                  <a:lnTo>
                    <a:pt x="770" y="480"/>
                  </a:lnTo>
                  <a:lnTo>
                    <a:pt x="764" y="475"/>
                  </a:lnTo>
                  <a:lnTo>
                    <a:pt x="758" y="471"/>
                  </a:lnTo>
                  <a:lnTo>
                    <a:pt x="753" y="468"/>
                  </a:lnTo>
                  <a:lnTo>
                    <a:pt x="751" y="467"/>
                  </a:lnTo>
                  <a:lnTo>
                    <a:pt x="749" y="453"/>
                  </a:lnTo>
                  <a:lnTo>
                    <a:pt x="751" y="451"/>
                  </a:lnTo>
                  <a:lnTo>
                    <a:pt x="754" y="447"/>
                  </a:lnTo>
                  <a:lnTo>
                    <a:pt x="759" y="441"/>
                  </a:lnTo>
                  <a:lnTo>
                    <a:pt x="763" y="435"/>
                  </a:lnTo>
                  <a:lnTo>
                    <a:pt x="766" y="430"/>
                  </a:lnTo>
                  <a:lnTo>
                    <a:pt x="767" y="428"/>
                  </a:lnTo>
                  <a:lnTo>
                    <a:pt x="755" y="407"/>
                  </a:lnTo>
                  <a:lnTo>
                    <a:pt x="752" y="407"/>
                  </a:lnTo>
                  <a:lnTo>
                    <a:pt x="745" y="408"/>
                  </a:lnTo>
                  <a:lnTo>
                    <a:pt x="735" y="410"/>
                  </a:lnTo>
                  <a:lnTo>
                    <a:pt x="728" y="412"/>
                  </a:lnTo>
                  <a:lnTo>
                    <a:pt x="725" y="412"/>
                  </a:lnTo>
                  <a:lnTo>
                    <a:pt x="715" y="404"/>
                  </a:lnTo>
                  <a:lnTo>
                    <a:pt x="713" y="401"/>
                  </a:lnTo>
                  <a:lnTo>
                    <a:pt x="712" y="393"/>
                  </a:lnTo>
                  <a:lnTo>
                    <a:pt x="711" y="384"/>
                  </a:lnTo>
                  <a:lnTo>
                    <a:pt x="710" y="376"/>
                  </a:lnTo>
                  <a:lnTo>
                    <a:pt x="709" y="373"/>
                  </a:lnTo>
                  <a:lnTo>
                    <a:pt x="687" y="368"/>
                  </a:lnTo>
                  <a:close/>
                  <a:moveTo>
                    <a:pt x="352" y="152"/>
                  </a:moveTo>
                  <a:lnTo>
                    <a:pt x="350" y="155"/>
                  </a:lnTo>
                  <a:lnTo>
                    <a:pt x="347" y="162"/>
                  </a:lnTo>
                  <a:lnTo>
                    <a:pt x="343" y="172"/>
                  </a:lnTo>
                  <a:lnTo>
                    <a:pt x="339" y="182"/>
                  </a:lnTo>
                  <a:lnTo>
                    <a:pt x="334" y="193"/>
                  </a:lnTo>
                  <a:lnTo>
                    <a:pt x="331" y="203"/>
                  </a:lnTo>
                  <a:lnTo>
                    <a:pt x="328" y="209"/>
                  </a:lnTo>
                  <a:lnTo>
                    <a:pt x="327" y="212"/>
                  </a:lnTo>
                  <a:lnTo>
                    <a:pt x="301" y="223"/>
                  </a:lnTo>
                  <a:lnTo>
                    <a:pt x="297" y="222"/>
                  </a:lnTo>
                  <a:lnTo>
                    <a:pt x="291" y="218"/>
                  </a:lnTo>
                  <a:lnTo>
                    <a:pt x="281" y="215"/>
                  </a:lnTo>
                  <a:lnTo>
                    <a:pt x="270" y="210"/>
                  </a:lnTo>
                  <a:lnTo>
                    <a:pt x="259" y="206"/>
                  </a:lnTo>
                  <a:lnTo>
                    <a:pt x="249" y="203"/>
                  </a:lnTo>
                  <a:lnTo>
                    <a:pt x="242" y="200"/>
                  </a:lnTo>
                  <a:lnTo>
                    <a:pt x="238" y="199"/>
                  </a:lnTo>
                  <a:lnTo>
                    <a:pt x="204" y="233"/>
                  </a:lnTo>
                  <a:lnTo>
                    <a:pt x="205" y="236"/>
                  </a:lnTo>
                  <a:lnTo>
                    <a:pt x="207" y="243"/>
                  </a:lnTo>
                  <a:lnTo>
                    <a:pt x="211" y="253"/>
                  </a:lnTo>
                  <a:lnTo>
                    <a:pt x="216" y="264"/>
                  </a:lnTo>
                  <a:lnTo>
                    <a:pt x="220" y="274"/>
                  </a:lnTo>
                  <a:lnTo>
                    <a:pt x="225" y="283"/>
                  </a:lnTo>
                  <a:lnTo>
                    <a:pt x="228" y="290"/>
                  </a:lnTo>
                  <a:lnTo>
                    <a:pt x="229" y="292"/>
                  </a:lnTo>
                  <a:lnTo>
                    <a:pt x="218" y="319"/>
                  </a:lnTo>
                  <a:lnTo>
                    <a:pt x="216" y="320"/>
                  </a:lnTo>
                  <a:lnTo>
                    <a:pt x="208" y="322"/>
                  </a:lnTo>
                  <a:lnTo>
                    <a:pt x="199" y="326"/>
                  </a:lnTo>
                  <a:lnTo>
                    <a:pt x="188" y="331"/>
                  </a:lnTo>
                  <a:lnTo>
                    <a:pt x="177" y="335"/>
                  </a:lnTo>
                  <a:lnTo>
                    <a:pt x="167" y="339"/>
                  </a:lnTo>
                  <a:lnTo>
                    <a:pt x="161" y="343"/>
                  </a:lnTo>
                  <a:lnTo>
                    <a:pt x="158" y="345"/>
                  </a:lnTo>
                  <a:lnTo>
                    <a:pt x="158" y="392"/>
                  </a:lnTo>
                  <a:lnTo>
                    <a:pt x="161" y="394"/>
                  </a:lnTo>
                  <a:lnTo>
                    <a:pt x="167" y="398"/>
                  </a:lnTo>
                  <a:lnTo>
                    <a:pt x="177" y="401"/>
                  </a:lnTo>
                  <a:lnTo>
                    <a:pt x="188" y="406"/>
                  </a:lnTo>
                  <a:lnTo>
                    <a:pt x="199" y="410"/>
                  </a:lnTo>
                  <a:lnTo>
                    <a:pt x="208" y="413"/>
                  </a:lnTo>
                  <a:lnTo>
                    <a:pt x="216" y="416"/>
                  </a:lnTo>
                  <a:lnTo>
                    <a:pt x="218" y="417"/>
                  </a:lnTo>
                  <a:lnTo>
                    <a:pt x="229" y="443"/>
                  </a:lnTo>
                  <a:lnTo>
                    <a:pt x="228" y="445"/>
                  </a:lnTo>
                  <a:lnTo>
                    <a:pt x="225" y="453"/>
                  </a:lnTo>
                  <a:lnTo>
                    <a:pt x="222" y="462"/>
                  </a:lnTo>
                  <a:lnTo>
                    <a:pt x="217" y="473"/>
                  </a:lnTo>
                  <a:lnTo>
                    <a:pt x="212" y="484"/>
                  </a:lnTo>
                  <a:lnTo>
                    <a:pt x="208" y="493"/>
                  </a:lnTo>
                  <a:lnTo>
                    <a:pt x="206" y="501"/>
                  </a:lnTo>
                  <a:lnTo>
                    <a:pt x="206" y="504"/>
                  </a:lnTo>
                  <a:lnTo>
                    <a:pt x="240" y="538"/>
                  </a:lnTo>
                  <a:lnTo>
                    <a:pt x="243" y="536"/>
                  </a:lnTo>
                  <a:lnTo>
                    <a:pt x="250" y="534"/>
                  </a:lnTo>
                  <a:lnTo>
                    <a:pt x="260" y="530"/>
                  </a:lnTo>
                  <a:lnTo>
                    <a:pt x="271" y="526"/>
                  </a:lnTo>
                  <a:lnTo>
                    <a:pt x="281" y="521"/>
                  </a:lnTo>
                  <a:lnTo>
                    <a:pt x="291" y="517"/>
                  </a:lnTo>
                  <a:lnTo>
                    <a:pt x="298" y="514"/>
                  </a:lnTo>
                  <a:lnTo>
                    <a:pt x="301" y="512"/>
                  </a:lnTo>
                  <a:lnTo>
                    <a:pt x="327" y="523"/>
                  </a:lnTo>
                  <a:lnTo>
                    <a:pt x="328" y="527"/>
                  </a:lnTo>
                  <a:lnTo>
                    <a:pt x="331" y="533"/>
                  </a:lnTo>
                  <a:lnTo>
                    <a:pt x="335" y="542"/>
                  </a:lnTo>
                  <a:lnTo>
                    <a:pt x="340" y="553"/>
                  </a:lnTo>
                  <a:lnTo>
                    <a:pt x="345" y="564"/>
                  </a:lnTo>
                  <a:lnTo>
                    <a:pt x="348" y="574"/>
                  </a:lnTo>
                  <a:lnTo>
                    <a:pt x="352" y="581"/>
                  </a:lnTo>
                  <a:lnTo>
                    <a:pt x="354" y="583"/>
                  </a:lnTo>
                  <a:lnTo>
                    <a:pt x="402" y="583"/>
                  </a:lnTo>
                  <a:lnTo>
                    <a:pt x="405" y="581"/>
                  </a:lnTo>
                  <a:lnTo>
                    <a:pt x="408" y="574"/>
                  </a:lnTo>
                  <a:lnTo>
                    <a:pt x="412" y="564"/>
                  </a:lnTo>
                  <a:lnTo>
                    <a:pt x="417" y="553"/>
                  </a:lnTo>
                  <a:lnTo>
                    <a:pt x="420" y="542"/>
                  </a:lnTo>
                  <a:lnTo>
                    <a:pt x="424" y="533"/>
                  </a:lnTo>
                  <a:lnTo>
                    <a:pt x="427" y="526"/>
                  </a:lnTo>
                  <a:lnTo>
                    <a:pt x="427" y="523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5" y="516"/>
                  </a:lnTo>
                  <a:lnTo>
                    <a:pt x="474" y="521"/>
                  </a:lnTo>
                  <a:lnTo>
                    <a:pt x="485" y="524"/>
                  </a:lnTo>
                  <a:lnTo>
                    <a:pt x="496" y="529"/>
                  </a:lnTo>
                  <a:lnTo>
                    <a:pt x="506" y="533"/>
                  </a:lnTo>
                  <a:lnTo>
                    <a:pt x="514" y="535"/>
                  </a:lnTo>
                  <a:lnTo>
                    <a:pt x="516" y="535"/>
                  </a:lnTo>
                  <a:lnTo>
                    <a:pt x="551" y="503"/>
                  </a:lnTo>
                  <a:lnTo>
                    <a:pt x="551" y="499"/>
                  </a:lnTo>
                  <a:lnTo>
                    <a:pt x="548" y="492"/>
                  </a:lnTo>
                  <a:lnTo>
                    <a:pt x="544" y="483"/>
                  </a:lnTo>
                  <a:lnTo>
                    <a:pt x="539" y="472"/>
                  </a:lnTo>
                  <a:lnTo>
                    <a:pt x="534" y="461"/>
                  </a:lnTo>
                  <a:lnTo>
                    <a:pt x="530" y="451"/>
                  </a:lnTo>
                  <a:lnTo>
                    <a:pt x="527" y="445"/>
                  </a:lnTo>
                  <a:lnTo>
                    <a:pt x="526" y="443"/>
                  </a:lnTo>
                  <a:lnTo>
                    <a:pt x="538" y="417"/>
                  </a:lnTo>
                  <a:lnTo>
                    <a:pt x="540" y="416"/>
                  </a:lnTo>
                  <a:lnTo>
                    <a:pt x="546" y="413"/>
                  </a:lnTo>
                  <a:lnTo>
                    <a:pt x="556" y="410"/>
                  </a:lnTo>
                  <a:lnTo>
                    <a:pt x="567" y="405"/>
                  </a:lnTo>
                  <a:lnTo>
                    <a:pt x="578" y="400"/>
                  </a:lnTo>
                  <a:lnTo>
                    <a:pt x="588" y="395"/>
                  </a:lnTo>
                  <a:lnTo>
                    <a:pt x="595" y="393"/>
                  </a:lnTo>
                  <a:lnTo>
                    <a:pt x="597" y="390"/>
                  </a:lnTo>
                  <a:lnTo>
                    <a:pt x="597" y="343"/>
                  </a:lnTo>
                  <a:lnTo>
                    <a:pt x="595" y="341"/>
                  </a:lnTo>
                  <a:lnTo>
                    <a:pt x="588" y="338"/>
                  </a:lnTo>
                  <a:lnTo>
                    <a:pt x="578" y="334"/>
                  </a:lnTo>
                  <a:lnTo>
                    <a:pt x="567" y="329"/>
                  </a:lnTo>
                  <a:lnTo>
                    <a:pt x="556" y="325"/>
                  </a:lnTo>
                  <a:lnTo>
                    <a:pt x="546" y="322"/>
                  </a:lnTo>
                  <a:lnTo>
                    <a:pt x="540" y="319"/>
                  </a:lnTo>
                  <a:lnTo>
                    <a:pt x="536" y="319"/>
                  </a:lnTo>
                  <a:lnTo>
                    <a:pt x="526" y="292"/>
                  </a:lnTo>
                  <a:lnTo>
                    <a:pt x="527" y="290"/>
                  </a:lnTo>
                  <a:lnTo>
                    <a:pt x="529" y="283"/>
                  </a:lnTo>
                  <a:lnTo>
                    <a:pt x="534" y="273"/>
                  </a:lnTo>
                  <a:lnTo>
                    <a:pt x="539" y="262"/>
                  </a:lnTo>
                  <a:lnTo>
                    <a:pt x="542" y="252"/>
                  </a:lnTo>
                  <a:lnTo>
                    <a:pt x="546" y="242"/>
                  </a:lnTo>
                  <a:lnTo>
                    <a:pt x="548" y="235"/>
                  </a:lnTo>
                  <a:lnTo>
                    <a:pt x="550" y="231"/>
                  </a:lnTo>
                  <a:lnTo>
                    <a:pt x="515" y="198"/>
                  </a:lnTo>
                  <a:lnTo>
                    <a:pt x="511" y="199"/>
                  </a:lnTo>
                  <a:lnTo>
                    <a:pt x="504" y="201"/>
                  </a:lnTo>
                  <a:lnTo>
                    <a:pt x="494" y="205"/>
                  </a:lnTo>
                  <a:lnTo>
                    <a:pt x="484" y="210"/>
                  </a:lnTo>
                  <a:lnTo>
                    <a:pt x="473" y="215"/>
                  </a:lnTo>
                  <a:lnTo>
                    <a:pt x="463" y="218"/>
                  </a:lnTo>
                  <a:lnTo>
                    <a:pt x="457" y="222"/>
                  </a:lnTo>
                  <a:lnTo>
                    <a:pt x="455" y="223"/>
                  </a:lnTo>
                  <a:lnTo>
                    <a:pt x="427" y="211"/>
                  </a:lnTo>
                  <a:lnTo>
                    <a:pt x="426" y="209"/>
                  </a:lnTo>
                  <a:lnTo>
                    <a:pt x="424" y="203"/>
                  </a:lnTo>
                  <a:lnTo>
                    <a:pt x="420" y="193"/>
                  </a:lnTo>
                  <a:lnTo>
                    <a:pt x="416" y="182"/>
                  </a:lnTo>
                  <a:lnTo>
                    <a:pt x="411" y="172"/>
                  </a:lnTo>
                  <a:lnTo>
                    <a:pt x="406" y="162"/>
                  </a:lnTo>
                  <a:lnTo>
                    <a:pt x="402" y="155"/>
                  </a:lnTo>
                  <a:lnTo>
                    <a:pt x="401" y="152"/>
                  </a:lnTo>
                  <a:lnTo>
                    <a:pt x="352" y="152"/>
                  </a:lnTo>
                  <a:close/>
                  <a:moveTo>
                    <a:pt x="521" y="0"/>
                  </a:moveTo>
                  <a:lnTo>
                    <a:pt x="539" y="2"/>
                  </a:lnTo>
                  <a:lnTo>
                    <a:pt x="557" y="2"/>
                  </a:lnTo>
                  <a:lnTo>
                    <a:pt x="575" y="3"/>
                  </a:lnTo>
                  <a:lnTo>
                    <a:pt x="593" y="4"/>
                  </a:lnTo>
                  <a:lnTo>
                    <a:pt x="612" y="6"/>
                  </a:lnTo>
                  <a:lnTo>
                    <a:pt x="630" y="10"/>
                  </a:lnTo>
                  <a:lnTo>
                    <a:pt x="648" y="14"/>
                  </a:lnTo>
                  <a:lnTo>
                    <a:pt x="664" y="17"/>
                  </a:lnTo>
                  <a:lnTo>
                    <a:pt x="682" y="22"/>
                  </a:lnTo>
                  <a:lnTo>
                    <a:pt x="700" y="27"/>
                  </a:lnTo>
                  <a:lnTo>
                    <a:pt x="718" y="33"/>
                  </a:lnTo>
                  <a:lnTo>
                    <a:pt x="733" y="38"/>
                  </a:lnTo>
                  <a:lnTo>
                    <a:pt x="747" y="44"/>
                  </a:lnTo>
                  <a:lnTo>
                    <a:pt x="761" y="49"/>
                  </a:lnTo>
                  <a:lnTo>
                    <a:pt x="776" y="55"/>
                  </a:lnTo>
                  <a:lnTo>
                    <a:pt x="789" y="63"/>
                  </a:lnTo>
                  <a:lnTo>
                    <a:pt x="802" y="70"/>
                  </a:lnTo>
                  <a:lnTo>
                    <a:pt x="815" y="77"/>
                  </a:lnTo>
                  <a:lnTo>
                    <a:pt x="828" y="84"/>
                  </a:lnTo>
                  <a:lnTo>
                    <a:pt x="840" y="94"/>
                  </a:lnTo>
                  <a:lnTo>
                    <a:pt x="853" y="102"/>
                  </a:lnTo>
                  <a:lnTo>
                    <a:pt x="828" y="112"/>
                  </a:lnTo>
                  <a:lnTo>
                    <a:pt x="839" y="121"/>
                  </a:lnTo>
                  <a:lnTo>
                    <a:pt x="850" y="132"/>
                  </a:lnTo>
                  <a:lnTo>
                    <a:pt x="861" y="143"/>
                  </a:lnTo>
                  <a:lnTo>
                    <a:pt x="871" y="154"/>
                  </a:lnTo>
                  <a:lnTo>
                    <a:pt x="881" y="167"/>
                  </a:lnTo>
                  <a:lnTo>
                    <a:pt x="892" y="181"/>
                  </a:lnTo>
                  <a:lnTo>
                    <a:pt x="903" y="197"/>
                  </a:lnTo>
                  <a:lnTo>
                    <a:pt x="913" y="211"/>
                  </a:lnTo>
                  <a:lnTo>
                    <a:pt x="923" y="228"/>
                  </a:lnTo>
                  <a:lnTo>
                    <a:pt x="895" y="245"/>
                  </a:lnTo>
                  <a:lnTo>
                    <a:pt x="904" y="261"/>
                  </a:lnTo>
                  <a:lnTo>
                    <a:pt x="913" y="279"/>
                  </a:lnTo>
                  <a:lnTo>
                    <a:pt x="922" y="296"/>
                  </a:lnTo>
                  <a:lnTo>
                    <a:pt x="929" y="315"/>
                  </a:lnTo>
                  <a:lnTo>
                    <a:pt x="936" y="334"/>
                  </a:lnTo>
                  <a:lnTo>
                    <a:pt x="942" y="352"/>
                  </a:lnTo>
                  <a:lnTo>
                    <a:pt x="949" y="371"/>
                  </a:lnTo>
                  <a:lnTo>
                    <a:pt x="955" y="389"/>
                  </a:lnTo>
                  <a:lnTo>
                    <a:pt x="960" y="408"/>
                  </a:lnTo>
                  <a:lnTo>
                    <a:pt x="965" y="428"/>
                  </a:lnTo>
                  <a:lnTo>
                    <a:pt x="968" y="447"/>
                  </a:lnTo>
                  <a:lnTo>
                    <a:pt x="967" y="456"/>
                  </a:lnTo>
                  <a:lnTo>
                    <a:pt x="962" y="466"/>
                  </a:lnTo>
                  <a:lnTo>
                    <a:pt x="958" y="475"/>
                  </a:lnTo>
                  <a:lnTo>
                    <a:pt x="958" y="485"/>
                  </a:lnTo>
                  <a:lnTo>
                    <a:pt x="962" y="508"/>
                  </a:lnTo>
                  <a:lnTo>
                    <a:pt x="968" y="529"/>
                  </a:lnTo>
                  <a:lnTo>
                    <a:pt x="977" y="550"/>
                  </a:lnTo>
                  <a:lnTo>
                    <a:pt x="985" y="571"/>
                  </a:lnTo>
                  <a:lnTo>
                    <a:pt x="993" y="593"/>
                  </a:lnTo>
                  <a:lnTo>
                    <a:pt x="1002" y="614"/>
                  </a:lnTo>
                  <a:lnTo>
                    <a:pt x="1009" y="637"/>
                  </a:lnTo>
                  <a:lnTo>
                    <a:pt x="1016" y="661"/>
                  </a:lnTo>
                  <a:lnTo>
                    <a:pt x="1017" y="667"/>
                  </a:lnTo>
                  <a:lnTo>
                    <a:pt x="1015" y="673"/>
                  </a:lnTo>
                  <a:lnTo>
                    <a:pt x="1013" y="679"/>
                  </a:lnTo>
                  <a:lnTo>
                    <a:pt x="1008" y="684"/>
                  </a:lnTo>
                  <a:lnTo>
                    <a:pt x="1002" y="688"/>
                  </a:lnTo>
                  <a:lnTo>
                    <a:pt x="993" y="692"/>
                  </a:lnTo>
                  <a:lnTo>
                    <a:pt x="985" y="697"/>
                  </a:lnTo>
                  <a:lnTo>
                    <a:pt x="974" y="700"/>
                  </a:lnTo>
                  <a:lnTo>
                    <a:pt x="974" y="717"/>
                  </a:lnTo>
                  <a:lnTo>
                    <a:pt x="978" y="735"/>
                  </a:lnTo>
                  <a:lnTo>
                    <a:pt x="982" y="754"/>
                  </a:lnTo>
                  <a:lnTo>
                    <a:pt x="987" y="774"/>
                  </a:lnTo>
                  <a:lnTo>
                    <a:pt x="989" y="780"/>
                  </a:lnTo>
                  <a:lnTo>
                    <a:pt x="987" y="785"/>
                  </a:lnTo>
                  <a:lnTo>
                    <a:pt x="985" y="791"/>
                  </a:lnTo>
                  <a:lnTo>
                    <a:pt x="982" y="796"/>
                  </a:lnTo>
                  <a:lnTo>
                    <a:pt x="977" y="801"/>
                  </a:lnTo>
                  <a:lnTo>
                    <a:pt x="971" y="806"/>
                  </a:lnTo>
                  <a:lnTo>
                    <a:pt x="964" y="810"/>
                  </a:lnTo>
                  <a:lnTo>
                    <a:pt x="958" y="813"/>
                  </a:lnTo>
                  <a:lnTo>
                    <a:pt x="964" y="818"/>
                  </a:lnTo>
                  <a:lnTo>
                    <a:pt x="968" y="821"/>
                  </a:lnTo>
                  <a:lnTo>
                    <a:pt x="973" y="827"/>
                  </a:lnTo>
                  <a:lnTo>
                    <a:pt x="978" y="832"/>
                  </a:lnTo>
                  <a:lnTo>
                    <a:pt x="980" y="838"/>
                  </a:lnTo>
                  <a:lnTo>
                    <a:pt x="982" y="844"/>
                  </a:lnTo>
                  <a:lnTo>
                    <a:pt x="983" y="850"/>
                  </a:lnTo>
                  <a:lnTo>
                    <a:pt x="984" y="856"/>
                  </a:lnTo>
                  <a:lnTo>
                    <a:pt x="983" y="862"/>
                  </a:lnTo>
                  <a:lnTo>
                    <a:pt x="980" y="867"/>
                  </a:lnTo>
                  <a:lnTo>
                    <a:pt x="978" y="873"/>
                  </a:lnTo>
                  <a:lnTo>
                    <a:pt x="974" y="877"/>
                  </a:lnTo>
                  <a:lnTo>
                    <a:pt x="971" y="882"/>
                  </a:lnTo>
                  <a:lnTo>
                    <a:pt x="968" y="887"/>
                  </a:lnTo>
                  <a:lnTo>
                    <a:pt x="965" y="892"/>
                  </a:lnTo>
                  <a:lnTo>
                    <a:pt x="964" y="898"/>
                  </a:lnTo>
                  <a:lnTo>
                    <a:pt x="964" y="912"/>
                  </a:lnTo>
                  <a:lnTo>
                    <a:pt x="966" y="925"/>
                  </a:lnTo>
                  <a:lnTo>
                    <a:pt x="967" y="940"/>
                  </a:lnTo>
                  <a:lnTo>
                    <a:pt x="965" y="953"/>
                  </a:lnTo>
                  <a:lnTo>
                    <a:pt x="960" y="959"/>
                  </a:lnTo>
                  <a:lnTo>
                    <a:pt x="955" y="964"/>
                  </a:lnTo>
                  <a:lnTo>
                    <a:pt x="949" y="969"/>
                  </a:lnTo>
                  <a:lnTo>
                    <a:pt x="942" y="974"/>
                  </a:lnTo>
                  <a:lnTo>
                    <a:pt x="935" y="978"/>
                  </a:lnTo>
                  <a:lnTo>
                    <a:pt x="928" y="980"/>
                  </a:lnTo>
                  <a:lnTo>
                    <a:pt x="920" y="983"/>
                  </a:lnTo>
                  <a:lnTo>
                    <a:pt x="913" y="983"/>
                  </a:lnTo>
                  <a:lnTo>
                    <a:pt x="901" y="983"/>
                  </a:lnTo>
                  <a:lnTo>
                    <a:pt x="889" y="981"/>
                  </a:lnTo>
                  <a:lnTo>
                    <a:pt x="879" y="980"/>
                  </a:lnTo>
                  <a:lnTo>
                    <a:pt x="904" y="980"/>
                  </a:lnTo>
                  <a:lnTo>
                    <a:pt x="894" y="979"/>
                  </a:lnTo>
                  <a:lnTo>
                    <a:pt x="883" y="978"/>
                  </a:lnTo>
                  <a:lnTo>
                    <a:pt x="874" y="977"/>
                  </a:lnTo>
                  <a:lnTo>
                    <a:pt x="864" y="975"/>
                  </a:lnTo>
                  <a:lnTo>
                    <a:pt x="855" y="975"/>
                  </a:lnTo>
                  <a:lnTo>
                    <a:pt x="845" y="974"/>
                  </a:lnTo>
                  <a:lnTo>
                    <a:pt x="843" y="974"/>
                  </a:lnTo>
                  <a:lnTo>
                    <a:pt x="832" y="974"/>
                  </a:lnTo>
                  <a:lnTo>
                    <a:pt x="821" y="975"/>
                  </a:lnTo>
                  <a:lnTo>
                    <a:pt x="814" y="977"/>
                  </a:lnTo>
                  <a:lnTo>
                    <a:pt x="806" y="979"/>
                  </a:lnTo>
                  <a:lnTo>
                    <a:pt x="798" y="981"/>
                  </a:lnTo>
                  <a:lnTo>
                    <a:pt x="792" y="985"/>
                  </a:lnTo>
                  <a:lnTo>
                    <a:pt x="789" y="990"/>
                  </a:lnTo>
                  <a:lnTo>
                    <a:pt x="785" y="996"/>
                  </a:lnTo>
                  <a:lnTo>
                    <a:pt x="782" y="1002"/>
                  </a:lnTo>
                  <a:lnTo>
                    <a:pt x="780" y="1010"/>
                  </a:lnTo>
                  <a:lnTo>
                    <a:pt x="777" y="1044"/>
                  </a:lnTo>
                  <a:lnTo>
                    <a:pt x="774" y="1111"/>
                  </a:lnTo>
                  <a:lnTo>
                    <a:pt x="773" y="1141"/>
                  </a:lnTo>
                  <a:lnTo>
                    <a:pt x="773" y="1170"/>
                  </a:lnTo>
                  <a:lnTo>
                    <a:pt x="771" y="1180"/>
                  </a:lnTo>
                  <a:lnTo>
                    <a:pt x="260" y="1168"/>
                  </a:lnTo>
                  <a:lnTo>
                    <a:pt x="258" y="1087"/>
                  </a:lnTo>
                  <a:lnTo>
                    <a:pt x="261" y="1057"/>
                  </a:lnTo>
                  <a:lnTo>
                    <a:pt x="261" y="1053"/>
                  </a:lnTo>
                  <a:lnTo>
                    <a:pt x="261" y="1042"/>
                  </a:lnTo>
                  <a:lnTo>
                    <a:pt x="260" y="1026"/>
                  </a:lnTo>
                  <a:lnTo>
                    <a:pt x="256" y="1003"/>
                  </a:lnTo>
                  <a:lnTo>
                    <a:pt x="250" y="975"/>
                  </a:lnTo>
                  <a:lnTo>
                    <a:pt x="241" y="944"/>
                  </a:lnTo>
                  <a:lnTo>
                    <a:pt x="228" y="910"/>
                  </a:lnTo>
                  <a:lnTo>
                    <a:pt x="210" y="873"/>
                  </a:lnTo>
                  <a:lnTo>
                    <a:pt x="186" y="832"/>
                  </a:lnTo>
                  <a:lnTo>
                    <a:pt x="156" y="791"/>
                  </a:lnTo>
                  <a:lnTo>
                    <a:pt x="119" y="749"/>
                  </a:lnTo>
                  <a:lnTo>
                    <a:pt x="30" y="607"/>
                  </a:lnTo>
                  <a:lnTo>
                    <a:pt x="19" y="574"/>
                  </a:lnTo>
                  <a:lnTo>
                    <a:pt x="10" y="539"/>
                  </a:lnTo>
                  <a:lnTo>
                    <a:pt x="4" y="504"/>
                  </a:lnTo>
                  <a:lnTo>
                    <a:pt x="0" y="469"/>
                  </a:lnTo>
                  <a:lnTo>
                    <a:pt x="0" y="434"/>
                  </a:lnTo>
                  <a:lnTo>
                    <a:pt x="1" y="398"/>
                  </a:lnTo>
                  <a:lnTo>
                    <a:pt x="6" y="362"/>
                  </a:lnTo>
                  <a:lnTo>
                    <a:pt x="10" y="345"/>
                  </a:lnTo>
                  <a:lnTo>
                    <a:pt x="15" y="327"/>
                  </a:lnTo>
                  <a:lnTo>
                    <a:pt x="19" y="310"/>
                  </a:lnTo>
                  <a:lnTo>
                    <a:pt x="25" y="294"/>
                  </a:lnTo>
                  <a:lnTo>
                    <a:pt x="33" y="277"/>
                  </a:lnTo>
                  <a:lnTo>
                    <a:pt x="40" y="260"/>
                  </a:lnTo>
                  <a:lnTo>
                    <a:pt x="48" y="245"/>
                  </a:lnTo>
                  <a:lnTo>
                    <a:pt x="57" y="228"/>
                  </a:lnTo>
                  <a:lnTo>
                    <a:pt x="66" y="212"/>
                  </a:lnTo>
                  <a:lnTo>
                    <a:pt x="77" y="198"/>
                  </a:lnTo>
                  <a:lnTo>
                    <a:pt x="88" y="183"/>
                  </a:lnTo>
                  <a:lnTo>
                    <a:pt x="98" y="169"/>
                  </a:lnTo>
                  <a:lnTo>
                    <a:pt x="110" y="155"/>
                  </a:lnTo>
                  <a:lnTo>
                    <a:pt x="122" y="143"/>
                  </a:lnTo>
                  <a:lnTo>
                    <a:pt x="135" y="130"/>
                  </a:lnTo>
                  <a:lnTo>
                    <a:pt x="149" y="119"/>
                  </a:lnTo>
                  <a:lnTo>
                    <a:pt x="163" y="107"/>
                  </a:lnTo>
                  <a:lnTo>
                    <a:pt x="179" y="96"/>
                  </a:lnTo>
                  <a:lnTo>
                    <a:pt x="194" y="85"/>
                  </a:lnTo>
                  <a:lnTo>
                    <a:pt x="211" y="76"/>
                  </a:lnTo>
                  <a:lnTo>
                    <a:pt x="228" y="67"/>
                  </a:lnTo>
                  <a:lnTo>
                    <a:pt x="246" y="59"/>
                  </a:lnTo>
                  <a:lnTo>
                    <a:pt x="262" y="51"/>
                  </a:lnTo>
                  <a:lnTo>
                    <a:pt x="280" y="44"/>
                  </a:lnTo>
                  <a:lnTo>
                    <a:pt x="298" y="38"/>
                  </a:lnTo>
                  <a:lnTo>
                    <a:pt x="317" y="32"/>
                  </a:lnTo>
                  <a:lnTo>
                    <a:pt x="337" y="26"/>
                  </a:lnTo>
                  <a:lnTo>
                    <a:pt x="354" y="21"/>
                  </a:lnTo>
                  <a:lnTo>
                    <a:pt x="374" y="17"/>
                  </a:lnTo>
                  <a:lnTo>
                    <a:pt x="392" y="14"/>
                  </a:lnTo>
                  <a:lnTo>
                    <a:pt x="411" y="10"/>
                  </a:lnTo>
                  <a:lnTo>
                    <a:pt x="430" y="6"/>
                  </a:lnTo>
                  <a:lnTo>
                    <a:pt x="448" y="4"/>
                  </a:lnTo>
                  <a:lnTo>
                    <a:pt x="466" y="3"/>
                  </a:lnTo>
                  <a:lnTo>
                    <a:pt x="484" y="2"/>
                  </a:lnTo>
                  <a:lnTo>
                    <a:pt x="502" y="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7894638" y="1943101"/>
              <a:ext cx="111125" cy="109538"/>
            </a:xfrm>
            <a:custGeom>
              <a:avLst/>
              <a:gdLst>
                <a:gd name="T0" fmla="*/ 70 w 141"/>
                <a:gd name="T1" fmla="*/ 0 h 139"/>
                <a:gd name="T2" fmla="*/ 93 w 141"/>
                <a:gd name="T3" fmla="*/ 4 h 139"/>
                <a:gd name="T4" fmla="*/ 112 w 141"/>
                <a:gd name="T5" fmla="*/ 13 h 139"/>
                <a:gd name="T6" fmla="*/ 128 w 141"/>
                <a:gd name="T7" fmla="*/ 29 h 139"/>
                <a:gd name="T8" fmla="*/ 137 w 141"/>
                <a:gd name="T9" fmla="*/ 48 h 139"/>
                <a:gd name="T10" fmla="*/ 141 w 141"/>
                <a:gd name="T11" fmla="*/ 70 h 139"/>
                <a:gd name="T12" fmla="*/ 137 w 141"/>
                <a:gd name="T13" fmla="*/ 91 h 139"/>
                <a:gd name="T14" fmla="*/ 128 w 141"/>
                <a:gd name="T15" fmla="*/ 110 h 139"/>
                <a:gd name="T16" fmla="*/ 112 w 141"/>
                <a:gd name="T17" fmla="*/ 125 h 139"/>
                <a:gd name="T18" fmla="*/ 93 w 141"/>
                <a:gd name="T19" fmla="*/ 136 h 139"/>
                <a:gd name="T20" fmla="*/ 70 w 141"/>
                <a:gd name="T21" fmla="*/ 139 h 139"/>
                <a:gd name="T22" fmla="*/ 49 w 141"/>
                <a:gd name="T23" fmla="*/ 136 h 139"/>
                <a:gd name="T24" fmla="*/ 28 w 141"/>
                <a:gd name="T25" fmla="*/ 125 h 139"/>
                <a:gd name="T26" fmla="*/ 14 w 141"/>
                <a:gd name="T27" fmla="*/ 110 h 139"/>
                <a:gd name="T28" fmla="*/ 3 w 141"/>
                <a:gd name="T29" fmla="*/ 91 h 139"/>
                <a:gd name="T30" fmla="*/ 0 w 141"/>
                <a:gd name="T31" fmla="*/ 70 h 139"/>
                <a:gd name="T32" fmla="*/ 3 w 141"/>
                <a:gd name="T33" fmla="*/ 48 h 139"/>
                <a:gd name="T34" fmla="*/ 14 w 141"/>
                <a:gd name="T35" fmla="*/ 29 h 139"/>
                <a:gd name="T36" fmla="*/ 28 w 141"/>
                <a:gd name="T37" fmla="*/ 13 h 139"/>
                <a:gd name="T38" fmla="*/ 49 w 141"/>
                <a:gd name="T39" fmla="*/ 4 h 139"/>
                <a:gd name="T40" fmla="*/ 70 w 141"/>
                <a:gd name="T4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139">
                  <a:moveTo>
                    <a:pt x="70" y="0"/>
                  </a:moveTo>
                  <a:lnTo>
                    <a:pt x="93" y="4"/>
                  </a:lnTo>
                  <a:lnTo>
                    <a:pt x="112" y="13"/>
                  </a:lnTo>
                  <a:lnTo>
                    <a:pt x="128" y="29"/>
                  </a:lnTo>
                  <a:lnTo>
                    <a:pt x="137" y="48"/>
                  </a:lnTo>
                  <a:lnTo>
                    <a:pt x="141" y="70"/>
                  </a:lnTo>
                  <a:lnTo>
                    <a:pt x="137" y="91"/>
                  </a:lnTo>
                  <a:lnTo>
                    <a:pt x="128" y="110"/>
                  </a:lnTo>
                  <a:lnTo>
                    <a:pt x="112" y="125"/>
                  </a:lnTo>
                  <a:lnTo>
                    <a:pt x="93" y="136"/>
                  </a:lnTo>
                  <a:lnTo>
                    <a:pt x="70" y="139"/>
                  </a:lnTo>
                  <a:lnTo>
                    <a:pt x="49" y="136"/>
                  </a:lnTo>
                  <a:lnTo>
                    <a:pt x="28" y="125"/>
                  </a:lnTo>
                  <a:lnTo>
                    <a:pt x="14" y="110"/>
                  </a:lnTo>
                  <a:lnTo>
                    <a:pt x="3" y="91"/>
                  </a:lnTo>
                  <a:lnTo>
                    <a:pt x="0" y="70"/>
                  </a:lnTo>
                  <a:lnTo>
                    <a:pt x="3" y="48"/>
                  </a:lnTo>
                  <a:lnTo>
                    <a:pt x="14" y="29"/>
                  </a:lnTo>
                  <a:lnTo>
                    <a:pt x="28" y="13"/>
                  </a:lnTo>
                  <a:lnTo>
                    <a:pt x="49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文本框 20"/>
          <p:cNvSpPr txBox="1"/>
          <p:nvPr/>
        </p:nvSpPr>
        <p:spPr>
          <a:xfrm>
            <a:off x="7756511" y="852259"/>
            <a:ext cx="3704192" cy="522450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1</a:t>
            </a:r>
            <a:r>
              <a:rPr lang="zh-CN" altLang="en-US" sz="1400" dirty="0"/>
              <a:t>．假如你有一个朋友个性很强，经常因为一些小事和别人发生冲突，人际关系非常紧张。一次因为一件小事她（他）又和别人闹了矛盾，作为她（他）的朋友，你应该怎么劝说她（他）？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2</a:t>
            </a:r>
            <a:r>
              <a:rPr lang="zh-CN" altLang="en-US" sz="1400" dirty="0"/>
              <a:t>．你们宿舍有位同学爱占小便宜，经常拿着别人的东西随便吃、用，如果你是他的一位朋友，该在什么场合，如何劝说他？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3</a:t>
            </a:r>
            <a:r>
              <a:rPr lang="zh-CN" altLang="en-US" sz="1400" dirty="0"/>
              <a:t>．甲、乙两同学都是班级干部，一次因为发生了矛盾，班上支持甲的同学都表示有机会一定要帮甲出气。一次，乙出面组织班级文娱活动，好几位同学同时请假，当乙要求他们参加活动时，双方争吵起来，并说出了原委。如果你是班主任，你怎样来做这几个同学的工作，使他们乐意参加这次活动（注意说话的时间、地点、场合、方式等）？</a:t>
            </a:r>
            <a:endParaRPr lang="zh-CN" altLang="en-US" sz="1400" dirty="0"/>
          </a:p>
        </p:txBody>
      </p:sp>
      <p:grpSp>
        <p:nvGrpSpPr>
          <p:cNvPr id="7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8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六边形 32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4" name="任意多边形 43"/>
          <p:cNvSpPr/>
          <p:nvPr/>
        </p:nvSpPr>
        <p:spPr>
          <a:xfrm rot="10800000">
            <a:off x="3890830" y="2247899"/>
            <a:ext cx="3741870" cy="3315464"/>
          </a:xfrm>
          <a:custGeom>
            <a:avLst/>
            <a:gdLst>
              <a:gd name="connsiteX0" fmla="*/ 0 w 4370425"/>
              <a:gd name="connsiteY0" fmla="*/ 4370331 h 4370331"/>
              <a:gd name="connsiteX1" fmla="*/ 2185213 w 4370425"/>
              <a:gd name="connsiteY1" fmla="*/ 0 h 4370331"/>
              <a:gd name="connsiteX2" fmla="*/ 4370425 w 4370425"/>
              <a:gd name="connsiteY2" fmla="*/ 4370331 h 4370331"/>
              <a:gd name="connsiteX3" fmla="*/ 0 w 4370425"/>
              <a:gd name="connsiteY3" fmla="*/ 4370331 h 4370331"/>
              <a:gd name="connsiteX0-1" fmla="*/ 0 w 5038082"/>
              <a:gd name="connsiteY0-2" fmla="*/ 4370331 h 4370331"/>
              <a:gd name="connsiteX1-3" fmla="*/ 2852870 w 5038082"/>
              <a:gd name="connsiteY1-4" fmla="*/ 0 h 4370331"/>
              <a:gd name="connsiteX2-5" fmla="*/ 5038082 w 5038082"/>
              <a:gd name="connsiteY2-6" fmla="*/ 4370331 h 4370331"/>
              <a:gd name="connsiteX3-7" fmla="*/ 0 w 5038082"/>
              <a:gd name="connsiteY3-8" fmla="*/ 4370331 h 4370331"/>
              <a:gd name="connsiteX0-9" fmla="*/ 0 w 5038082"/>
              <a:gd name="connsiteY0-10" fmla="*/ 4225188 h 4225188"/>
              <a:gd name="connsiteX1-11" fmla="*/ 2794813 w 5038082"/>
              <a:gd name="connsiteY1-12" fmla="*/ 0 h 4225188"/>
              <a:gd name="connsiteX2-13" fmla="*/ 5038082 w 5038082"/>
              <a:gd name="connsiteY2-14" fmla="*/ 4225188 h 4225188"/>
              <a:gd name="connsiteX3-15" fmla="*/ 0 w 5038082"/>
              <a:gd name="connsiteY3-16" fmla="*/ 4225188 h 4225188"/>
              <a:gd name="connsiteX0-17" fmla="*/ 0 w 5038082"/>
              <a:gd name="connsiteY0-18" fmla="*/ 4312274 h 4312274"/>
              <a:gd name="connsiteX1-19" fmla="*/ 2577098 w 5038082"/>
              <a:gd name="connsiteY1-20" fmla="*/ 0 h 4312274"/>
              <a:gd name="connsiteX2-21" fmla="*/ 5038082 w 5038082"/>
              <a:gd name="connsiteY2-22" fmla="*/ 4312274 h 4312274"/>
              <a:gd name="connsiteX3-23" fmla="*/ 0 w 5038082"/>
              <a:gd name="connsiteY3-24" fmla="*/ 4312274 h 4312274"/>
              <a:gd name="connsiteX0-25" fmla="*/ 0 w 5807339"/>
              <a:gd name="connsiteY0-26" fmla="*/ 4312274 h 4312274"/>
              <a:gd name="connsiteX1-27" fmla="*/ 2577098 w 5807339"/>
              <a:gd name="connsiteY1-28" fmla="*/ 0 h 4312274"/>
              <a:gd name="connsiteX2-29" fmla="*/ 5807339 w 5807339"/>
              <a:gd name="connsiteY2-30" fmla="*/ 3673646 h 4312274"/>
              <a:gd name="connsiteX3-31" fmla="*/ 0 w 5807339"/>
              <a:gd name="connsiteY3-32" fmla="*/ 4312274 h 4312274"/>
              <a:gd name="connsiteX0-33" fmla="*/ 0 w 5734767"/>
              <a:gd name="connsiteY0-34" fmla="*/ 3252731 h 3673646"/>
              <a:gd name="connsiteX1-35" fmla="*/ 2504526 w 5734767"/>
              <a:gd name="connsiteY1-36" fmla="*/ 0 h 3673646"/>
              <a:gd name="connsiteX2-37" fmla="*/ 5734767 w 5734767"/>
              <a:gd name="connsiteY2-38" fmla="*/ 3673646 h 3673646"/>
              <a:gd name="connsiteX3-39" fmla="*/ 0 w 5734767"/>
              <a:gd name="connsiteY3-40" fmla="*/ 3252731 h 3673646"/>
              <a:gd name="connsiteX0-41" fmla="*/ 0 w 5255796"/>
              <a:gd name="connsiteY0-42" fmla="*/ 3252731 h 4384846"/>
              <a:gd name="connsiteX1-43" fmla="*/ 2504526 w 5255796"/>
              <a:gd name="connsiteY1-44" fmla="*/ 0 h 4384846"/>
              <a:gd name="connsiteX2-45" fmla="*/ 5255796 w 5255796"/>
              <a:gd name="connsiteY2-46" fmla="*/ 4384846 h 4384846"/>
              <a:gd name="connsiteX3-47" fmla="*/ 0 w 5255796"/>
              <a:gd name="connsiteY3-48" fmla="*/ 3252731 h 4384846"/>
              <a:gd name="connsiteX0-49" fmla="*/ 0 w 4936482"/>
              <a:gd name="connsiteY0-50" fmla="*/ 3528503 h 4384846"/>
              <a:gd name="connsiteX1-51" fmla="*/ 2185212 w 4936482"/>
              <a:gd name="connsiteY1-52" fmla="*/ 0 h 4384846"/>
              <a:gd name="connsiteX2-53" fmla="*/ 4936482 w 4936482"/>
              <a:gd name="connsiteY2-54" fmla="*/ 4384846 h 4384846"/>
              <a:gd name="connsiteX3-55" fmla="*/ 0 w 4936482"/>
              <a:gd name="connsiteY3-56" fmla="*/ 3528503 h 4384846"/>
              <a:gd name="connsiteX0-57" fmla="*/ 0 w 4733282"/>
              <a:gd name="connsiteY0-58" fmla="*/ 3528503 h 4500961"/>
              <a:gd name="connsiteX1-59" fmla="*/ 2185212 w 4733282"/>
              <a:gd name="connsiteY1-60" fmla="*/ 0 h 4500961"/>
              <a:gd name="connsiteX2-61" fmla="*/ 4733282 w 4733282"/>
              <a:gd name="connsiteY2-62" fmla="*/ 4500961 h 4500961"/>
              <a:gd name="connsiteX3-63" fmla="*/ 0 w 4733282"/>
              <a:gd name="connsiteY3-64" fmla="*/ 3528503 h 4500961"/>
              <a:gd name="connsiteX0-65" fmla="*/ 0 w 5096140"/>
              <a:gd name="connsiteY0-66" fmla="*/ 3702674 h 4500961"/>
              <a:gd name="connsiteX1-67" fmla="*/ 2548070 w 5096140"/>
              <a:gd name="connsiteY1-68" fmla="*/ 0 h 4500961"/>
              <a:gd name="connsiteX2-69" fmla="*/ 5096140 w 5096140"/>
              <a:gd name="connsiteY2-70" fmla="*/ 4500961 h 4500961"/>
              <a:gd name="connsiteX3-71" fmla="*/ 0 w 5096140"/>
              <a:gd name="connsiteY3-72" fmla="*/ 3702674 h 4500961"/>
              <a:gd name="connsiteX0-73" fmla="*/ 0 w 5096140"/>
              <a:gd name="connsiteY0-74" fmla="*/ 3702674 h 4268733"/>
              <a:gd name="connsiteX1-75" fmla="*/ 2548070 w 5096140"/>
              <a:gd name="connsiteY1-76" fmla="*/ 0 h 4268733"/>
              <a:gd name="connsiteX2-77" fmla="*/ 5096140 w 5096140"/>
              <a:gd name="connsiteY2-78" fmla="*/ 4268733 h 4268733"/>
              <a:gd name="connsiteX3-79" fmla="*/ 0 w 5096140"/>
              <a:gd name="connsiteY3-80" fmla="*/ 3702674 h 42687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096140" h="4268733">
                <a:moveTo>
                  <a:pt x="0" y="3702674"/>
                </a:moveTo>
                <a:lnTo>
                  <a:pt x="2548070" y="0"/>
                </a:lnTo>
                <a:lnTo>
                  <a:pt x="5096140" y="4268733"/>
                </a:lnTo>
                <a:lnTo>
                  <a:pt x="0" y="3702674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7684" tIns="887670" rIns="887684" bIns="88767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grpSp>
        <p:nvGrpSpPr>
          <p:cNvPr id="2" name="组合 60"/>
          <p:cNvGrpSpPr/>
          <p:nvPr/>
        </p:nvGrpSpPr>
        <p:grpSpPr>
          <a:xfrm>
            <a:off x="6299201" y="4223100"/>
            <a:ext cx="1748970" cy="1529470"/>
            <a:chOff x="7765144" y="1349271"/>
            <a:chExt cx="1748970" cy="1529470"/>
          </a:xfrm>
        </p:grpSpPr>
        <p:sp>
          <p:nvSpPr>
            <p:cNvPr id="54" name="任意多边形 53"/>
            <p:cNvSpPr/>
            <p:nvPr/>
          </p:nvSpPr>
          <p:spPr>
            <a:xfrm>
              <a:off x="7955048" y="1349271"/>
              <a:ext cx="1559066" cy="1529470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529470 h 1529470"/>
                <a:gd name="connsiteX1-3" fmla="*/ 46562 w 1776780"/>
                <a:gd name="connsiteY1-4" fmla="*/ 0 h 1529470"/>
                <a:gd name="connsiteX2-5" fmla="*/ 1776780 w 1776780"/>
                <a:gd name="connsiteY2-6" fmla="*/ 1529470 h 1529470"/>
                <a:gd name="connsiteX3-7" fmla="*/ 0 w 1776780"/>
                <a:gd name="connsiteY3-8" fmla="*/ 1529470 h 1529470"/>
                <a:gd name="connsiteX0-9" fmla="*/ 0 w 1559066"/>
                <a:gd name="connsiteY0-10" fmla="*/ 1529470 h 1529470"/>
                <a:gd name="connsiteX1-11" fmla="*/ 46562 w 1559066"/>
                <a:gd name="connsiteY1-12" fmla="*/ 0 h 1529470"/>
                <a:gd name="connsiteX2-13" fmla="*/ 1559066 w 1559066"/>
                <a:gd name="connsiteY2-14" fmla="*/ 832784 h 1529470"/>
                <a:gd name="connsiteX3-15" fmla="*/ 0 w 1559066"/>
                <a:gd name="connsiteY3-16" fmla="*/ 1529470 h 15294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59066" h="1529470">
                  <a:moveTo>
                    <a:pt x="0" y="1529470"/>
                  </a:moveTo>
                  <a:lnTo>
                    <a:pt x="46562" y="0"/>
                  </a:lnTo>
                  <a:lnTo>
                    <a:pt x="1559066" y="832784"/>
                  </a:lnTo>
                  <a:lnTo>
                    <a:pt x="0" y="152947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65144" y="1698172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现场</a:t>
              </a:r>
              <a:endParaRPr lang="en-US" altLang="zh-CN" sz="24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操练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59"/>
          <p:cNvGrpSpPr/>
          <p:nvPr/>
        </p:nvGrpSpPr>
        <p:grpSpPr>
          <a:xfrm>
            <a:off x="2801779" y="1473846"/>
            <a:ext cx="1559764" cy="1514955"/>
            <a:chOff x="4006465" y="3636474"/>
            <a:chExt cx="1559764" cy="1514955"/>
          </a:xfrm>
        </p:grpSpPr>
        <p:sp>
          <p:nvSpPr>
            <p:cNvPr id="51" name="任意多边形 50"/>
            <p:cNvSpPr/>
            <p:nvPr/>
          </p:nvSpPr>
          <p:spPr>
            <a:xfrm>
              <a:off x="4006465" y="3636474"/>
              <a:ext cx="1413923" cy="1514955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805241 h 1805241"/>
                <a:gd name="connsiteX1-3" fmla="*/ 1570561 w 1776780"/>
                <a:gd name="connsiteY1-4" fmla="*/ 0 h 1805241"/>
                <a:gd name="connsiteX2-5" fmla="*/ 1776780 w 1776780"/>
                <a:gd name="connsiteY2-6" fmla="*/ 1805241 h 1805241"/>
                <a:gd name="connsiteX3-7" fmla="*/ 0 w 1776780"/>
                <a:gd name="connsiteY3-8" fmla="*/ 1805241 h 1805241"/>
                <a:gd name="connsiteX0-9" fmla="*/ 0 w 1530037"/>
                <a:gd name="connsiteY0-10" fmla="*/ 861812 h 1805241"/>
                <a:gd name="connsiteX1-11" fmla="*/ 1323818 w 1530037"/>
                <a:gd name="connsiteY1-12" fmla="*/ 0 h 1805241"/>
                <a:gd name="connsiteX2-13" fmla="*/ 1530037 w 1530037"/>
                <a:gd name="connsiteY2-14" fmla="*/ 1805241 h 1805241"/>
                <a:gd name="connsiteX3-15" fmla="*/ 0 w 1530037"/>
                <a:gd name="connsiteY3-16" fmla="*/ 861812 h 1805241"/>
                <a:gd name="connsiteX0-17" fmla="*/ 0 w 1820323"/>
                <a:gd name="connsiteY0-18" fmla="*/ 861812 h 1573012"/>
                <a:gd name="connsiteX1-19" fmla="*/ 1323818 w 1820323"/>
                <a:gd name="connsiteY1-20" fmla="*/ 0 h 1573012"/>
                <a:gd name="connsiteX2-21" fmla="*/ 1820323 w 1820323"/>
                <a:gd name="connsiteY2-22" fmla="*/ 1573012 h 1573012"/>
                <a:gd name="connsiteX3-23" fmla="*/ 0 w 1820323"/>
                <a:gd name="connsiteY3-24" fmla="*/ 861812 h 1573012"/>
                <a:gd name="connsiteX0-25" fmla="*/ 0 w 1413923"/>
                <a:gd name="connsiteY0-26" fmla="*/ 861812 h 1514955"/>
                <a:gd name="connsiteX1-27" fmla="*/ 1323818 w 1413923"/>
                <a:gd name="connsiteY1-28" fmla="*/ 0 h 1514955"/>
                <a:gd name="connsiteX2-29" fmla="*/ 1413923 w 1413923"/>
                <a:gd name="connsiteY2-30" fmla="*/ 1514955 h 1514955"/>
                <a:gd name="connsiteX3-31" fmla="*/ 0 w 1413923"/>
                <a:gd name="connsiteY3-32" fmla="*/ 861812 h 15149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13923" h="1514955">
                  <a:moveTo>
                    <a:pt x="0" y="861812"/>
                  </a:moveTo>
                  <a:lnTo>
                    <a:pt x="1323818" y="0"/>
                  </a:lnTo>
                  <a:lnTo>
                    <a:pt x="1413923" y="1514955"/>
                  </a:lnTo>
                  <a:lnTo>
                    <a:pt x="0" y="86181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216401" y="4013200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各</a:t>
              </a:r>
              <a:r>
                <a:rPr lang="zh-CN" altLang="en-US" sz="2400" dirty="0" smtClean="0"/>
                <a:t>抒</a:t>
              </a:r>
              <a:endParaRPr lang="en-US" altLang="zh-CN" sz="2400" dirty="0" smtClean="0"/>
            </a:p>
            <a:p>
              <a:pPr algn="ctr"/>
              <a:r>
                <a:rPr lang="zh-CN" altLang="en-US" sz="2400" dirty="0" smtClean="0"/>
                <a:t>己见</a:t>
              </a:r>
              <a:endParaRPr lang="zh-CN" altLang="en-US" sz="2000" dirty="0"/>
            </a:p>
          </p:txBody>
        </p:sp>
      </p:grpSp>
      <p:grpSp>
        <p:nvGrpSpPr>
          <p:cNvPr id="5" name="组合 16"/>
          <p:cNvGrpSpPr/>
          <p:nvPr/>
        </p:nvGrpSpPr>
        <p:grpSpPr>
          <a:xfrm flipH="1">
            <a:off x="5411290" y="2633766"/>
            <a:ext cx="1369419" cy="1590467"/>
            <a:chOff x="7651750" y="1706563"/>
            <a:chExt cx="806450" cy="936625"/>
          </a:xfrm>
          <a:solidFill>
            <a:schemeClr val="bg1"/>
          </a:solidFill>
        </p:grpSpPr>
        <p:sp>
          <p:nvSpPr>
            <p:cNvPr id="18" name="Freeform 24"/>
            <p:cNvSpPr/>
            <p:nvPr/>
          </p:nvSpPr>
          <p:spPr bwMode="auto">
            <a:xfrm>
              <a:off x="8159750" y="2054226"/>
              <a:ext cx="50800" cy="52388"/>
            </a:xfrm>
            <a:custGeom>
              <a:avLst/>
              <a:gdLst>
                <a:gd name="T0" fmla="*/ 28 w 65"/>
                <a:gd name="T1" fmla="*/ 0 h 65"/>
                <a:gd name="T2" fmla="*/ 41 w 65"/>
                <a:gd name="T3" fmla="*/ 0 h 65"/>
                <a:gd name="T4" fmla="*/ 53 w 65"/>
                <a:gd name="T5" fmla="*/ 5 h 65"/>
                <a:gd name="T6" fmla="*/ 61 w 65"/>
                <a:gd name="T7" fmla="*/ 15 h 65"/>
                <a:gd name="T8" fmla="*/ 65 w 65"/>
                <a:gd name="T9" fmla="*/ 27 h 65"/>
                <a:gd name="T10" fmla="*/ 65 w 65"/>
                <a:gd name="T11" fmla="*/ 40 h 65"/>
                <a:gd name="T12" fmla="*/ 59 w 65"/>
                <a:gd name="T13" fmla="*/ 52 h 65"/>
                <a:gd name="T14" fmla="*/ 50 w 65"/>
                <a:gd name="T15" fmla="*/ 61 h 65"/>
                <a:gd name="T16" fmla="*/ 38 w 65"/>
                <a:gd name="T17" fmla="*/ 65 h 65"/>
                <a:gd name="T18" fmla="*/ 26 w 65"/>
                <a:gd name="T19" fmla="*/ 65 h 65"/>
                <a:gd name="T20" fmla="*/ 14 w 65"/>
                <a:gd name="T21" fmla="*/ 59 h 65"/>
                <a:gd name="T22" fmla="*/ 5 w 65"/>
                <a:gd name="T23" fmla="*/ 50 h 65"/>
                <a:gd name="T24" fmla="*/ 0 w 65"/>
                <a:gd name="T25" fmla="*/ 38 h 65"/>
                <a:gd name="T26" fmla="*/ 2 w 65"/>
                <a:gd name="T27" fmla="*/ 25 h 65"/>
                <a:gd name="T28" fmla="*/ 6 w 65"/>
                <a:gd name="T29" fmla="*/ 13 h 65"/>
                <a:gd name="T30" fmla="*/ 16 w 65"/>
                <a:gd name="T31" fmla="*/ 3 h 65"/>
                <a:gd name="T32" fmla="*/ 28 w 65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28" y="0"/>
                  </a:moveTo>
                  <a:lnTo>
                    <a:pt x="41" y="0"/>
                  </a:lnTo>
                  <a:lnTo>
                    <a:pt x="53" y="5"/>
                  </a:lnTo>
                  <a:lnTo>
                    <a:pt x="61" y="15"/>
                  </a:lnTo>
                  <a:lnTo>
                    <a:pt x="65" y="27"/>
                  </a:lnTo>
                  <a:lnTo>
                    <a:pt x="65" y="40"/>
                  </a:lnTo>
                  <a:lnTo>
                    <a:pt x="59" y="52"/>
                  </a:lnTo>
                  <a:lnTo>
                    <a:pt x="50" y="61"/>
                  </a:lnTo>
                  <a:lnTo>
                    <a:pt x="38" y="65"/>
                  </a:lnTo>
                  <a:lnTo>
                    <a:pt x="26" y="65"/>
                  </a:lnTo>
                  <a:lnTo>
                    <a:pt x="14" y="59"/>
                  </a:lnTo>
                  <a:lnTo>
                    <a:pt x="5" y="50"/>
                  </a:lnTo>
                  <a:lnTo>
                    <a:pt x="0" y="38"/>
                  </a:lnTo>
                  <a:lnTo>
                    <a:pt x="2" y="25"/>
                  </a:lnTo>
                  <a:lnTo>
                    <a:pt x="6" y="13"/>
                  </a:lnTo>
                  <a:lnTo>
                    <a:pt x="16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7651750" y="1706563"/>
              <a:ext cx="806450" cy="936625"/>
            </a:xfrm>
            <a:custGeom>
              <a:avLst/>
              <a:gdLst>
                <a:gd name="T0" fmla="*/ 668 w 1017"/>
                <a:gd name="T1" fmla="*/ 393 h 1180"/>
                <a:gd name="T2" fmla="*/ 630 w 1017"/>
                <a:gd name="T3" fmla="*/ 377 h 1180"/>
                <a:gd name="T4" fmla="*/ 607 w 1017"/>
                <a:gd name="T5" fmla="*/ 431 h 1180"/>
                <a:gd name="T6" fmla="*/ 572 w 1017"/>
                <a:gd name="T7" fmla="*/ 461 h 1180"/>
                <a:gd name="T8" fmla="*/ 596 w 1017"/>
                <a:gd name="T9" fmla="*/ 493 h 1180"/>
                <a:gd name="T10" fmla="*/ 595 w 1017"/>
                <a:gd name="T11" fmla="*/ 538 h 1180"/>
                <a:gd name="T12" fmla="*/ 633 w 1017"/>
                <a:gd name="T13" fmla="*/ 551 h 1180"/>
                <a:gd name="T14" fmla="*/ 669 w 1017"/>
                <a:gd name="T15" fmla="*/ 564 h 1180"/>
                <a:gd name="T16" fmla="*/ 704 w 1017"/>
                <a:gd name="T17" fmla="*/ 559 h 1180"/>
                <a:gd name="T18" fmla="*/ 734 w 1017"/>
                <a:gd name="T19" fmla="*/ 535 h 1180"/>
                <a:gd name="T20" fmla="*/ 767 w 1017"/>
                <a:gd name="T21" fmla="*/ 509 h 1180"/>
                <a:gd name="T22" fmla="*/ 753 w 1017"/>
                <a:gd name="T23" fmla="*/ 468 h 1180"/>
                <a:gd name="T24" fmla="*/ 766 w 1017"/>
                <a:gd name="T25" fmla="*/ 430 h 1180"/>
                <a:gd name="T26" fmla="*/ 725 w 1017"/>
                <a:gd name="T27" fmla="*/ 412 h 1180"/>
                <a:gd name="T28" fmla="*/ 687 w 1017"/>
                <a:gd name="T29" fmla="*/ 368 h 1180"/>
                <a:gd name="T30" fmla="*/ 331 w 1017"/>
                <a:gd name="T31" fmla="*/ 203 h 1180"/>
                <a:gd name="T32" fmla="*/ 270 w 1017"/>
                <a:gd name="T33" fmla="*/ 210 h 1180"/>
                <a:gd name="T34" fmla="*/ 207 w 1017"/>
                <a:gd name="T35" fmla="*/ 243 h 1180"/>
                <a:gd name="T36" fmla="*/ 218 w 1017"/>
                <a:gd name="T37" fmla="*/ 319 h 1180"/>
                <a:gd name="T38" fmla="*/ 161 w 1017"/>
                <a:gd name="T39" fmla="*/ 343 h 1180"/>
                <a:gd name="T40" fmla="*/ 199 w 1017"/>
                <a:gd name="T41" fmla="*/ 410 h 1180"/>
                <a:gd name="T42" fmla="*/ 222 w 1017"/>
                <a:gd name="T43" fmla="*/ 462 h 1180"/>
                <a:gd name="T44" fmla="*/ 243 w 1017"/>
                <a:gd name="T45" fmla="*/ 536 h 1180"/>
                <a:gd name="T46" fmla="*/ 301 w 1017"/>
                <a:gd name="T47" fmla="*/ 512 h 1180"/>
                <a:gd name="T48" fmla="*/ 348 w 1017"/>
                <a:gd name="T49" fmla="*/ 574 h 1180"/>
                <a:gd name="T50" fmla="*/ 417 w 1017"/>
                <a:gd name="T51" fmla="*/ 553 h 1180"/>
                <a:gd name="T52" fmla="*/ 465 w 1017"/>
                <a:gd name="T53" fmla="*/ 516 h 1180"/>
                <a:gd name="T54" fmla="*/ 551 w 1017"/>
                <a:gd name="T55" fmla="*/ 503 h 1180"/>
                <a:gd name="T56" fmla="*/ 527 w 1017"/>
                <a:gd name="T57" fmla="*/ 445 h 1180"/>
                <a:gd name="T58" fmla="*/ 578 w 1017"/>
                <a:gd name="T59" fmla="*/ 400 h 1180"/>
                <a:gd name="T60" fmla="*/ 578 w 1017"/>
                <a:gd name="T61" fmla="*/ 334 h 1180"/>
                <a:gd name="T62" fmla="*/ 527 w 1017"/>
                <a:gd name="T63" fmla="*/ 290 h 1180"/>
                <a:gd name="T64" fmla="*/ 550 w 1017"/>
                <a:gd name="T65" fmla="*/ 231 h 1180"/>
                <a:gd name="T66" fmla="*/ 463 w 1017"/>
                <a:gd name="T67" fmla="*/ 218 h 1180"/>
                <a:gd name="T68" fmla="*/ 416 w 1017"/>
                <a:gd name="T69" fmla="*/ 182 h 1180"/>
                <a:gd name="T70" fmla="*/ 539 w 1017"/>
                <a:gd name="T71" fmla="*/ 2 h 1180"/>
                <a:gd name="T72" fmla="*/ 664 w 1017"/>
                <a:gd name="T73" fmla="*/ 17 h 1180"/>
                <a:gd name="T74" fmla="*/ 776 w 1017"/>
                <a:gd name="T75" fmla="*/ 55 h 1180"/>
                <a:gd name="T76" fmla="*/ 828 w 1017"/>
                <a:gd name="T77" fmla="*/ 112 h 1180"/>
                <a:gd name="T78" fmla="*/ 903 w 1017"/>
                <a:gd name="T79" fmla="*/ 197 h 1180"/>
                <a:gd name="T80" fmla="*/ 929 w 1017"/>
                <a:gd name="T81" fmla="*/ 315 h 1180"/>
                <a:gd name="T82" fmla="*/ 968 w 1017"/>
                <a:gd name="T83" fmla="*/ 447 h 1180"/>
                <a:gd name="T84" fmla="*/ 977 w 1017"/>
                <a:gd name="T85" fmla="*/ 550 h 1180"/>
                <a:gd name="T86" fmla="*/ 1015 w 1017"/>
                <a:gd name="T87" fmla="*/ 673 h 1180"/>
                <a:gd name="T88" fmla="*/ 974 w 1017"/>
                <a:gd name="T89" fmla="*/ 717 h 1180"/>
                <a:gd name="T90" fmla="*/ 982 w 1017"/>
                <a:gd name="T91" fmla="*/ 796 h 1180"/>
                <a:gd name="T92" fmla="*/ 973 w 1017"/>
                <a:gd name="T93" fmla="*/ 827 h 1180"/>
                <a:gd name="T94" fmla="*/ 980 w 1017"/>
                <a:gd name="T95" fmla="*/ 867 h 1180"/>
                <a:gd name="T96" fmla="*/ 964 w 1017"/>
                <a:gd name="T97" fmla="*/ 912 h 1180"/>
                <a:gd name="T98" fmla="*/ 942 w 1017"/>
                <a:gd name="T99" fmla="*/ 974 h 1180"/>
                <a:gd name="T100" fmla="*/ 879 w 1017"/>
                <a:gd name="T101" fmla="*/ 980 h 1180"/>
                <a:gd name="T102" fmla="*/ 845 w 1017"/>
                <a:gd name="T103" fmla="*/ 974 h 1180"/>
                <a:gd name="T104" fmla="*/ 792 w 1017"/>
                <a:gd name="T105" fmla="*/ 985 h 1180"/>
                <a:gd name="T106" fmla="*/ 773 w 1017"/>
                <a:gd name="T107" fmla="*/ 1141 h 1180"/>
                <a:gd name="T108" fmla="*/ 261 w 1017"/>
                <a:gd name="T109" fmla="*/ 1042 h 1180"/>
                <a:gd name="T110" fmla="*/ 186 w 1017"/>
                <a:gd name="T111" fmla="*/ 832 h 1180"/>
                <a:gd name="T112" fmla="*/ 0 w 1017"/>
                <a:gd name="T113" fmla="*/ 469 h 1180"/>
                <a:gd name="T114" fmla="*/ 25 w 1017"/>
                <a:gd name="T115" fmla="*/ 294 h 1180"/>
                <a:gd name="T116" fmla="*/ 88 w 1017"/>
                <a:gd name="T117" fmla="*/ 183 h 1180"/>
                <a:gd name="T118" fmla="*/ 179 w 1017"/>
                <a:gd name="T119" fmla="*/ 96 h 1180"/>
                <a:gd name="T120" fmla="*/ 298 w 1017"/>
                <a:gd name="T121" fmla="*/ 38 h 1180"/>
                <a:gd name="T122" fmla="*/ 430 w 1017"/>
                <a:gd name="T123" fmla="*/ 6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7" h="1180">
                  <a:moveTo>
                    <a:pt x="687" y="368"/>
                  </a:moveTo>
                  <a:lnTo>
                    <a:pt x="685" y="369"/>
                  </a:lnTo>
                  <a:lnTo>
                    <a:pt x="681" y="374"/>
                  </a:lnTo>
                  <a:lnTo>
                    <a:pt x="678" y="380"/>
                  </a:lnTo>
                  <a:lnTo>
                    <a:pt x="673" y="386"/>
                  </a:lnTo>
                  <a:lnTo>
                    <a:pt x="669" y="390"/>
                  </a:lnTo>
                  <a:lnTo>
                    <a:pt x="668" y="393"/>
                  </a:lnTo>
                  <a:lnTo>
                    <a:pt x="655" y="395"/>
                  </a:lnTo>
                  <a:lnTo>
                    <a:pt x="654" y="394"/>
                  </a:lnTo>
                  <a:lnTo>
                    <a:pt x="649" y="390"/>
                  </a:lnTo>
                  <a:lnTo>
                    <a:pt x="643" y="386"/>
                  </a:lnTo>
                  <a:lnTo>
                    <a:pt x="637" y="381"/>
                  </a:lnTo>
                  <a:lnTo>
                    <a:pt x="632" y="378"/>
                  </a:lnTo>
                  <a:lnTo>
                    <a:pt x="630" y="377"/>
                  </a:lnTo>
                  <a:lnTo>
                    <a:pt x="611" y="389"/>
                  </a:lnTo>
                  <a:lnTo>
                    <a:pt x="611" y="393"/>
                  </a:lnTo>
                  <a:lnTo>
                    <a:pt x="612" y="400"/>
                  </a:lnTo>
                  <a:lnTo>
                    <a:pt x="613" y="410"/>
                  </a:lnTo>
                  <a:lnTo>
                    <a:pt x="614" y="417"/>
                  </a:lnTo>
                  <a:lnTo>
                    <a:pt x="614" y="420"/>
                  </a:lnTo>
                  <a:lnTo>
                    <a:pt x="607" y="431"/>
                  </a:lnTo>
                  <a:lnTo>
                    <a:pt x="603" y="431"/>
                  </a:lnTo>
                  <a:lnTo>
                    <a:pt x="596" y="432"/>
                  </a:lnTo>
                  <a:lnTo>
                    <a:pt x="587" y="435"/>
                  </a:lnTo>
                  <a:lnTo>
                    <a:pt x="579" y="436"/>
                  </a:lnTo>
                  <a:lnTo>
                    <a:pt x="576" y="437"/>
                  </a:lnTo>
                  <a:lnTo>
                    <a:pt x="571" y="460"/>
                  </a:lnTo>
                  <a:lnTo>
                    <a:pt x="572" y="461"/>
                  </a:lnTo>
                  <a:lnTo>
                    <a:pt x="577" y="465"/>
                  </a:lnTo>
                  <a:lnTo>
                    <a:pt x="583" y="469"/>
                  </a:lnTo>
                  <a:lnTo>
                    <a:pt x="589" y="473"/>
                  </a:lnTo>
                  <a:lnTo>
                    <a:pt x="594" y="477"/>
                  </a:lnTo>
                  <a:lnTo>
                    <a:pt x="595" y="478"/>
                  </a:lnTo>
                  <a:lnTo>
                    <a:pt x="597" y="491"/>
                  </a:lnTo>
                  <a:lnTo>
                    <a:pt x="596" y="493"/>
                  </a:lnTo>
                  <a:lnTo>
                    <a:pt x="593" y="498"/>
                  </a:lnTo>
                  <a:lnTo>
                    <a:pt x="588" y="504"/>
                  </a:lnTo>
                  <a:lnTo>
                    <a:pt x="583" y="510"/>
                  </a:lnTo>
                  <a:lnTo>
                    <a:pt x="581" y="515"/>
                  </a:lnTo>
                  <a:lnTo>
                    <a:pt x="579" y="517"/>
                  </a:lnTo>
                  <a:lnTo>
                    <a:pt x="591" y="536"/>
                  </a:lnTo>
                  <a:lnTo>
                    <a:pt x="595" y="538"/>
                  </a:lnTo>
                  <a:lnTo>
                    <a:pt x="602" y="536"/>
                  </a:lnTo>
                  <a:lnTo>
                    <a:pt x="611" y="534"/>
                  </a:lnTo>
                  <a:lnTo>
                    <a:pt x="618" y="533"/>
                  </a:lnTo>
                  <a:lnTo>
                    <a:pt x="621" y="533"/>
                  </a:lnTo>
                  <a:lnTo>
                    <a:pt x="632" y="540"/>
                  </a:lnTo>
                  <a:lnTo>
                    <a:pt x="632" y="544"/>
                  </a:lnTo>
                  <a:lnTo>
                    <a:pt x="633" y="551"/>
                  </a:lnTo>
                  <a:lnTo>
                    <a:pt x="634" y="560"/>
                  </a:lnTo>
                  <a:lnTo>
                    <a:pt x="637" y="568"/>
                  </a:lnTo>
                  <a:lnTo>
                    <a:pt x="638" y="571"/>
                  </a:lnTo>
                  <a:lnTo>
                    <a:pt x="660" y="577"/>
                  </a:lnTo>
                  <a:lnTo>
                    <a:pt x="661" y="575"/>
                  </a:lnTo>
                  <a:lnTo>
                    <a:pt x="664" y="570"/>
                  </a:lnTo>
                  <a:lnTo>
                    <a:pt x="669" y="564"/>
                  </a:lnTo>
                  <a:lnTo>
                    <a:pt x="673" y="558"/>
                  </a:lnTo>
                  <a:lnTo>
                    <a:pt x="676" y="553"/>
                  </a:lnTo>
                  <a:lnTo>
                    <a:pt x="678" y="552"/>
                  </a:lnTo>
                  <a:lnTo>
                    <a:pt x="691" y="550"/>
                  </a:lnTo>
                  <a:lnTo>
                    <a:pt x="693" y="551"/>
                  </a:lnTo>
                  <a:lnTo>
                    <a:pt x="698" y="554"/>
                  </a:lnTo>
                  <a:lnTo>
                    <a:pt x="704" y="559"/>
                  </a:lnTo>
                  <a:lnTo>
                    <a:pt x="710" y="563"/>
                  </a:lnTo>
                  <a:lnTo>
                    <a:pt x="715" y="566"/>
                  </a:lnTo>
                  <a:lnTo>
                    <a:pt x="717" y="568"/>
                  </a:lnTo>
                  <a:lnTo>
                    <a:pt x="736" y="556"/>
                  </a:lnTo>
                  <a:lnTo>
                    <a:pt x="736" y="552"/>
                  </a:lnTo>
                  <a:lnTo>
                    <a:pt x="735" y="544"/>
                  </a:lnTo>
                  <a:lnTo>
                    <a:pt x="734" y="535"/>
                  </a:lnTo>
                  <a:lnTo>
                    <a:pt x="733" y="528"/>
                  </a:lnTo>
                  <a:lnTo>
                    <a:pt x="731" y="524"/>
                  </a:lnTo>
                  <a:lnTo>
                    <a:pt x="740" y="514"/>
                  </a:lnTo>
                  <a:lnTo>
                    <a:pt x="743" y="512"/>
                  </a:lnTo>
                  <a:lnTo>
                    <a:pt x="751" y="511"/>
                  </a:lnTo>
                  <a:lnTo>
                    <a:pt x="759" y="510"/>
                  </a:lnTo>
                  <a:lnTo>
                    <a:pt x="767" y="509"/>
                  </a:lnTo>
                  <a:lnTo>
                    <a:pt x="770" y="508"/>
                  </a:lnTo>
                  <a:lnTo>
                    <a:pt x="776" y="485"/>
                  </a:lnTo>
                  <a:lnTo>
                    <a:pt x="774" y="484"/>
                  </a:lnTo>
                  <a:lnTo>
                    <a:pt x="770" y="480"/>
                  </a:lnTo>
                  <a:lnTo>
                    <a:pt x="764" y="475"/>
                  </a:lnTo>
                  <a:lnTo>
                    <a:pt x="758" y="471"/>
                  </a:lnTo>
                  <a:lnTo>
                    <a:pt x="753" y="468"/>
                  </a:lnTo>
                  <a:lnTo>
                    <a:pt x="751" y="467"/>
                  </a:lnTo>
                  <a:lnTo>
                    <a:pt x="749" y="453"/>
                  </a:lnTo>
                  <a:lnTo>
                    <a:pt x="751" y="451"/>
                  </a:lnTo>
                  <a:lnTo>
                    <a:pt x="754" y="447"/>
                  </a:lnTo>
                  <a:lnTo>
                    <a:pt x="759" y="441"/>
                  </a:lnTo>
                  <a:lnTo>
                    <a:pt x="763" y="435"/>
                  </a:lnTo>
                  <a:lnTo>
                    <a:pt x="766" y="430"/>
                  </a:lnTo>
                  <a:lnTo>
                    <a:pt x="767" y="428"/>
                  </a:lnTo>
                  <a:lnTo>
                    <a:pt x="755" y="407"/>
                  </a:lnTo>
                  <a:lnTo>
                    <a:pt x="752" y="407"/>
                  </a:lnTo>
                  <a:lnTo>
                    <a:pt x="745" y="408"/>
                  </a:lnTo>
                  <a:lnTo>
                    <a:pt x="735" y="410"/>
                  </a:lnTo>
                  <a:lnTo>
                    <a:pt x="728" y="412"/>
                  </a:lnTo>
                  <a:lnTo>
                    <a:pt x="725" y="412"/>
                  </a:lnTo>
                  <a:lnTo>
                    <a:pt x="715" y="404"/>
                  </a:lnTo>
                  <a:lnTo>
                    <a:pt x="713" y="401"/>
                  </a:lnTo>
                  <a:lnTo>
                    <a:pt x="712" y="393"/>
                  </a:lnTo>
                  <a:lnTo>
                    <a:pt x="711" y="384"/>
                  </a:lnTo>
                  <a:lnTo>
                    <a:pt x="710" y="376"/>
                  </a:lnTo>
                  <a:lnTo>
                    <a:pt x="709" y="373"/>
                  </a:lnTo>
                  <a:lnTo>
                    <a:pt x="687" y="368"/>
                  </a:lnTo>
                  <a:close/>
                  <a:moveTo>
                    <a:pt x="352" y="152"/>
                  </a:moveTo>
                  <a:lnTo>
                    <a:pt x="350" y="155"/>
                  </a:lnTo>
                  <a:lnTo>
                    <a:pt x="347" y="162"/>
                  </a:lnTo>
                  <a:lnTo>
                    <a:pt x="343" y="172"/>
                  </a:lnTo>
                  <a:lnTo>
                    <a:pt x="339" y="182"/>
                  </a:lnTo>
                  <a:lnTo>
                    <a:pt x="334" y="193"/>
                  </a:lnTo>
                  <a:lnTo>
                    <a:pt x="331" y="203"/>
                  </a:lnTo>
                  <a:lnTo>
                    <a:pt x="328" y="209"/>
                  </a:lnTo>
                  <a:lnTo>
                    <a:pt x="327" y="212"/>
                  </a:lnTo>
                  <a:lnTo>
                    <a:pt x="301" y="223"/>
                  </a:lnTo>
                  <a:lnTo>
                    <a:pt x="297" y="222"/>
                  </a:lnTo>
                  <a:lnTo>
                    <a:pt x="291" y="218"/>
                  </a:lnTo>
                  <a:lnTo>
                    <a:pt x="281" y="215"/>
                  </a:lnTo>
                  <a:lnTo>
                    <a:pt x="270" y="210"/>
                  </a:lnTo>
                  <a:lnTo>
                    <a:pt x="259" y="206"/>
                  </a:lnTo>
                  <a:lnTo>
                    <a:pt x="249" y="203"/>
                  </a:lnTo>
                  <a:lnTo>
                    <a:pt x="242" y="200"/>
                  </a:lnTo>
                  <a:lnTo>
                    <a:pt x="238" y="199"/>
                  </a:lnTo>
                  <a:lnTo>
                    <a:pt x="204" y="233"/>
                  </a:lnTo>
                  <a:lnTo>
                    <a:pt x="205" y="236"/>
                  </a:lnTo>
                  <a:lnTo>
                    <a:pt x="207" y="243"/>
                  </a:lnTo>
                  <a:lnTo>
                    <a:pt x="211" y="253"/>
                  </a:lnTo>
                  <a:lnTo>
                    <a:pt x="216" y="264"/>
                  </a:lnTo>
                  <a:lnTo>
                    <a:pt x="220" y="274"/>
                  </a:lnTo>
                  <a:lnTo>
                    <a:pt x="225" y="283"/>
                  </a:lnTo>
                  <a:lnTo>
                    <a:pt x="228" y="290"/>
                  </a:lnTo>
                  <a:lnTo>
                    <a:pt x="229" y="292"/>
                  </a:lnTo>
                  <a:lnTo>
                    <a:pt x="218" y="319"/>
                  </a:lnTo>
                  <a:lnTo>
                    <a:pt x="216" y="320"/>
                  </a:lnTo>
                  <a:lnTo>
                    <a:pt x="208" y="322"/>
                  </a:lnTo>
                  <a:lnTo>
                    <a:pt x="199" y="326"/>
                  </a:lnTo>
                  <a:lnTo>
                    <a:pt x="188" y="331"/>
                  </a:lnTo>
                  <a:lnTo>
                    <a:pt x="177" y="335"/>
                  </a:lnTo>
                  <a:lnTo>
                    <a:pt x="167" y="339"/>
                  </a:lnTo>
                  <a:lnTo>
                    <a:pt x="161" y="343"/>
                  </a:lnTo>
                  <a:lnTo>
                    <a:pt x="158" y="345"/>
                  </a:lnTo>
                  <a:lnTo>
                    <a:pt x="158" y="392"/>
                  </a:lnTo>
                  <a:lnTo>
                    <a:pt x="161" y="394"/>
                  </a:lnTo>
                  <a:lnTo>
                    <a:pt x="167" y="398"/>
                  </a:lnTo>
                  <a:lnTo>
                    <a:pt x="177" y="401"/>
                  </a:lnTo>
                  <a:lnTo>
                    <a:pt x="188" y="406"/>
                  </a:lnTo>
                  <a:lnTo>
                    <a:pt x="199" y="410"/>
                  </a:lnTo>
                  <a:lnTo>
                    <a:pt x="208" y="413"/>
                  </a:lnTo>
                  <a:lnTo>
                    <a:pt x="216" y="416"/>
                  </a:lnTo>
                  <a:lnTo>
                    <a:pt x="218" y="417"/>
                  </a:lnTo>
                  <a:lnTo>
                    <a:pt x="229" y="443"/>
                  </a:lnTo>
                  <a:lnTo>
                    <a:pt x="228" y="445"/>
                  </a:lnTo>
                  <a:lnTo>
                    <a:pt x="225" y="453"/>
                  </a:lnTo>
                  <a:lnTo>
                    <a:pt x="222" y="462"/>
                  </a:lnTo>
                  <a:lnTo>
                    <a:pt x="217" y="473"/>
                  </a:lnTo>
                  <a:lnTo>
                    <a:pt x="212" y="484"/>
                  </a:lnTo>
                  <a:lnTo>
                    <a:pt x="208" y="493"/>
                  </a:lnTo>
                  <a:lnTo>
                    <a:pt x="206" y="501"/>
                  </a:lnTo>
                  <a:lnTo>
                    <a:pt x="206" y="504"/>
                  </a:lnTo>
                  <a:lnTo>
                    <a:pt x="240" y="538"/>
                  </a:lnTo>
                  <a:lnTo>
                    <a:pt x="243" y="536"/>
                  </a:lnTo>
                  <a:lnTo>
                    <a:pt x="250" y="534"/>
                  </a:lnTo>
                  <a:lnTo>
                    <a:pt x="260" y="530"/>
                  </a:lnTo>
                  <a:lnTo>
                    <a:pt x="271" y="526"/>
                  </a:lnTo>
                  <a:lnTo>
                    <a:pt x="281" y="521"/>
                  </a:lnTo>
                  <a:lnTo>
                    <a:pt x="291" y="517"/>
                  </a:lnTo>
                  <a:lnTo>
                    <a:pt x="298" y="514"/>
                  </a:lnTo>
                  <a:lnTo>
                    <a:pt x="301" y="512"/>
                  </a:lnTo>
                  <a:lnTo>
                    <a:pt x="327" y="523"/>
                  </a:lnTo>
                  <a:lnTo>
                    <a:pt x="328" y="527"/>
                  </a:lnTo>
                  <a:lnTo>
                    <a:pt x="331" y="533"/>
                  </a:lnTo>
                  <a:lnTo>
                    <a:pt x="335" y="542"/>
                  </a:lnTo>
                  <a:lnTo>
                    <a:pt x="340" y="553"/>
                  </a:lnTo>
                  <a:lnTo>
                    <a:pt x="345" y="564"/>
                  </a:lnTo>
                  <a:lnTo>
                    <a:pt x="348" y="574"/>
                  </a:lnTo>
                  <a:lnTo>
                    <a:pt x="352" y="581"/>
                  </a:lnTo>
                  <a:lnTo>
                    <a:pt x="354" y="583"/>
                  </a:lnTo>
                  <a:lnTo>
                    <a:pt x="402" y="583"/>
                  </a:lnTo>
                  <a:lnTo>
                    <a:pt x="405" y="581"/>
                  </a:lnTo>
                  <a:lnTo>
                    <a:pt x="408" y="574"/>
                  </a:lnTo>
                  <a:lnTo>
                    <a:pt x="412" y="564"/>
                  </a:lnTo>
                  <a:lnTo>
                    <a:pt x="417" y="553"/>
                  </a:lnTo>
                  <a:lnTo>
                    <a:pt x="420" y="542"/>
                  </a:lnTo>
                  <a:lnTo>
                    <a:pt x="424" y="533"/>
                  </a:lnTo>
                  <a:lnTo>
                    <a:pt x="427" y="526"/>
                  </a:lnTo>
                  <a:lnTo>
                    <a:pt x="427" y="523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5" y="516"/>
                  </a:lnTo>
                  <a:lnTo>
                    <a:pt x="474" y="521"/>
                  </a:lnTo>
                  <a:lnTo>
                    <a:pt x="485" y="524"/>
                  </a:lnTo>
                  <a:lnTo>
                    <a:pt x="496" y="529"/>
                  </a:lnTo>
                  <a:lnTo>
                    <a:pt x="506" y="533"/>
                  </a:lnTo>
                  <a:lnTo>
                    <a:pt x="514" y="535"/>
                  </a:lnTo>
                  <a:lnTo>
                    <a:pt x="516" y="535"/>
                  </a:lnTo>
                  <a:lnTo>
                    <a:pt x="551" y="503"/>
                  </a:lnTo>
                  <a:lnTo>
                    <a:pt x="551" y="499"/>
                  </a:lnTo>
                  <a:lnTo>
                    <a:pt x="548" y="492"/>
                  </a:lnTo>
                  <a:lnTo>
                    <a:pt x="544" y="483"/>
                  </a:lnTo>
                  <a:lnTo>
                    <a:pt x="539" y="472"/>
                  </a:lnTo>
                  <a:lnTo>
                    <a:pt x="534" y="461"/>
                  </a:lnTo>
                  <a:lnTo>
                    <a:pt x="530" y="451"/>
                  </a:lnTo>
                  <a:lnTo>
                    <a:pt x="527" y="445"/>
                  </a:lnTo>
                  <a:lnTo>
                    <a:pt x="526" y="443"/>
                  </a:lnTo>
                  <a:lnTo>
                    <a:pt x="538" y="417"/>
                  </a:lnTo>
                  <a:lnTo>
                    <a:pt x="540" y="416"/>
                  </a:lnTo>
                  <a:lnTo>
                    <a:pt x="546" y="413"/>
                  </a:lnTo>
                  <a:lnTo>
                    <a:pt x="556" y="410"/>
                  </a:lnTo>
                  <a:lnTo>
                    <a:pt x="567" y="405"/>
                  </a:lnTo>
                  <a:lnTo>
                    <a:pt x="578" y="400"/>
                  </a:lnTo>
                  <a:lnTo>
                    <a:pt x="588" y="395"/>
                  </a:lnTo>
                  <a:lnTo>
                    <a:pt x="595" y="393"/>
                  </a:lnTo>
                  <a:lnTo>
                    <a:pt x="597" y="390"/>
                  </a:lnTo>
                  <a:lnTo>
                    <a:pt x="597" y="343"/>
                  </a:lnTo>
                  <a:lnTo>
                    <a:pt x="595" y="341"/>
                  </a:lnTo>
                  <a:lnTo>
                    <a:pt x="588" y="338"/>
                  </a:lnTo>
                  <a:lnTo>
                    <a:pt x="578" y="334"/>
                  </a:lnTo>
                  <a:lnTo>
                    <a:pt x="567" y="329"/>
                  </a:lnTo>
                  <a:lnTo>
                    <a:pt x="556" y="325"/>
                  </a:lnTo>
                  <a:lnTo>
                    <a:pt x="546" y="322"/>
                  </a:lnTo>
                  <a:lnTo>
                    <a:pt x="540" y="319"/>
                  </a:lnTo>
                  <a:lnTo>
                    <a:pt x="536" y="319"/>
                  </a:lnTo>
                  <a:lnTo>
                    <a:pt x="526" y="292"/>
                  </a:lnTo>
                  <a:lnTo>
                    <a:pt x="527" y="290"/>
                  </a:lnTo>
                  <a:lnTo>
                    <a:pt x="529" y="283"/>
                  </a:lnTo>
                  <a:lnTo>
                    <a:pt x="534" y="273"/>
                  </a:lnTo>
                  <a:lnTo>
                    <a:pt x="539" y="262"/>
                  </a:lnTo>
                  <a:lnTo>
                    <a:pt x="542" y="252"/>
                  </a:lnTo>
                  <a:lnTo>
                    <a:pt x="546" y="242"/>
                  </a:lnTo>
                  <a:lnTo>
                    <a:pt x="548" y="235"/>
                  </a:lnTo>
                  <a:lnTo>
                    <a:pt x="550" y="231"/>
                  </a:lnTo>
                  <a:lnTo>
                    <a:pt x="515" y="198"/>
                  </a:lnTo>
                  <a:lnTo>
                    <a:pt x="511" y="199"/>
                  </a:lnTo>
                  <a:lnTo>
                    <a:pt x="504" y="201"/>
                  </a:lnTo>
                  <a:lnTo>
                    <a:pt x="494" y="205"/>
                  </a:lnTo>
                  <a:lnTo>
                    <a:pt x="484" y="210"/>
                  </a:lnTo>
                  <a:lnTo>
                    <a:pt x="473" y="215"/>
                  </a:lnTo>
                  <a:lnTo>
                    <a:pt x="463" y="218"/>
                  </a:lnTo>
                  <a:lnTo>
                    <a:pt x="457" y="222"/>
                  </a:lnTo>
                  <a:lnTo>
                    <a:pt x="455" y="223"/>
                  </a:lnTo>
                  <a:lnTo>
                    <a:pt x="427" y="211"/>
                  </a:lnTo>
                  <a:lnTo>
                    <a:pt x="426" y="209"/>
                  </a:lnTo>
                  <a:lnTo>
                    <a:pt x="424" y="203"/>
                  </a:lnTo>
                  <a:lnTo>
                    <a:pt x="420" y="193"/>
                  </a:lnTo>
                  <a:lnTo>
                    <a:pt x="416" y="182"/>
                  </a:lnTo>
                  <a:lnTo>
                    <a:pt x="411" y="172"/>
                  </a:lnTo>
                  <a:lnTo>
                    <a:pt x="406" y="162"/>
                  </a:lnTo>
                  <a:lnTo>
                    <a:pt x="402" y="155"/>
                  </a:lnTo>
                  <a:lnTo>
                    <a:pt x="401" y="152"/>
                  </a:lnTo>
                  <a:lnTo>
                    <a:pt x="352" y="152"/>
                  </a:lnTo>
                  <a:close/>
                  <a:moveTo>
                    <a:pt x="521" y="0"/>
                  </a:moveTo>
                  <a:lnTo>
                    <a:pt x="539" y="2"/>
                  </a:lnTo>
                  <a:lnTo>
                    <a:pt x="557" y="2"/>
                  </a:lnTo>
                  <a:lnTo>
                    <a:pt x="575" y="3"/>
                  </a:lnTo>
                  <a:lnTo>
                    <a:pt x="593" y="4"/>
                  </a:lnTo>
                  <a:lnTo>
                    <a:pt x="612" y="6"/>
                  </a:lnTo>
                  <a:lnTo>
                    <a:pt x="630" y="10"/>
                  </a:lnTo>
                  <a:lnTo>
                    <a:pt x="648" y="14"/>
                  </a:lnTo>
                  <a:lnTo>
                    <a:pt x="664" y="17"/>
                  </a:lnTo>
                  <a:lnTo>
                    <a:pt x="682" y="22"/>
                  </a:lnTo>
                  <a:lnTo>
                    <a:pt x="700" y="27"/>
                  </a:lnTo>
                  <a:lnTo>
                    <a:pt x="718" y="33"/>
                  </a:lnTo>
                  <a:lnTo>
                    <a:pt x="733" y="38"/>
                  </a:lnTo>
                  <a:lnTo>
                    <a:pt x="747" y="44"/>
                  </a:lnTo>
                  <a:lnTo>
                    <a:pt x="761" y="49"/>
                  </a:lnTo>
                  <a:lnTo>
                    <a:pt x="776" y="55"/>
                  </a:lnTo>
                  <a:lnTo>
                    <a:pt x="789" y="63"/>
                  </a:lnTo>
                  <a:lnTo>
                    <a:pt x="802" y="70"/>
                  </a:lnTo>
                  <a:lnTo>
                    <a:pt x="815" y="77"/>
                  </a:lnTo>
                  <a:lnTo>
                    <a:pt x="828" y="84"/>
                  </a:lnTo>
                  <a:lnTo>
                    <a:pt x="840" y="94"/>
                  </a:lnTo>
                  <a:lnTo>
                    <a:pt x="853" y="102"/>
                  </a:lnTo>
                  <a:lnTo>
                    <a:pt x="828" y="112"/>
                  </a:lnTo>
                  <a:lnTo>
                    <a:pt x="839" y="121"/>
                  </a:lnTo>
                  <a:lnTo>
                    <a:pt x="850" y="132"/>
                  </a:lnTo>
                  <a:lnTo>
                    <a:pt x="861" y="143"/>
                  </a:lnTo>
                  <a:lnTo>
                    <a:pt x="871" y="154"/>
                  </a:lnTo>
                  <a:lnTo>
                    <a:pt x="881" y="167"/>
                  </a:lnTo>
                  <a:lnTo>
                    <a:pt x="892" y="181"/>
                  </a:lnTo>
                  <a:lnTo>
                    <a:pt x="903" y="197"/>
                  </a:lnTo>
                  <a:lnTo>
                    <a:pt x="913" y="211"/>
                  </a:lnTo>
                  <a:lnTo>
                    <a:pt x="923" y="228"/>
                  </a:lnTo>
                  <a:lnTo>
                    <a:pt x="895" y="245"/>
                  </a:lnTo>
                  <a:lnTo>
                    <a:pt x="904" y="261"/>
                  </a:lnTo>
                  <a:lnTo>
                    <a:pt x="913" y="279"/>
                  </a:lnTo>
                  <a:lnTo>
                    <a:pt x="922" y="296"/>
                  </a:lnTo>
                  <a:lnTo>
                    <a:pt x="929" y="315"/>
                  </a:lnTo>
                  <a:lnTo>
                    <a:pt x="936" y="334"/>
                  </a:lnTo>
                  <a:lnTo>
                    <a:pt x="942" y="352"/>
                  </a:lnTo>
                  <a:lnTo>
                    <a:pt x="949" y="371"/>
                  </a:lnTo>
                  <a:lnTo>
                    <a:pt x="955" y="389"/>
                  </a:lnTo>
                  <a:lnTo>
                    <a:pt x="960" y="408"/>
                  </a:lnTo>
                  <a:lnTo>
                    <a:pt x="965" y="428"/>
                  </a:lnTo>
                  <a:lnTo>
                    <a:pt x="968" y="447"/>
                  </a:lnTo>
                  <a:lnTo>
                    <a:pt x="967" y="456"/>
                  </a:lnTo>
                  <a:lnTo>
                    <a:pt x="962" y="466"/>
                  </a:lnTo>
                  <a:lnTo>
                    <a:pt x="958" y="475"/>
                  </a:lnTo>
                  <a:lnTo>
                    <a:pt x="958" y="485"/>
                  </a:lnTo>
                  <a:lnTo>
                    <a:pt x="962" y="508"/>
                  </a:lnTo>
                  <a:lnTo>
                    <a:pt x="968" y="529"/>
                  </a:lnTo>
                  <a:lnTo>
                    <a:pt x="977" y="550"/>
                  </a:lnTo>
                  <a:lnTo>
                    <a:pt x="985" y="571"/>
                  </a:lnTo>
                  <a:lnTo>
                    <a:pt x="993" y="593"/>
                  </a:lnTo>
                  <a:lnTo>
                    <a:pt x="1002" y="614"/>
                  </a:lnTo>
                  <a:lnTo>
                    <a:pt x="1009" y="637"/>
                  </a:lnTo>
                  <a:lnTo>
                    <a:pt x="1016" y="661"/>
                  </a:lnTo>
                  <a:lnTo>
                    <a:pt x="1017" y="667"/>
                  </a:lnTo>
                  <a:lnTo>
                    <a:pt x="1015" y="673"/>
                  </a:lnTo>
                  <a:lnTo>
                    <a:pt x="1013" y="679"/>
                  </a:lnTo>
                  <a:lnTo>
                    <a:pt x="1008" y="684"/>
                  </a:lnTo>
                  <a:lnTo>
                    <a:pt x="1002" y="688"/>
                  </a:lnTo>
                  <a:lnTo>
                    <a:pt x="993" y="692"/>
                  </a:lnTo>
                  <a:lnTo>
                    <a:pt x="985" y="697"/>
                  </a:lnTo>
                  <a:lnTo>
                    <a:pt x="974" y="700"/>
                  </a:lnTo>
                  <a:lnTo>
                    <a:pt x="974" y="717"/>
                  </a:lnTo>
                  <a:lnTo>
                    <a:pt x="978" y="735"/>
                  </a:lnTo>
                  <a:lnTo>
                    <a:pt x="982" y="754"/>
                  </a:lnTo>
                  <a:lnTo>
                    <a:pt x="987" y="774"/>
                  </a:lnTo>
                  <a:lnTo>
                    <a:pt x="989" y="780"/>
                  </a:lnTo>
                  <a:lnTo>
                    <a:pt x="987" y="785"/>
                  </a:lnTo>
                  <a:lnTo>
                    <a:pt x="985" y="791"/>
                  </a:lnTo>
                  <a:lnTo>
                    <a:pt x="982" y="796"/>
                  </a:lnTo>
                  <a:lnTo>
                    <a:pt x="977" y="801"/>
                  </a:lnTo>
                  <a:lnTo>
                    <a:pt x="971" y="806"/>
                  </a:lnTo>
                  <a:lnTo>
                    <a:pt x="964" y="810"/>
                  </a:lnTo>
                  <a:lnTo>
                    <a:pt x="958" y="813"/>
                  </a:lnTo>
                  <a:lnTo>
                    <a:pt x="964" y="818"/>
                  </a:lnTo>
                  <a:lnTo>
                    <a:pt x="968" y="821"/>
                  </a:lnTo>
                  <a:lnTo>
                    <a:pt x="973" y="827"/>
                  </a:lnTo>
                  <a:lnTo>
                    <a:pt x="978" y="832"/>
                  </a:lnTo>
                  <a:lnTo>
                    <a:pt x="980" y="838"/>
                  </a:lnTo>
                  <a:lnTo>
                    <a:pt x="982" y="844"/>
                  </a:lnTo>
                  <a:lnTo>
                    <a:pt x="983" y="850"/>
                  </a:lnTo>
                  <a:lnTo>
                    <a:pt x="984" y="856"/>
                  </a:lnTo>
                  <a:lnTo>
                    <a:pt x="983" y="862"/>
                  </a:lnTo>
                  <a:lnTo>
                    <a:pt x="980" y="867"/>
                  </a:lnTo>
                  <a:lnTo>
                    <a:pt x="978" y="873"/>
                  </a:lnTo>
                  <a:lnTo>
                    <a:pt x="974" y="877"/>
                  </a:lnTo>
                  <a:lnTo>
                    <a:pt x="971" y="882"/>
                  </a:lnTo>
                  <a:lnTo>
                    <a:pt x="968" y="887"/>
                  </a:lnTo>
                  <a:lnTo>
                    <a:pt x="965" y="892"/>
                  </a:lnTo>
                  <a:lnTo>
                    <a:pt x="964" y="898"/>
                  </a:lnTo>
                  <a:lnTo>
                    <a:pt x="964" y="912"/>
                  </a:lnTo>
                  <a:lnTo>
                    <a:pt x="966" y="925"/>
                  </a:lnTo>
                  <a:lnTo>
                    <a:pt x="967" y="940"/>
                  </a:lnTo>
                  <a:lnTo>
                    <a:pt x="965" y="953"/>
                  </a:lnTo>
                  <a:lnTo>
                    <a:pt x="960" y="959"/>
                  </a:lnTo>
                  <a:lnTo>
                    <a:pt x="955" y="964"/>
                  </a:lnTo>
                  <a:lnTo>
                    <a:pt x="949" y="969"/>
                  </a:lnTo>
                  <a:lnTo>
                    <a:pt x="942" y="974"/>
                  </a:lnTo>
                  <a:lnTo>
                    <a:pt x="935" y="978"/>
                  </a:lnTo>
                  <a:lnTo>
                    <a:pt x="928" y="980"/>
                  </a:lnTo>
                  <a:lnTo>
                    <a:pt x="920" y="983"/>
                  </a:lnTo>
                  <a:lnTo>
                    <a:pt x="913" y="983"/>
                  </a:lnTo>
                  <a:lnTo>
                    <a:pt x="901" y="983"/>
                  </a:lnTo>
                  <a:lnTo>
                    <a:pt x="889" y="981"/>
                  </a:lnTo>
                  <a:lnTo>
                    <a:pt x="879" y="980"/>
                  </a:lnTo>
                  <a:lnTo>
                    <a:pt x="904" y="980"/>
                  </a:lnTo>
                  <a:lnTo>
                    <a:pt x="894" y="979"/>
                  </a:lnTo>
                  <a:lnTo>
                    <a:pt x="883" y="978"/>
                  </a:lnTo>
                  <a:lnTo>
                    <a:pt x="874" y="977"/>
                  </a:lnTo>
                  <a:lnTo>
                    <a:pt x="864" y="975"/>
                  </a:lnTo>
                  <a:lnTo>
                    <a:pt x="855" y="975"/>
                  </a:lnTo>
                  <a:lnTo>
                    <a:pt x="845" y="974"/>
                  </a:lnTo>
                  <a:lnTo>
                    <a:pt x="843" y="974"/>
                  </a:lnTo>
                  <a:lnTo>
                    <a:pt x="832" y="974"/>
                  </a:lnTo>
                  <a:lnTo>
                    <a:pt x="821" y="975"/>
                  </a:lnTo>
                  <a:lnTo>
                    <a:pt x="814" y="977"/>
                  </a:lnTo>
                  <a:lnTo>
                    <a:pt x="806" y="979"/>
                  </a:lnTo>
                  <a:lnTo>
                    <a:pt x="798" y="981"/>
                  </a:lnTo>
                  <a:lnTo>
                    <a:pt x="792" y="985"/>
                  </a:lnTo>
                  <a:lnTo>
                    <a:pt x="789" y="990"/>
                  </a:lnTo>
                  <a:lnTo>
                    <a:pt x="785" y="996"/>
                  </a:lnTo>
                  <a:lnTo>
                    <a:pt x="782" y="1002"/>
                  </a:lnTo>
                  <a:lnTo>
                    <a:pt x="780" y="1010"/>
                  </a:lnTo>
                  <a:lnTo>
                    <a:pt x="777" y="1044"/>
                  </a:lnTo>
                  <a:lnTo>
                    <a:pt x="774" y="1111"/>
                  </a:lnTo>
                  <a:lnTo>
                    <a:pt x="773" y="1141"/>
                  </a:lnTo>
                  <a:lnTo>
                    <a:pt x="773" y="1170"/>
                  </a:lnTo>
                  <a:lnTo>
                    <a:pt x="771" y="1180"/>
                  </a:lnTo>
                  <a:lnTo>
                    <a:pt x="260" y="1168"/>
                  </a:lnTo>
                  <a:lnTo>
                    <a:pt x="258" y="1087"/>
                  </a:lnTo>
                  <a:lnTo>
                    <a:pt x="261" y="1057"/>
                  </a:lnTo>
                  <a:lnTo>
                    <a:pt x="261" y="1053"/>
                  </a:lnTo>
                  <a:lnTo>
                    <a:pt x="261" y="1042"/>
                  </a:lnTo>
                  <a:lnTo>
                    <a:pt x="260" y="1026"/>
                  </a:lnTo>
                  <a:lnTo>
                    <a:pt x="256" y="1003"/>
                  </a:lnTo>
                  <a:lnTo>
                    <a:pt x="250" y="975"/>
                  </a:lnTo>
                  <a:lnTo>
                    <a:pt x="241" y="944"/>
                  </a:lnTo>
                  <a:lnTo>
                    <a:pt x="228" y="910"/>
                  </a:lnTo>
                  <a:lnTo>
                    <a:pt x="210" y="873"/>
                  </a:lnTo>
                  <a:lnTo>
                    <a:pt x="186" y="832"/>
                  </a:lnTo>
                  <a:lnTo>
                    <a:pt x="156" y="791"/>
                  </a:lnTo>
                  <a:lnTo>
                    <a:pt x="119" y="749"/>
                  </a:lnTo>
                  <a:lnTo>
                    <a:pt x="30" y="607"/>
                  </a:lnTo>
                  <a:lnTo>
                    <a:pt x="19" y="574"/>
                  </a:lnTo>
                  <a:lnTo>
                    <a:pt x="10" y="539"/>
                  </a:lnTo>
                  <a:lnTo>
                    <a:pt x="4" y="504"/>
                  </a:lnTo>
                  <a:lnTo>
                    <a:pt x="0" y="469"/>
                  </a:lnTo>
                  <a:lnTo>
                    <a:pt x="0" y="434"/>
                  </a:lnTo>
                  <a:lnTo>
                    <a:pt x="1" y="398"/>
                  </a:lnTo>
                  <a:lnTo>
                    <a:pt x="6" y="362"/>
                  </a:lnTo>
                  <a:lnTo>
                    <a:pt x="10" y="345"/>
                  </a:lnTo>
                  <a:lnTo>
                    <a:pt x="15" y="327"/>
                  </a:lnTo>
                  <a:lnTo>
                    <a:pt x="19" y="310"/>
                  </a:lnTo>
                  <a:lnTo>
                    <a:pt x="25" y="294"/>
                  </a:lnTo>
                  <a:lnTo>
                    <a:pt x="33" y="277"/>
                  </a:lnTo>
                  <a:lnTo>
                    <a:pt x="40" y="260"/>
                  </a:lnTo>
                  <a:lnTo>
                    <a:pt x="48" y="245"/>
                  </a:lnTo>
                  <a:lnTo>
                    <a:pt x="57" y="228"/>
                  </a:lnTo>
                  <a:lnTo>
                    <a:pt x="66" y="212"/>
                  </a:lnTo>
                  <a:lnTo>
                    <a:pt x="77" y="198"/>
                  </a:lnTo>
                  <a:lnTo>
                    <a:pt x="88" y="183"/>
                  </a:lnTo>
                  <a:lnTo>
                    <a:pt x="98" y="169"/>
                  </a:lnTo>
                  <a:lnTo>
                    <a:pt x="110" y="155"/>
                  </a:lnTo>
                  <a:lnTo>
                    <a:pt x="122" y="143"/>
                  </a:lnTo>
                  <a:lnTo>
                    <a:pt x="135" y="130"/>
                  </a:lnTo>
                  <a:lnTo>
                    <a:pt x="149" y="119"/>
                  </a:lnTo>
                  <a:lnTo>
                    <a:pt x="163" y="107"/>
                  </a:lnTo>
                  <a:lnTo>
                    <a:pt x="179" y="96"/>
                  </a:lnTo>
                  <a:lnTo>
                    <a:pt x="194" y="85"/>
                  </a:lnTo>
                  <a:lnTo>
                    <a:pt x="211" y="76"/>
                  </a:lnTo>
                  <a:lnTo>
                    <a:pt x="228" y="67"/>
                  </a:lnTo>
                  <a:lnTo>
                    <a:pt x="246" y="59"/>
                  </a:lnTo>
                  <a:lnTo>
                    <a:pt x="262" y="51"/>
                  </a:lnTo>
                  <a:lnTo>
                    <a:pt x="280" y="44"/>
                  </a:lnTo>
                  <a:lnTo>
                    <a:pt x="298" y="38"/>
                  </a:lnTo>
                  <a:lnTo>
                    <a:pt x="317" y="32"/>
                  </a:lnTo>
                  <a:lnTo>
                    <a:pt x="337" y="26"/>
                  </a:lnTo>
                  <a:lnTo>
                    <a:pt x="354" y="21"/>
                  </a:lnTo>
                  <a:lnTo>
                    <a:pt x="374" y="17"/>
                  </a:lnTo>
                  <a:lnTo>
                    <a:pt x="392" y="14"/>
                  </a:lnTo>
                  <a:lnTo>
                    <a:pt x="411" y="10"/>
                  </a:lnTo>
                  <a:lnTo>
                    <a:pt x="430" y="6"/>
                  </a:lnTo>
                  <a:lnTo>
                    <a:pt x="448" y="4"/>
                  </a:lnTo>
                  <a:lnTo>
                    <a:pt x="466" y="3"/>
                  </a:lnTo>
                  <a:lnTo>
                    <a:pt x="484" y="2"/>
                  </a:lnTo>
                  <a:lnTo>
                    <a:pt x="502" y="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7894638" y="1943101"/>
              <a:ext cx="111125" cy="109538"/>
            </a:xfrm>
            <a:custGeom>
              <a:avLst/>
              <a:gdLst>
                <a:gd name="T0" fmla="*/ 70 w 141"/>
                <a:gd name="T1" fmla="*/ 0 h 139"/>
                <a:gd name="T2" fmla="*/ 93 w 141"/>
                <a:gd name="T3" fmla="*/ 4 h 139"/>
                <a:gd name="T4" fmla="*/ 112 w 141"/>
                <a:gd name="T5" fmla="*/ 13 h 139"/>
                <a:gd name="T6" fmla="*/ 128 w 141"/>
                <a:gd name="T7" fmla="*/ 29 h 139"/>
                <a:gd name="T8" fmla="*/ 137 w 141"/>
                <a:gd name="T9" fmla="*/ 48 h 139"/>
                <a:gd name="T10" fmla="*/ 141 w 141"/>
                <a:gd name="T11" fmla="*/ 70 h 139"/>
                <a:gd name="T12" fmla="*/ 137 w 141"/>
                <a:gd name="T13" fmla="*/ 91 h 139"/>
                <a:gd name="T14" fmla="*/ 128 w 141"/>
                <a:gd name="T15" fmla="*/ 110 h 139"/>
                <a:gd name="T16" fmla="*/ 112 w 141"/>
                <a:gd name="T17" fmla="*/ 125 h 139"/>
                <a:gd name="T18" fmla="*/ 93 w 141"/>
                <a:gd name="T19" fmla="*/ 136 h 139"/>
                <a:gd name="T20" fmla="*/ 70 w 141"/>
                <a:gd name="T21" fmla="*/ 139 h 139"/>
                <a:gd name="T22" fmla="*/ 49 w 141"/>
                <a:gd name="T23" fmla="*/ 136 h 139"/>
                <a:gd name="T24" fmla="*/ 28 w 141"/>
                <a:gd name="T25" fmla="*/ 125 h 139"/>
                <a:gd name="T26" fmla="*/ 14 w 141"/>
                <a:gd name="T27" fmla="*/ 110 h 139"/>
                <a:gd name="T28" fmla="*/ 3 w 141"/>
                <a:gd name="T29" fmla="*/ 91 h 139"/>
                <a:gd name="T30" fmla="*/ 0 w 141"/>
                <a:gd name="T31" fmla="*/ 70 h 139"/>
                <a:gd name="T32" fmla="*/ 3 w 141"/>
                <a:gd name="T33" fmla="*/ 48 h 139"/>
                <a:gd name="T34" fmla="*/ 14 w 141"/>
                <a:gd name="T35" fmla="*/ 29 h 139"/>
                <a:gd name="T36" fmla="*/ 28 w 141"/>
                <a:gd name="T37" fmla="*/ 13 h 139"/>
                <a:gd name="T38" fmla="*/ 49 w 141"/>
                <a:gd name="T39" fmla="*/ 4 h 139"/>
                <a:gd name="T40" fmla="*/ 70 w 141"/>
                <a:gd name="T4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139">
                  <a:moveTo>
                    <a:pt x="70" y="0"/>
                  </a:moveTo>
                  <a:lnTo>
                    <a:pt x="93" y="4"/>
                  </a:lnTo>
                  <a:lnTo>
                    <a:pt x="112" y="13"/>
                  </a:lnTo>
                  <a:lnTo>
                    <a:pt x="128" y="29"/>
                  </a:lnTo>
                  <a:lnTo>
                    <a:pt x="137" y="48"/>
                  </a:lnTo>
                  <a:lnTo>
                    <a:pt x="141" y="70"/>
                  </a:lnTo>
                  <a:lnTo>
                    <a:pt x="137" y="91"/>
                  </a:lnTo>
                  <a:lnTo>
                    <a:pt x="128" y="110"/>
                  </a:lnTo>
                  <a:lnTo>
                    <a:pt x="112" y="125"/>
                  </a:lnTo>
                  <a:lnTo>
                    <a:pt x="93" y="136"/>
                  </a:lnTo>
                  <a:lnTo>
                    <a:pt x="70" y="139"/>
                  </a:lnTo>
                  <a:lnTo>
                    <a:pt x="49" y="136"/>
                  </a:lnTo>
                  <a:lnTo>
                    <a:pt x="28" y="125"/>
                  </a:lnTo>
                  <a:lnTo>
                    <a:pt x="14" y="110"/>
                  </a:lnTo>
                  <a:lnTo>
                    <a:pt x="3" y="91"/>
                  </a:lnTo>
                  <a:lnTo>
                    <a:pt x="0" y="70"/>
                  </a:lnTo>
                  <a:lnTo>
                    <a:pt x="3" y="48"/>
                  </a:lnTo>
                  <a:lnTo>
                    <a:pt x="14" y="29"/>
                  </a:lnTo>
                  <a:lnTo>
                    <a:pt x="28" y="13"/>
                  </a:lnTo>
                  <a:lnTo>
                    <a:pt x="49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32660" y="2970834"/>
            <a:ext cx="3658556" cy="193899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1</a:t>
            </a:r>
            <a:r>
              <a:rPr lang="zh-CN" altLang="en-US" sz="2000" dirty="0"/>
              <a:t>．这个案例中邹忌是怎样劝说齐王的？</a:t>
            </a:r>
            <a:endParaRPr lang="zh-CN" altLang="en-US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2</a:t>
            </a:r>
            <a:r>
              <a:rPr lang="zh-CN" altLang="en-US" sz="2000" dirty="0"/>
              <a:t>．由这个案例中你悟出了怎样的劝说技巧？</a:t>
            </a:r>
            <a:endParaRPr lang="zh-CN" altLang="en-US" sz="2000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文本框 20"/>
          <p:cNvSpPr txBox="1"/>
          <p:nvPr/>
        </p:nvSpPr>
        <p:spPr>
          <a:xfrm>
            <a:off x="7800215" y="978328"/>
            <a:ext cx="3785144" cy="490134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1</a:t>
            </a:r>
            <a:r>
              <a:rPr lang="zh-CN" altLang="en-US" sz="1400" dirty="0"/>
              <a:t>．在校园中，经常看到有些学生不注意维护校园卫生，随手乱扔果皮纸屑。针对这种情况你该怎么说？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2</a:t>
            </a:r>
            <a:r>
              <a:rPr lang="zh-CN" altLang="en-US" sz="1400" dirty="0"/>
              <a:t>．静静是个内向的女孩子，可最近更加沉默寡言，原来她的父母前不久离婚了，深爱父母的她现在只能跟着爷爷生活。如果你是她的好朋友，你该怎样劝说她？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3</a:t>
            </a:r>
            <a:r>
              <a:rPr lang="zh-CN" altLang="en-US" sz="1400" dirty="0"/>
              <a:t>．学校检查寝室卫生，你所在的寝室打扫得非常干净整洁，但连三等奖都没有评上，寝室同学都很生气，作为寝室长的你如何做好同学们的思想工作？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4</a:t>
            </a:r>
            <a:r>
              <a:rPr lang="zh-CN" altLang="en-US" sz="1400" dirty="0"/>
              <a:t>．有个小学生沉迷网络游戏，天天逃学上网，他的妈妈怒气冲冲找到网吧，斥责老板耽误了孩子的学习，于是两人争吵起来。此时，作为旁观者的你，应该如何劝解他们？</a:t>
            </a:r>
            <a:endParaRPr lang="zh-CN" altLang="en-US" sz="1400" dirty="0"/>
          </a:p>
        </p:txBody>
      </p:sp>
      <p:grpSp>
        <p:nvGrpSpPr>
          <p:cNvPr id="7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8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六边形 32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3118</Words>
  <Application>WPS 演示</Application>
  <PresentationFormat>自定义</PresentationFormat>
  <Paragraphs>193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A.平安银行个贷部～王浩</cp:lastModifiedBy>
  <cp:revision>115</cp:revision>
  <dcterms:created xsi:type="dcterms:W3CDTF">2015-01-29T03:59:00Z</dcterms:created>
  <dcterms:modified xsi:type="dcterms:W3CDTF">2020-07-14T01:32:18Z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