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2" r:id="rId3"/>
    <p:sldId id="257" r:id="rId4"/>
    <p:sldId id="291" r:id="rId5"/>
    <p:sldId id="278" r:id="rId6"/>
    <p:sldId id="274" r:id="rId7"/>
    <p:sldId id="289" r:id="rId8"/>
    <p:sldId id="288" r:id="rId9"/>
    <p:sldId id="26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107" d="100"/>
          <a:sy n="107" d="100"/>
        </p:scale>
        <p:origin x="-714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cxnId="{1DDF66BD-6793-43B6-9B26-3A6D59109767}" type="parTrans">
      <dgm:prSet/>
      <dgm:spPr/>
      <dgm:t>
        <a:bodyPr/>
        <a:lstStyle/>
        <a:p>
          <a:endParaRPr lang="zh-CN" altLang="en-US"/>
        </a:p>
      </dgm:t>
    </dgm:pt>
    <dgm:pt modelId="{9D904024-F5B5-4AB2-B983-55C4758AD44A}" cxnId="{1DDF66BD-6793-43B6-9B26-3A6D59109767}" type="sibTrans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cxnId="{88AE9E9F-9281-451D-B5EC-C3962BA9986E}" type="parTrans">
      <dgm:prSet/>
      <dgm:spPr/>
      <dgm:t>
        <a:bodyPr/>
        <a:lstStyle/>
        <a:p>
          <a:endParaRPr lang="zh-CN" altLang="en-US"/>
        </a:p>
      </dgm:t>
    </dgm:pt>
    <dgm:pt modelId="{6471C046-AF26-4AA3-953F-0CCF1CCE3CDE}" cxnId="{88AE9E9F-9281-451D-B5EC-C3962BA9986E}" type="sibTrans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132B293C-E8FA-4308-83BD-258DA08AD1FF}" cxnId="{BDA2E6D8-9039-47F4-ADE2-1A6E57C78F2C}" type="parTrans">
      <dgm:prSet/>
      <dgm:spPr/>
      <dgm:t>
        <a:bodyPr/>
        <a:lstStyle/>
        <a:p>
          <a:endParaRPr lang="zh-CN" altLang="en-US"/>
        </a:p>
      </dgm:t>
    </dgm:pt>
    <dgm:pt modelId="{C0948FF3-45F5-40D1-AEF6-3A7FA3E15A28}" cxnId="{BDA2E6D8-9039-47F4-ADE2-1A6E57C78F2C}" type="sibTrans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cxnId="{120A9112-70E2-44B1-85D1-1C3915B3489A}" type="parTrans">
      <dgm:prSet/>
      <dgm:spPr/>
      <dgm:t>
        <a:bodyPr/>
        <a:lstStyle/>
        <a:p>
          <a:endParaRPr lang="zh-CN" altLang="en-US"/>
        </a:p>
      </dgm:t>
    </dgm:pt>
    <dgm:pt modelId="{A16EF1DC-CD42-41E1-B87B-C4533D62E2AE}" cxnId="{120A9112-70E2-44B1-85D1-1C3915B3489A}" type="sibTrans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2AD293C8-AF10-4EAF-AB5A-65E7233D66C7}" cxnId="{BD7BDC7C-458D-4D49-8D2C-9E4C9967DF27}" type="parTrans">
      <dgm:prSet/>
      <dgm:spPr/>
      <dgm:t>
        <a:bodyPr/>
        <a:lstStyle/>
        <a:p>
          <a:endParaRPr lang="zh-CN" altLang="en-US"/>
        </a:p>
      </dgm:t>
    </dgm:pt>
    <dgm:pt modelId="{FB12B106-96F0-4A65-AA70-58ED2A0FEB78}" cxnId="{BD7BDC7C-458D-4D49-8D2C-9E4C9967DF27}" type="sibTrans">
      <dgm:prSet/>
      <dgm:spPr/>
      <dgm:t>
        <a:bodyPr/>
        <a:lstStyle/>
        <a:p>
          <a:endParaRPr lang="zh-CN" altLang="en-US"/>
        </a:p>
      </dgm:t>
    </dgm:pt>
    <dgm:pt modelId="{2E63D707-5EC8-45A0-B9F5-E78756D394A2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C8134425-7A54-4109-9231-F2916F9FC708}" cxnId="{4260380E-4A3A-4F18-B66C-B669265DFBD5}" type="parTrans">
      <dgm:prSet/>
      <dgm:spPr/>
      <dgm:t>
        <a:bodyPr/>
        <a:lstStyle/>
        <a:p>
          <a:endParaRPr lang="zh-CN" altLang="en-US"/>
        </a:p>
      </dgm:t>
    </dgm:pt>
    <dgm:pt modelId="{0E3BEE6D-505B-4E34-B5FE-9DDFB6C7CABB}" cxnId="{4260380E-4A3A-4F18-B66C-B669265DFBD5}" type="sibTrans">
      <dgm:prSet/>
      <dgm:spPr/>
      <dgm:t>
        <a:bodyPr/>
        <a:lstStyle/>
        <a:p>
          <a:endParaRPr lang="zh-CN" altLang="en-US"/>
        </a:p>
      </dgm:t>
    </dgm:pt>
    <dgm:pt modelId="{1C31B503-2778-4CC5-93B1-C5F16D1F2811}">
      <dgm:prSet phldrT="[文本]"/>
      <dgm:spPr/>
      <dgm:t>
        <a:bodyPr/>
        <a:lstStyle/>
        <a:p>
          <a:r>
            <a:rPr lang="zh-CN" altLang="en-US" dirty="0"/>
            <a:t>现场操练</a:t>
          </a:r>
        </a:p>
      </dgm:t>
    </dgm:pt>
    <dgm:pt modelId="{1D5BE26D-2F25-43D2-92A9-8BC07865A504}" cxnId="{4FF9FABF-19EE-4EBA-BFF8-6C7B8E28AC64}" type="parTrans">
      <dgm:prSet/>
      <dgm:spPr/>
      <dgm:t>
        <a:bodyPr/>
        <a:lstStyle/>
        <a:p>
          <a:endParaRPr lang="zh-CN" altLang="en-US"/>
        </a:p>
      </dgm:t>
    </dgm:pt>
    <dgm:pt modelId="{EB6D785F-3EF0-488D-9DD8-9D5883BA3272}" cxnId="{4FF9FABF-19EE-4EBA-BFF8-6C7B8E28AC64}" type="sibTrans">
      <dgm:prSet/>
      <dgm:spPr/>
      <dgm:t>
        <a:bodyPr/>
        <a:lstStyle/>
        <a:p>
          <a:endParaRPr lang="zh-CN" altLang="en-US"/>
        </a:p>
      </dgm:t>
    </dgm:pt>
    <dgm:pt modelId="{ACD72C11-28B0-43CB-8D3E-93F564BB90ED}">
      <dgm:prSet phldrT="[文本]"/>
      <dgm:spPr/>
      <dgm:t>
        <a:bodyPr/>
        <a:lstStyle/>
        <a:p>
          <a:r>
            <a:rPr lang="zh-CN" altLang="en-US" dirty="0"/>
            <a:t>（一）</a:t>
          </a:r>
        </a:p>
      </dgm:t>
    </dgm:pt>
    <dgm:pt modelId="{A7EE4D5F-244B-4483-BB2F-B69C743BC869}" cxnId="{F921DB7A-B411-4949-87E3-C58D37DA8E58}" type="parTrans">
      <dgm:prSet/>
      <dgm:spPr/>
      <dgm:t>
        <a:bodyPr/>
        <a:lstStyle/>
        <a:p>
          <a:endParaRPr lang="zh-CN" altLang="en-US"/>
        </a:p>
      </dgm:t>
    </dgm:pt>
    <dgm:pt modelId="{2903D157-5E1B-46F7-B7D7-D12FC2581519}" cxnId="{F921DB7A-B411-4949-87E3-C58D37DA8E58}" type="sibTrans">
      <dgm:prSet/>
      <dgm:spPr/>
      <dgm:t>
        <a:bodyPr/>
        <a:lstStyle/>
        <a:p>
          <a:endParaRPr lang="zh-CN" altLang="en-US"/>
        </a:p>
      </dgm:t>
    </dgm:pt>
    <dgm:pt modelId="{F083187E-FF31-4D8F-8044-DE5089E0612D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CA79C953-012C-407B-AB1E-56589B2D5D38}" cxnId="{958A1F8B-6C27-41CC-9D71-DB9E59799B47}" type="parTrans">
      <dgm:prSet/>
      <dgm:spPr/>
      <dgm:t>
        <a:bodyPr/>
        <a:lstStyle/>
        <a:p>
          <a:endParaRPr lang="zh-CN" altLang="en-US"/>
        </a:p>
      </dgm:t>
    </dgm:pt>
    <dgm:pt modelId="{B8094B64-268D-4E95-820E-C7800BEA3F84}" cxnId="{958A1F8B-6C27-41CC-9D71-DB9E59799B47}" type="sibTrans">
      <dgm:prSet/>
      <dgm:spPr/>
      <dgm:t>
        <a:bodyPr/>
        <a:lstStyle/>
        <a:p>
          <a:endParaRPr lang="zh-CN" altLang="en-US"/>
        </a:p>
      </dgm:t>
    </dgm:pt>
    <dgm:pt modelId="{5C0E77EF-E677-4419-9A8E-C696615E71E7}">
      <dgm:prSet/>
      <dgm:spPr/>
      <dgm:t>
        <a:bodyPr/>
        <a:lstStyle/>
        <a:p>
          <a:r>
            <a:rPr lang="zh-CN" altLang="en-US" dirty="0"/>
            <a:t>（二）</a:t>
          </a:r>
        </a:p>
      </dgm:t>
    </dgm:pt>
    <dgm:pt modelId="{6F72E61F-9905-4CB4-ABED-AE07EF5154F6}" cxnId="{EF6B1377-DA7C-432D-BDE5-7A3BCC035623}" type="parTrans">
      <dgm:prSet/>
      <dgm:spPr/>
      <dgm:t>
        <a:bodyPr/>
        <a:lstStyle/>
        <a:p>
          <a:endParaRPr lang="zh-CN" altLang="en-US"/>
        </a:p>
      </dgm:t>
    </dgm:pt>
    <dgm:pt modelId="{CAEFEDAE-2147-4B1E-A8C0-6A50F528EC9B}" cxnId="{EF6B1377-DA7C-432D-BDE5-7A3BCC035623}" type="sibTrans">
      <dgm:prSet/>
      <dgm:spPr/>
      <dgm:t>
        <a:bodyPr/>
        <a:lstStyle/>
        <a:p>
          <a:endParaRPr lang="zh-CN" altLang="en-US"/>
        </a:p>
      </dgm:t>
    </dgm:pt>
    <dgm:pt modelId="{9E68347E-2AD1-4CE5-8A6A-2D6FFAC5A5CA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F915B090-0D5F-4906-B71E-C1C1F5B9BEA6}" cxnId="{F1C77EDF-C74C-4CFA-8544-00DC96DB169B}" type="parTrans">
      <dgm:prSet/>
      <dgm:spPr/>
      <dgm:t>
        <a:bodyPr/>
        <a:lstStyle/>
        <a:p>
          <a:endParaRPr lang="zh-CN" altLang="en-US"/>
        </a:p>
      </dgm:t>
    </dgm:pt>
    <dgm:pt modelId="{4536FE63-A177-48A6-A92D-61A2604FD6CD}" cxnId="{F1C77EDF-C74C-4CFA-8544-00DC96DB169B}" type="sibTrans">
      <dgm:prSet/>
      <dgm:spPr/>
      <dgm:t>
        <a:bodyPr/>
        <a:lstStyle/>
        <a:p>
          <a:endParaRPr lang="zh-CN" altLang="en-US"/>
        </a:p>
      </dgm:t>
    </dgm:pt>
    <dgm:pt modelId="{5FDB3BC8-6174-4223-95F4-C74BCCEBC900}">
      <dgm:prSet/>
      <dgm:spPr/>
      <dgm:t>
        <a:bodyPr/>
        <a:lstStyle/>
        <a:p>
          <a:r>
            <a:rPr lang="zh-CN" altLang="en-US" dirty="0"/>
            <a:t>（三）</a:t>
          </a:r>
        </a:p>
      </dgm:t>
    </dgm:pt>
    <dgm:pt modelId="{E2352C13-A778-4A1A-90EA-A75C521BA88F}" cxnId="{C8F37D1D-87A5-4C6C-81B3-F6EBE86F2DD2}" type="parTrans">
      <dgm:prSet/>
      <dgm:spPr/>
      <dgm:t>
        <a:bodyPr/>
        <a:lstStyle/>
        <a:p>
          <a:endParaRPr lang="zh-CN" altLang="en-US"/>
        </a:p>
      </dgm:t>
    </dgm:pt>
    <dgm:pt modelId="{F5B54FFA-4B3E-42CF-B0B1-B1606A49202B}" cxnId="{C8F37D1D-87A5-4C6C-81B3-F6EBE86F2DD2}" type="sibTrans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3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921DB7A-B411-4949-87E3-C58D37DA8E58}" srcId="{0D475412-E7A5-4E4C-A53C-1EE89BCDDDF7}" destId="{ACD72C11-28B0-43CB-8D3E-93F564BB90ED}" srcOrd="2" destOrd="0" parTransId="{A7EE4D5F-244B-4483-BB2F-B69C743BC869}" sibTransId="{2903D157-5E1B-46F7-B7D7-D12FC2581519}"/>
    <dgm:cxn modelId="{F20AA484-D7AA-4701-A67B-98AA95D3CEB3}" type="presOf" srcId="{ACD72C11-28B0-43CB-8D3E-93F564BB90ED}" destId="{28EE37E6-E0B7-491B-94F4-1A82308716C8}" srcOrd="0" destOrd="3" presId="urn:microsoft.com/office/officeart/2005/8/layout/hList6"/>
    <dgm:cxn modelId="{92BC1822-D77D-4E3A-8B94-C985D2058042}" type="presOf" srcId="{F083187E-FF31-4D8F-8044-DE5089E0612D}" destId="{F642A6BB-51E9-4FE0-8D67-19224433ED0B}" srcOrd="0" destOrd="2" presId="urn:microsoft.com/office/officeart/2005/8/layout/hList6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6B278F16-179C-434F-A329-721AF8BAFB3D}" type="presOf" srcId="{9E68347E-2AD1-4CE5-8A6A-2D6FFAC5A5CA}" destId="{D219BAF5-6029-45EB-BD4D-83FF94E9BF72}" srcOrd="0" destOrd="2" presId="urn:microsoft.com/office/officeart/2005/8/layout/hList6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4AC2B8E3-9F68-4892-A6C6-3F617D7F1704}" type="presOf" srcId="{1C31B503-2778-4CC5-93B1-C5F16D1F2811}" destId="{28EE37E6-E0B7-491B-94F4-1A82308716C8}" srcOrd="0" destOrd="2" presId="urn:microsoft.com/office/officeart/2005/8/layout/hList6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F1C77EDF-C74C-4CFA-8544-00DC96DB169B}" srcId="{FBB37E7A-0DCF-4BB7-B088-7B8851D8430F}" destId="{9E68347E-2AD1-4CE5-8A6A-2D6FFAC5A5CA}" srcOrd="1" destOrd="0" parTransId="{F915B090-0D5F-4906-B71E-C1C1F5B9BEA6}" sibTransId="{4536FE63-A177-48A6-A92D-61A2604FD6CD}"/>
    <dgm:cxn modelId="{958A1F8B-6C27-41CC-9D71-DB9E59799B47}" srcId="{F4B92D9E-E9CC-4736-A672-04E1E40532B9}" destId="{F083187E-FF31-4D8F-8044-DE5089E0612D}" srcOrd="1" destOrd="0" parTransId="{CA79C953-012C-407B-AB1E-56589B2D5D38}" sibTransId="{B8094B64-268D-4E95-820E-C7800BEA3F84}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EF6B1377-DA7C-432D-BDE5-7A3BCC035623}" srcId="{F4B92D9E-E9CC-4736-A672-04E1E40532B9}" destId="{5C0E77EF-E677-4419-9A8E-C696615E71E7}" srcOrd="2" destOrd="0" parTransId="{6F72E61F-9905-4CB4-ABED-AE07EF5154F6}" sibTransId="{CAEFEDAE-2147-4B1E-A8C0-6A50F528EC9B}"/>
    <dgm:cxn modelId="{4FF9FABF-19EE-4EBA-BFF8-6C7B8E28AC64}" srcId="{0D475412-E7A5-4E4C-A53C-1EE89BCDDDF7}" destId="{1C31B503-2778-4CC5-93B1-C5F16D1F2811}" srcOrd="1" destOrd="0" parTransId="{1D5BE26D-2F25-43D2-92A9-8BC07865A504}" sibTransId="{EB6D785F-3EF0-488D-9DD8-9D5883BA3272}"/>
    <dgm:cxn modelId="{466968F7-9DAD-40B7-B7CA-20716D3D0785}" type="presOf" srcId="{5FDB3BC8-6174-4223-95F4-C74BCCEBC900}" destId="{D219BAF5-6029-45EB-BD4D-83FF94E9BF72}" srcOrd="0" destOrd="3" presId="urn:microsoft.com/office/officeart/2005/8/layout/hList6"/>
    <dgm:cxn modelId="{926A830F-F837-447B-A242-EFC7FBB8ECC9}" type="presOf" srcId="{5C0E77EF-E677-4419-9A8E-C696615E71E7}" destId="{F642A6BB-51E9-4FE0-8D67-19224433ED0B}" srcOrd="0" destOrd="3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4260380E-4A3A-4F18-B66C-B669265DFBD5}" srcId="{0D475412-E7A5-4E4C-A53C-1EE89BCDDDF7}" destId="{2E63D707-5EC8-45A0-B9F5-E78756D394A2}" srcOrd="0" destOrd="0" parTransId="{C8134425-7A54-4109-9231-F2916F9FC708}" sibTransId="{0E3BEE6D-505B-4E34-B5FE-9DDFB6C7CABB}"/>
    <dgm:cxn modelId="{49C8ACBF-D65D-4CFC-B171-6200D676151D}" type="presOf" srcId="{2E63D707-5EC8-45A0-B9F5-E78756D394A2}" destId="{28EE37E6-E0B7-491B-94F4-1A82308716C8}" srcOrd="0" destOrd="1" presId="urn:microsoft.com/office/officeart/2005/8/layout/hList6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C8F37D1D-87A5-4C6C-81B3-F6EBE86F2DD2}" srcId="{FBB37E7A-0DCF-4BB7-B088-7B8851D8430F}" destId="{5FDB3BC8-6174-4223-95F4-C74BCCEBC900}" srcOrd="2" destOrd="0" parTransId="{E2352C13-A778-4A1A-90EA-A75C521BA88F}" sibTransId="{F5B54FFA-4B3E-42CF-B0B1-B1606A49202B}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944842" y="944842"/>
          <a:ext cx="4379107" cy="2489422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训练一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现场操练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（一）</a:t>
          </a:r>
        </a:p>
      </dsp:txBody>
      <dsp:txXfrm rot="16200000">
        <a:off x="-944842" y="944842"/>
        <a:ext cx="4379107" cy="2489422"/>
      </dsp:txXfrm>
    </dsp:sp>
    <dsp:sp modelId="{F642A6BB-51E9-4FE0-8D67-19224433ED0B}">
      <dsp:nvSpPr>
        <dsp:cNvPr id="0" name=""/>
        <dsp:cNvSpPr/>
      </dsp:nvSpPr>
      <dsp:spPr>
        <a:xfrm rot="16200000">
          <a:off x="1732244" y="944842"/>
          <a:ext cx="4379107" cy="2489422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训练二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（二）</a:t>
          </a:r>
        </a:p>
      </dsp:txBody>
      <dsp:txXfrm rot="16200000">
        <a:off x="1732244" y="944842"/>
        <a:ext cx="4379107" cy="2489422"/>
      </dsp:txXfrm>
    </dsp:sp>
    <dsp:sp modelId="{D219BAF5-6029-45EB-BD4D-83FF94E9BF72}">
      <dsp:nvSpPr>
        <dsp:cNvPr id="0" name=""/>
        <dsp:cNvSpPr/>
      </dsp:nvSpPr>
      <dsp:spPr>
        <a:xfrm rot="16200000">
          <a:off x="4408373" y="944842"/>
          <a:ext cx="4379107" cy="2489422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训练三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（三）</a:t>
          </a:r>
        </a:p>
      </dsp:txBody>
      <dsp:txXfrm rot="16200000">
        <a:off x="4408373" y="944842"/>
        <a:ext cx="4379107" cy="24894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项目十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口语表达的文化素质训练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中篇   口语表达能力训练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68636" y="2489200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86526" y="4588117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36104" y="247496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6104" y="4518228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234723" y="4782093"/>
            <a:ext cx="1420087" cy="1937262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30280" y="1385370"/>
            <a:ext cx="8879656" cy="378565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    20</a:t>
            </a:r>
            <a:r>
              <a:rPr lang="zh-CN" altLang="zh-CN" sz="1600" dirty="0"/>
              <a:t>世纪</a:t>
            </a:r>
            <a:r>
              <a:rPr lang="en-US" altLang="zh-CN" sz="1600" dirty="0"/>
              <a:t>30</a:t>
            </a:r>
            <a:r>
              <a:rPr lang="zh-CN" altLang="zh-CN" sz="1600" dirty="0"/>
              <a:t>年代，大军阀韩复榘任国民党山东省主席。此人不学无术，却喜欢附庸风雅，留下不少笑柄。一次他在齐鲁大学校庆演讲时讲道：</a:t>
            </a:r>
            <a:endParaRPr lang="zh-CN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</a:t>
            </a:r>
            <a:r>
              <a:rPr lang="zh-CN" altLang="zh-CN" sz="1600" dirty="0" smtClean="0"/>
              <a:t>“</a:t>
            </a:r>
            <a:r>
              <a:rPr lang="zh-CN" altLang="zh-CN" sz="1600" dirty="0"/>
              <a:t>诸位，各位，在座位：今天是什么天气？今天是演讲的天气。开会的人来齐了没有？看样子有五分之八了。来了的不说，没有来的举手！很好，很好，都到齐了。你们来得很茂盛，敝人也实在是感冒！今天兄弟召集大家来训一训！兄弟有说得不对的，大家相互原谅。因为兄弟和大家比不了。你们是文化人儿，都是大学生、中学生和留洋生。你们这些乌合之众是科学科的，化学化的</a:t>
            </a:r>
            <a:r>
              <a:rPr lang="en-US" altLang="zh-CN" sz="1600" dirty="0"/>
              <a:t> </a:t>
            </a:r>
            <a:r>
              <a:rPr lang="zh-CN" altLang="zh-CN" sz="1600" dirty="0"/>
              <a:t>，都懂七八国的英文，兄弟我是大老粗，粗得不能再粗了，连中国的英文都不懂啊。你们大家都是从笔筒子里爬出来的，我是从那炮筒里钻出来的。今天到这里讲话，真使我蓬筚生辉，感恩戴德。其实我没有资格给你们讲话，讲起来嘛，就像……就像……对了，就像对牛谈琴，也可以说是鹤立鸡群了。”</a:t>
            </a:r>
            <a:endParaRPr lang="zh-CN" altLang="zh-CN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631901" y="58151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93466" y="5501123"/>
            <a:ext cx="1041401" cy="571500"/>
            <a:chOff x="2666999" y="5029200"/>
            <a:chExt cx="1041401" cy="571500"/>
          </a:xfrm>
        </p:grpSpPr>
        <p:sp>
          <p:nvSpPr>
            <p:cNvPr id="2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sp>
        <p:nvSpPr>
          <p:cNvPr id="24" name="TextBox 22"/>
          <p:cNvSpPr txBox="1"/>
          <p:nvPr/>
        </p:nvSpPr>
        <p:spPr>
          <a:xfrm>
            <a:off x="2811145" y="5630545"/>
            <a:ext cx="5591810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案例中韩复榘的演讲为何会成为笑柄？谈谈你的看法。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67419" y="1293813"/>
            <a:ext cx="8752643" cy="38318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约翰·亚当斯曾是美国第二任总统，他的演讲铿锵有力，震撼人心。能做到这些，除了他掌握了一定的演讲技巧和规律之外，还要归功于他的博览群书。他说：“我永远在读书。”正因为博览群书，他掌握了丰富的演讲材料，在演讲时纵横捭阖，旁征博引，内容翔实，有理有据。可以说他是凭“书”打开了演讲殿堂的大门，成为政坛演讲高手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投资</a:t>
            </a:r>
            <a:r>
              <a:rPr lang="zh-CN" altLang="zh-CN" dirty="0"/>
              <a:t>大师沃伦·巴菲特练口才的秘诀也是博览群书。他练读书的方法很别致。他常用批判的眼光读书，对书的内容进行辩证分析，久而久之，他的思维能力得到有效锻炼。不仅如此，他读书时还特别留心文章的结构和逻辑关系，细心揣摩其安排次序的根据和规则，这样他养成了说话有条理的习惯，加大了他成功的机率。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75281" y="4976880"/>
            <a:ext cx="1288341" cy="1776338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2"/>
          <p:cNvSpPr txBox="1"/>
          <p:nvPr/>
        </p:nvSpPr>
        <p:spPr>
          <a:xfrm>
            <a:off x="2667419" y="5471338"/>
            <a:ext cx="8882057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/>
              <a:t>        </a:t>
            </a:r>
            <a:r>
              <a:rPr lang="zh-CN" altLang="zh-CN" dirty="0"/>
              <a:t>读书和不读书的人，真的是有区别的。读书的人，平时的言谈举止体面又有分寸感；不读书的人，处处透露着粗俗，不知道世界有多大，永远困在自己那一方小天地里。你有读书的习惯吗？给大家谈谈。</a:t>
            </a:r>
            <a:endParaRPr lang="zh-CN" altLang="zh-CN" dirty="0"/>
          </a:p>
        </p:txBody>
      </p:sp>
      <p:grpSp>
        <p:nvGrpSpPr>
          <p:cNvPr id="22" name="组合 21"/>
          <p:cNvGrpSpPr/>
          <p:nvPr/>
        </p:nvGrpSpPr>
        <p:grpSpPr>
          <a:xfrm>
            <a:off x="1504339" y="5329373"/>
            <a:ext cx="1041401" cy="571500"/>
            <a:chOff x="2666999" y="5029200"/>
            <a:chExt cx="1041401" cy="571500"/>
          </a:xfrm>
        </p:grpSpPr>
        <p:sp>
          <p:nvSpPr>
            <p:cNvPr id="23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C:\Users\lenovo\Desktop\14.png"/>
          <p:cNvPicPr>
            <a:picLocks noChangeAspect="1" noChangeArrowheads="1"/>
          </p:cNvPicPr>
          <p:nvPr/>
        </p:nvPicPr>
        <p:blipFill>
          <a:blip r:embed="rId1" cstate="print"/>
          <a:srcRect b="64543"/>
          <a:stretch>
            <a:fillRect/>
          </a:stretch>
        </p:blipFill>
        <p:spPr bwMode="auto">
          <a:xfrm>
            <a:off x="2476500" y="1206500"/>
            <a:ext cx="5549900" cy="14605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660777" y="1814744"/>
            <a:ext cx="265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要会说话，说好话，</a:t>
            </a:r>
            <a:r>
              <a:rPr lang="zh-CN" altLang="zh-CN" dirty="0" smtClean="0"/>
              <a:t>必须</a:t>
            </a:r>
            <a:r>
              <a:rPr lang="zh-CN" altLang="zh-CN" dirty="0"/>
              <a:t>充实</a:t>
            </a:r>
            <a:r>
              <a:rPr lang="zh-CN" altLang="zh-CN" dirty="0" smtClean="0"/>
              <a:t>知识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5969000" y="2514600"/>
            <a:ext cx="4533900" cy="1435100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505160" y="3347134"/>
              <a:ext cx="2654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dirty="0" smtClean="0"/>
                <a:t>渊博</a:t>
              </a:r>
              <a:r>
                <a:rPr lang="zh-CN" altLang="zh-CN" dirty="0"/>
                <a:t>的</a:t>
              </a:r>
              <a:r>
                <a:rPr lang="zh-CN" altLang="zh-CN" dirty="0" smtClean="0"/>
                <a:t>知识要日积月累</a:t>
              </a:r>
              <a:r>
                <a:rPr lang="zh-CN" altLang="en-US" dirty="0" smtClean="0"/>
                <a:t>。</a:t>
              </a:r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84400" y="4013200"/>
            <a:ext cx="5459274" cy="1562100"/>
            <a:chOff x="1790700" y="4229100"/>
            <a:chExt cx="5207000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580097" y="4713616"/>
              <a:ext cx="27620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积累知识要有正确的方法。</a:t>
              </a:r>
              <a:endParaRPr lang="zh-CN" altLang="en-US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11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566151" y="2689021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535357" y="3351594"/>
            <a:ext cx="4210849" cy="22644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/>
              <a:t>阅读无国界，更无分贵贱。设立</a:t>
            </a:r>
            <a:r>
              <a:rPr lang="en-US" altLang="zh-CN" sz="1600" dirty="0"/>
              <a:t>“</a:t>
            </a:r>
            <a:r>
              <a:rPr lang="zh-CN" altLang="zh-CN" sz="1600" dirty="0"/>
              <a:t>世界读书日</a:t>
            </a:r>
            <a:r>
              <a:rPr lang="en-US" altLang="zh-CN" sz="1600" dirty="0"/>
              <a:t>”</a:t>
            </a:r>
            <a:r>
              <a:rPr lang="zh-CN" altLang="zh-CN" sz="1600" dirty="0"/>
              <a:t>，是希望散居在世界各地的人，无论你是年老还是年轻，无论你是贫穷还是富裕，无论你是患病还是健康，都能享受阅读的乐趣，都能尊重和感谢。你知道</a:t>
            </a:r>
            <a:r>
              <a:rPr lang="en-US" altLang="zh-CN" sz="1600" dirty="0"/>
              <a:t>“</a:t>
            </a:r>
            <a:r>
              <a:rPr lang="zh-CN" altLang="zh-CN" sz="1600" dirty="0"/>
              <a:t>世界读书日</a:t>
            </a:r>
            <a:r>
              <a:rPr lang="en-US" altLang="zh-CN" sz="1600" dirty="0"/>
              <a:t>”</a:t>
            </a:r>
            <a:r>
              <a:rPr lang="zh-CN" altLang="zh-CN" sz="1600" dirty="0"/>
              <a:t>是哪天吗？请说说</a:t>
            </a:r>
            <a:r>
              <a:rPr lang="en-US" altLang="zh-CN" sz="1600" dirty="0"/>
              <a:t>“</a:t>
            </a:r>
            <a:r>
              <a:rPr lang="zh-CN" altLang="zh-CN" sz="1600" dirty="0"/>
              <a:t>世界读书日</a:t>
            </a:r>
            <a:r>
              <a:rPr lang="en-US" altLang="zh-CN" sz="1600" dirty="0"/>
              <a:t>”</a:t>
            </a:r>
            <a:r>
              <a:rPr lang="zh-CN" altLang="zh-CN" sz="1600" dirty="0"/>
              <a:t>的来历。</a:t>
            </a:r>
            <a:endParaRPr lang="zh-CN" altLang="zh-CN" sz="16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139904" y="4021670"/>
            <a:ext cx="3864836" cy="15257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/>
              <a:t>《知否，知否，应是绿肥红瘦》里，有句台词：“这个世界上，最大的骗局，就是读书无用这话。”在全班开展读书活动，要求每天读一定量的书。</a:t>
            </a:r>
            <a:endParaRPr lang="zh-CN" altLang="zh-CN" sz="1600" dirty="0"/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6170210" y="3614161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40766" y="898405"/>
            <a:ext cx="6526720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487939" y="2808967"/>
            <a:ext cx="5765662" cy="1688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赠人以言，重于金石珠玉；劝人以言，美于黼黻文章；听人以言，乐于钟鼓琴瑟。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</a:rPr>
              <a:t>                           ——《</a:t>
            </a:r>
            <a:r>
              <a:rPr lang="zh-CN" altLang="en-US" sz="2400" dirty="0">
                <a:solidFill>
                  <a:schemeClr val="bg1"/>
                </a:solidFill>
              </a:rPr>
              <a:t>荀子</a:t>
            </a:r>
            <a:r>
              <a:rPr lang="en-US" altLang="zh-CN" sz="2400" dirty="0">
                <a:solidFill>
                  <a:schemeClr val="bg1"/>
                </a:solidFill>
              </a:rPr>
              <a:t>·</a:t>
            </a:r>
            <a:r>
              <a:rPr lang="zh-CN" altLang="en-US" sz="2400" dirty="0">
                <a:solidFill>
                  <a:schemeClr val="bg1"/>
                </a:solidFill>
              </a:rPr>
              <a:t>非相</a:t>
            </a:r>
            <a:r>
              <a:rPr lang="en-US" altLang="zh-CN" sz="2400" dirty="0">
                <a:solidFill>
                  <a:schemeClr val="bg1"/>
                </a:solidFill>
              </a:rPr>
              <a:t>》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1204</Words>
  <Application>WPS 演示</Application>
  <PresentationFormat>自定义</PresentationFormat>
  <Paragraphs>99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127</cp:revision>
  <dcterms:created xsi:type="dcterms:W3CDTF">2015-01-29T03:59:00Z</dcterms:created>
  <dcterms:modified xsi:type="dcterms:W3CDTF">2020-07-14T01:26:08Z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