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72" r:id="rId2"/>
    <p:sldId id="257" r:id="rId3"/>
    <p:sldId id="273" r:id="rId4"/>
    <p:sldId id="291" r:id="rId5"/>
    <p:sldId id="278" r:id="rId6"/>
    <p:sldId id="274" r:id="rId7"/>
    <p:sldId id="289" r:id="rId8"/>
    <p:sldId id="288" r:id="rId9"/>
    <p:sldId id="261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9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00"/>
    <a:srgbClr val="0E1509"/>
    <a:srgbClr val="0A6546"/>
    <a:srgbClr val="14C97A"/>
    <a:srgbClr val="079066"/>
    <a:srgbClr val="9FE698"/>
    <a:srgbClr val="70A44F"/>
    <a:srgbClr val="FFD302"/>
    <a:srgbClr val="02C978"/>
    <a:srgbClr val="F7BD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474" autoAdjust="0"/>
  </p:normalViewPr>
  <p:slideViewPr>
    <p:cSldViewPr snapToGrid="0">
      <p:cViewPr varScale="1">
        <p:scale>
          <a:sx n="67" d="100"/>
          <a:sy n="67" d="100"/>
        </p:scale>
        <p:origin x="-864" y="-96"/>
      </p:cViewPr>
      <p:guideLst>
        <p:guide orient="horz" pos="799"/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070A917-1E38-49D7-82F6-2B89B8FC7AE5}" type="doc">
      <dgm:prSet loTypeId="urn:microsoft.com/office/officeart/2005/8/layout/hList6" loCatId="list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zh-CN" altLang="en-US"/>
        </a:p>
      </dgm:t>
    </dgm:pt>
    <dgm:pt modelId="{0D475412-E7A5-4E4C-A53C-1EE89BCDDDF7}">
      <dgm:prSet phldrT="[文本]"/>
      <dgm:spPr/>
      <dgm:t>
        <a:bodyPr/>
        <a:lstStyle/>
        <a:p>
          <a:r>
            <a:rPr lang="zh-CN" altLang="en-US" dirty="0"/>
            <a:t>训练一</a:t>
          </a:r>
        </a:p>
      </dgm:t>
    </dgm:pt>
    <dgm:pt modelId="{9539183D-BAD3-464D-BC89-6C96028CB827}" type="parTrans" cxnId="{1DDF66BD-6793-43B6-9B26-3A6D59109767}">
      <dgm:prSet/>
      <dgm:spPr/>
      <dgm:t>
        <a:bodyPr/>
        <a:lstStyle/>
        <a:p>
          <a:endParaRPr lang="zh-CN" altLang="en-US"/>
        </a:p>
      </dgm:t>
    </dgm:pt>
    <dgm:pt modelId="{9D904024-F5B5-4AB2-B983-55C4758AD44A}" type="sibTrans" cxnId="{1DDF66BD-6793-43B6-9B26-3A6D59109767}">
      <dgm:prSet/>
      <dgm:spPr/>
      <dgm:t>
        <a:bodyPr/>
        <a:lstStyle/>
        <a:p>
          <a:endParaRPr lang="zh-CN" altLang="en-US"/>
        </a:p>
      </dgm:t>
    </dgm:pt>
    <dgm:pt modelId="{F4B92D9E-E9CC-4736-A672-04E1E40532B9}">
      <dgm:prSet phldrT="[文本]"/>
      <dgm:spPr/>
      <dgm:t>
        <a:bodyPr/>
        <a:lstStyle/>
        <a:p>
          <a:r>
            <a:rPr lang="zh-CN" altLang="en-US" dirty="0"/>
            <a:t>训练二</a:t>
          </a:r>
        </a:p>
      </dgm:t>
    </dgm:pt>
    <dgm:pt modelId="{4FAC850D-005C-4DD9-BA3C-E30D0507D226}" type="parTrans" cxnId="{88AE9E9F-9281-451D-B5EC-C3962BA9986E}">
      <dgm:prSet/>
      <dgm:spPr/>
      <dgm:t>
        <a:bodyPr/>
        <a:lstStyle/>
        <a:p>
          <a:endParaRPr lang="zh-CN" altLang="en-US"/>
        </a:p>
      </dgm:t>
    </dgm:pt>
    <dgm:pt modelId="{6471C046-AF26-4AA3-953F-0CCF1CCE3CDE}" type="sibTrans" cxnId="{88AE9E9F-9281-451D-B5EC-C3962BA9986E}">
      <dgm:prSet/>
      <dgm:spPr/>
      <dgm:t>
        <a:bodyPr/>
        <a:lstStyle/>
        <a:p>
          <a:endParaRPr lang="zh-CN" altLang="en-US"/>
        </a:p>
      </dgm:t>
    </dgm:pt>
    <dgm:pt modelId="{CA2B1B4A-F415-4100-B08F-19DA9296B054}">
      <dgm:prSet phldrT="[文本]"/>
      <dgm:spPr/>
      <dgm:t>
        <a:bodyPr/>
        <a:lstStyle/>
        <a:p>
          <a:r>
            <a:rPr lang="zh-CN" altLang="en-US" dirty="0"/>
            <a:t>各抒己见</a:t>
          </a:r>
        </a:p>
      </dgm:t>
    </dgm:pt>
    <dgm:pt modelId="{132B293C-E8FA-4308-83BD-258DA08AD1FF}" type="parTrans" cxnId="{BDA2E6D8-9039-47F4-ADE2-1A6E57C78F2C}">
      <dgm:prSet/>
      <dgm:spPr/>
      <dgm:t>
        <a:bodyPr/>
        <a:lstStyle/>
        <a:p>
          <a:endParaRPr lang="zh-CN" altLang="en-US"/>
        </a:p>
      </dgm:t>
    </dgm:pt>
    <dgm:pt modelId="{C0948FF3-45F5-40D1-AEF6-3A7FA3E15A28}" type="sibTrans" cxnId="{BDA2E6D8-9039-47F4-ADE2-1A6E57C78F2C}">
      <dgm:prSet/>
      <dgm:spPr/>
      <dgm:t>
        <a:bodyPr/>
        <a:lstStyle/>
        <a:p>
          <a:endParaRPr lang="zh-CN" altLang="en-US"/>
        </a:p>
      </dgm:t>
    </dgm:pt>
    <dgm:pt modelId="{FBB37E7A-0DCF-4BB7-B088-7B8851D8430F}">
      <dgm:prSet phldrT="[文本]"/>
      <dgm:spPr/>
      <dgm:t>
        <a:bodyPr/>
        <a:lstStyle/>
        <a:p>
          <a:r>
            <a:rPr lang="zh-CN" altLang="en-US" dirty="0"/>
            <a:t>训练三</a:t>
          </a:r>
        </a:p>
      </dgm:t>
    </dgm:pt>
    <dgm:pt modelId="{F15B1043-4E60-4160-9513-423390BD684A}" type="parTrans" cxnId="{120A9112-70E2-44B1-85D1-1C3915B3489A}">
      <dgm:prSet/>
      <dgm:spPr/>
      <dgm:t>
        <a:bodyPr/>
        <a:lstStyle/>
        <a:p>
          <a:endParaRPr lang="zh-CN" altLang="en-US"/>
        </a:p>
      </dgm:t>
    </dgm:pt>
    <dgm:pt modelId="{A16EF1DC-CD42-41E1-B87B-C4533D62E2AE}" type="sibTrans" cxnId="{120A9112-70E2-44B1-85D1-1C3915B3489A}">
      <dgm:prSet/>
      <dgm:spPr/>
      <dgm:t>
        <a:bodyPr/>
        <a:lstStyle/>
        <a:p>
          <a:endParaRPr lang="zh-CN" altLang="en-US"/>
        </a:p>
      </dgm:t>
    </dgm:pt>
    <dgm:pt modelId="{06B09B72-86DA-4972-8ABE-75E6B088D6DD}">
      <dgm:prSet phldrT="[文本]"/>
      <dgm:spPr/>
      <dgm:t>
        <a:bodyPr/>
        <a:lstStyle/>
        <a:p>
          <a:r>
            <a:rPr lang="zh-CN" altLang="en-US" dirty="0"/>
            <a:t>各抒己见</a:t>
          </a:r>
        </a:p>
      </dgm:t>
    </dgm:pt>
    <dgm:pt modelId="{2AD293C8-AF10-4EAF-AB5A-65E7233D66C7}" type="parTrans" cxnId="{BD7BDC7C-458D-4D49-8D2C-9E4C9967DF27}">
      <dgm:prSet/>
      <dgm:spPr/>
      <dgm:t>
        <a:bodyPr/>
        <a:lstStyle/>
        <a:p>
          <a:endParaRPr lang="zh-CN" altLang="en-US"/>
        </a:p>
      </dgm:t>
    </dgm:pt>
    <dgm:pt modelId="{FB12B106-96F0-4A65-AA70-58ED2A0FEB78}" type="sibTrans" cxnId="{BD7BDC7C-458D-4D49-8D2C-9E4C9967DF27}">
      <dgm:prSet/>
      <dgm:spPr/>
      <dgm:t>
        <a:bodyPr/>
        <a:lstStyle/>
        <a:p>
          <a:endParaRPr lang="zh-CN" altLang="en-US"/>
        </a:p>
      </dgm:t>
    </dgm:pt>
    <dgm:pt modelId="{2E63D707-5EC8-45A0-B9F5-E78756D394A2}">
      <dgm:prSet phldrT="[文本]"/>
      <dgm:spPr/>
      <dgm:t>
        <a:bodyPr/>
        <a:lstStyle/>
        <a:p>
          <a:r>
            <a:rPr lang="zh-CN" altLang="en-US" dirty="0"/>
            <a:t>各抒己见</a:t>
          </a:r>
        </a:p>
      </dgm:t>
    </dgm:pt>
    <dgm:pt modelId="{C8134425-7A54-4109-9231-F2916F9FC708}" type="parTrans" cxnId="{4260380E-4A3A-4F18-B66C-B669265DFBD5}">
      <dgm:prSet/>
      <dgm:spPr/>
      <dgm:t>
        <a:bodyPr/>
        <a:lstStyle/>
        <a:p>
          <a:endParaRPr lang="zh-CN" altLang="en-US"/>
        </a:p>
      </dgm:t>
    </dgm:pt>
    <dgm:pt modelId="{0E3BEE6D-505B-4E34-B5FE-9DDFB6C7CABB}" type="sibTrans" cxnId="{4260380E-4A3A-4F18-B66C-B669265DFBD5}">
      <dgm:prSet/>
      <dgm:spPr/>
      <dgm:t>
        <a:bodyPr/>
        <a:lstStyle/>
        <a:p>
          <a:endParaRPr lang="zh-CN" altLang="en-US"/>
        </a:p>
      </dgm:t>
    </dgm:pt>
    <dgm:pt modelId="{1C31B503-2778-4CC5-93B1-C5F16D1F2811}">
      <dgm:prSet phldrT="[文本]"/>
      <dgm:spPr/>
      <dgm:t>
        <a:bodyPr/>
        <a:lstStyle/>
        <a:p>
          <a:r>
            <a:rPr lang="zh-CN" altLang="en-US" dirty="0"/>
            <a:t>现场操练</a:t>
          </a:r>
        </a:p>
      </dgm:t>
    </dgm:pt>
    <dgm:pt modelId="{1D5BE26D-2F25-43D2-92A9-8BC07865A504}" type="parTrans" cxnId="{4FF9FABF-19EE-4EBA-BFF8-6C7B8E28AC64}">
      <dgm:prSet/>
      <dgm:spPr/>
      <dgm:t>
        <a:bodyPr/>
        <a:lstStyle/>
        <a:p>
          <a:endParaRPr lang="zh-CN" altLang="en-US"/>
        </a:p>
      </dgm:t>
    </dgm:pt>
    <dgm:pt modelId="{EB6D785F-3EF0-488D-9DD8-9D5883BA3272}" type="sibTrans" cxnId="{4FF9FABF-19EE-4EBA-BFF8-6C7B8E28AC64}">
      <dgm:prSet/>
      <dgm:spPr/>
      <dgm:t>
        <a:bodyPr/>
        <a:lstStyle/>
        <a:p>
          <a:endParaRPr lang="zh-CN" altLang="en-US"/>
        </a:p>
      </dgm:t>
    </dgm:pt>
    <dgm:pt modelId="{ACD72C11-28B0-43CB-8D3E-93F564BB90ED}">
      <dgm:prSet phldrT="[文本]"/>
      <dgm:spPr/>
      <dgm:t>
        <a:bodyPr/>
        <a:lstStyle/>
        <a:p>
          <a:r>
            <a:rPr lang="zh-CN" altLang="en-US" dirty="0"/>
            <a:t>（一）</a:t>
          </a:r>
        </a:p>
      </dgm:t>
    </dgm:pt>
    <dgm:pt modelId="{A7EE4D5F-244B-4483-BB2F-B69C743BC869}" type="parTrans" cxnId="{F921DB7A-B411-4949-87E3-C58D37DA8E58}">
      <dgm:prSet/>
      <dgm:spPr/>
      <dgm:t>
        <a:bodyPr/>
        <a:lstStyle/>
        <a:p>
          <a:endParaRPr lang="zh-CN" altLang="en-US"/>
        </a:p>
      </dgm:t>
    </dgm:pt>
    <dgm:pt modelId="{2903D157-5E1B-46F7-B7D7-D12FC2581519}" type="sibTrans" cxnId="{F921DB7A-B411-4949-87E3-C58D37DA8E58}">
      <dgm:prSet/>
      <dgm:spPr/>
      <dgm:t>
        <a:bodyPr/>
        <a:lstStyle/>
        <a:p>
          <a:endParaRPr lang="zh-CN" altLang="en-US"/>
        </a:p>
      </dgm:t>
    </dgm:pt>
    <dgm:pt modelId="{F083187E-FF31-4D8F-8044-DE5089E0612D}">
      <dgm:prSet/>
      <dgm:spPr/>
      <dgm:t>
        <a:bodyPr/>
        <a:lstStyle/>
        <a:p>
          <a:r>
            <a:rPr lang="zh-CN" altLang="en-US"/>
            <a:t>现场操练</a:t>
          </a:r>
          <a:endParaRPr lang="zh-CN" altLang="en-US" dirty="0"/>
        </a:p>
      </dgm:t>
    </dgm:pt>
    <dgm:pt modelId="{CA79C953-012C-407B-AB1E-56589B2D5D38}" type="parTrans" cxnId="{958A1F8B-6C27-41CC-9D71-DB9E59799B47}">
      <dgm:prSet/>
      <dgm:spPr/>
      <dgm:t>
        <a:bodyPr/>
        <a:lstStyle/>
        <a:p>
          <a:endParaRPr lang="zh-CN" altLang="en-US"/>
        </a:p>
      </dgm:t>
    </dgm:pt>
    <dgm:pt modelId="{B8094B64-268D-4E95-820E-C7800BEA3F84}" type="sibTrans" cxnId="{958A1F8B-6C27-41CC-9D71-DB9E59799B47}">
      <dgm:prSet/>
      <dgm:spPr/>
      <dgm:t>
        <a:bodyPr/>
        <a:lstStyle/>
        <a:p>
          <a:endParaRPr lang="zh-CN" altLang="en-US"/>
        </a:p>
      </dgm:t>
    </dgm:pt>
    <dgm:pt modelId="{5C0E77EF-E677-4419-9A8E-C696615E71E7}">
      <dgm:prSet/>
      <dgm:spPr/>
      <dgm:t>
        <a:bodyPr/>
        <a:lstStyle/>
        <a:p>
          <a:r>
            <a:rPr lang="zh-CN" altLang="en-US" dirty="0"/>
            <a:t>（二）</a:t>
          </a:r>
        </a:p>
      </dgm:t>
    </dgm:pt>
    <dgm:pt modelId="{6F72E61F-9905-4CB4-ABED-AE07EF5154F6}" type="parTrans" cxnId="{EF6B1377-DA7C-432D-BDE5-7A3BCC035623}">
      <dgm:prSet/>
      <dgm:spPr/>
      <dgm:t>
        <a:bodyPr/>
        <a:lstStyle/>
        <a:p>
          <a:endParaRPr lang="zh-CN" altLang="en-US"/>
        </a:p>
      </dgm:t>
    </dgm:pt>
    <dgm:pt modelId="{CAEFEDAE-2147-4B1E-A8C0-6A50F528EC9B}" type="sibTrans" cxnId="{EF6B1377-DA7C-432D-BDE5-7A3BCC035623}">
      <dgm:prSet/>
      <dgm:spPr/>
      <dgm:t>
        <a:bodyPr/>
        <a:lstStyle/>
        <a:p>
          <a:endParaRPr lang="zh-CN" altLang="en-US"/>
        </a:p>
      </dgm:t>
    </dgm:pt>
    <dgm:pt modelId="{9E68347E-2AD1-4CE5-8A6A-2D6FFAC5A5CA}">
      <dgm:prSet/>
      <dgm:spPr/>
      <dgm:t>
        <a:bodyPr/>
        <a:lstStyle/>
        <a:p>
          <a:r>
            <a:rPr lang="zh-CN" altLang="en-US"/>
            <a:t>现场操练</a:t>
          </a:r>
          <a:endParaRPr lang="zh-CN" altLang="en-US" dirty="0"/>
        </a:p>
      </dgm:t>
    </dgm:pt>
    <dgm:pt modelId="{F915B090-0D5F-4906-B71E-C1C1F5B9BEA6}" type="parTrans" cxnId="{F1C77EDF-C74C-4CFA-8544-00DC96DB169B}">
      <dgm:prSet/>
      <dgm:spPr/>
      <dgm:t>
        <a:bodyPr/>
        <a:lstStyle/>
        <a:p>
          <a:endParaRPr lang="zh-CN" altLang="en-US"/>
        </a:p>
      </dgm:t>
    </dgm:pt>
    <dgm:pt modelId="{4536FE63-A177-48A6-A92D-61A2604FD6CD}" type="sibTrans" cxnId="{F1C77EDF-C74C-4CFA-8544-00DC96DB169B}">
      <dgm:prSet/>
      <dgm:spPr/>
      <dgm:t>
        <a:bodyPr/>
        <a:lstStyle/>
        <a:p>
          <a:endParaRPr lang="zh-CN" altLang="en-US"/>
        </a:p>
      </dgm:t>
    </dgm:pt>
    <dgm:pt modelId="{5FDB3BC8-6174-4223-95F4-C74BCCEBC900}">
      <dgm:prSet/>
      <dgm:spPr/>
      <dgm:t>
        <a:bodyPr/>
        <a:lstStyle/>
        <a:p>
          <a:r>
            <a:rPr lang="zh-CN" altLang="en-US" dirty="0"/>
            <a:t>（三）</a:t>
          </a:r>
        </a:p>
      </dgm:t>
    </dgm:pt>
    <dgm:pt modelId="{E2352C13-A778-4A1A-90EA-A75C521BA88F}" type="parTrans" cxnId="{C8F37D1D-87A5-4C6C-81B3-F6EBE86F2DD2}">
      <dgm:prSet/>
      <dgm:spPr/>
      <dgm:t>
        <a:bodyPr/>
        <a:lstStyle/>
        <a:p>
          <a:endParaRPr lang="zh-CN" altLang="en-US"/>
        </a:p>
      </dgm:t>
    </dgm:pt>
    <dgm:pt modelId="{F5B54FFA-4B3E-42CF-B0B1-B1606A49202B}" type="sibTrans" cxnId="{C8F37D1D-87A5-4C6C-81B3-F6EBE86F2DD2}">
      <dgm:prSet/>
      <dgm:spPr/>
      <dgm:t>
        <a:bodyPr/>
        <a:lstStyle/>
        <a:p>
          <a:endParaRPr lang="zh-CN" altLang="en-US"/>
        </a:p>
      </dgm:t>
    </dgm:pt>
    <dgm:pt modelId="{CAB9F7FD-7883-4ECD-B0B9-47A7AA726111}" type="pres">
      <dgm:prSet presAssocID="{3070A917-1E38-49D7-82F6-2B89B8FC7AE5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8EE37E6-E0B7-491B-94F4-1A82308716C8}" type="pres">
      <dgm:prSet presAssocID="{0D475412-E7A5-4E4C-A53C-1EE89BCDDDF7}" presName="node" presStyleLbl="node1" presStyleIdx="0" presStyleCnt="3" custLinFactX="-9742" custLinFactNeighborX="-100000" custLinFactNeighborY="158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5C2981E-3D4E-4257-9996-95D01065686E}" type="pres">
      <dgm:prSet presAssocID="{9D904024-F5B5-4AB2-B983-55C4758AD44A}" presName="sibTrans" presStyleCnt="0"/>
      <dgm:spPr/>
    </dgm:pt>
    <dgm:pt modelId="{F642A6BB-51E9-4FE0-8D67-19224433ED0B}" type="pres">
      <dgm:prSet presAssocID="{F4B92D9E-E9CC-4736-A672-04E1E40532B9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ACFA900-09E0-47D4-A407-DF02B7ABB28C}" type="pres">
      <dgm:prSet presAssocID="{6471C046-AF26-4AA3-953F-0CCF1CCE3CDE}" presName="sibTrans" presStyleCnt="0"/>
      <dgm:spPr/>
    </dgm:pt>
    <dgm:pt modelId="{D219BAF5-6029-45EB-BD4D-83FF94E9BF72}" type="pres">
      <dgm:prSet presAssocID="{FBB37E7A-0DCF-4BB7-B088-7B8851D8430F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DDF66BD-6793-43B6-9B26-3A6D59109767}" srcId="{3070A917-1E38-49D7-82F6-2B89B8FC7AE5}" destId="{0D475412-E7A5-4E4C-A53C-1EE89BCDDDF7}" srcOrd="0" destOrd="0" parTransId="{9539183D-BAD3-464D-BC89-6C96028CB827}" sibTransId="{9D904024-F5B5-4AB2-B983-55C4758AD44A}"/>
    <dgm:cxn modelId="{92BC1822-D77D-4E3A-8B94-C985D2058042}" type="presOf" srcId="{F083187E-FF31-4D8F-8044-DE5089E0612D}" destId="{F642A6BB-51E9-4FE0-8D67-19224433ED0B}" srcOrd="0" destOrd="2" presId="urn:microsoft.com/office/officeart/2005/8/layout/hList6"/>
    <dgm:cxn modelId="{F1C77EDF-C74C-4CFA-8544-00DC96DB169B}" srcId="{FBB37E7A-0DCF-4BB7-B088-7B8851D8430F}" destId="{9E68347E-2AD1-4CE5-8A6A-2D6FFAC5A5CA}" srcOrd="1" destOrd="0" parTransId="{F915B090-0D5F-4906-B71E-C1C1F5B9BEA6}" sibTransId="{4536FE63-A177-48A6-A92D-61A2604FD6CD}"/>
    <dgm:cxn modelId="{4AC2B8E3-9F68-4892-A6C6-3F617D7F1704}" type="presOf" srcId="{1C31B503-2778-4CC5-93B1-C5F16D1F2811}" destId="{28EE37E6-E0B7-491B-94F4-1A82308716C8}" srcOrd="0" destOrd="2" presId="urn:microsoft.com/office/officeart/2005/8/layout/hList6"/>
    <dgm:cxn modelId="{88AE9E9F-9281-451D-B5EC-C3962BA9986E}" srcId="{3070A917-1E38-49D7-82F6-2B89B8FC7AE5}" destId="{F4B92D9E-E9CC-4736-A672-04E1E40532B9}" srcOrd="1" destOrd="0" parTransId="{4FAC850D-005C-4DD9-BA3C-E30D0507D226}" sibTransId="{6471C046-AF26-4AA3-953F-0CCF1CCE3CDE}"/>
    <dgm:cxn modelId="{BDA2E6D8-9039-47F4-ADE2-1A6E57C78F2C}" srcId="{F4B92D9E-E9CC-4736-A672-04E1E40532B9}" destId="{CA2B1B4A-F415-4100-B08F-19DA9296B054}" srcOrd="0" destOrd="0" parTransId="{132B293C-E8FA-4308-83BD-258DA08AD1FF}" sibTransId="{C0948FF3-45F5-40D1-AEF6-3A7FA3E15A28}"/>
    <dgm:cxn modelId="{120A9112-70E2-44B1-85D1-1C3915B3489A}" srcId="{3070A917-1E38-49D7-82F6-2B89B8FC7AE5}" destId="{FBB37E7A-0DCF-4BB7-B088-7B8851D8430F}" srcOrd="2" destOrd="0" parTransId="{F15B1043-4E60-4160-9513-423390BD684A}" sibTransId="{A16EF1DC-CD42-41E1-B87B-C4533D62E2AE}"/>
    <dgm:cxn modelId="{C8F37D1D-87A5-4C6C-81B3-F6EBE86F2DD2}" srcId="{FBB37E7A-0DCF-4BB7-B088-7B8851D8430F}" destId="{5FDB3BC8-6174-4223-95F4-C74BCCEBC900}" srcOrd="2" destOrd="0" parTransId="{E2352C13-A778-4A1A-90EA-A75C521BA88F}" sibTransId="{F5B54FFA-4B3E-42CF-B0B1-B1606A49202B}"/>
    <dgm:cxn modelId="{4FF9FABF-19EE-4EBA-BFF8-6C7B8E28AC64}" srcId="{0D475412-E7A5-4E4C-A53C-1EE89BCDDDF7}" destId="{1C31B503-2778-4CC5-93B1-C5F16D1F2811}" srcOrd="1" destOrd="0" parTransId="{1D5BE26D-2F25-43D2-92A9-8BC07865A504}" sibTransId="{EB6D785F-3EF0-488D-9DD8-9D5883BA3272}"/>
    <dgm:cxn modelId="{14454019-B8B6-4D1E-AF41-06F8128FB899}" type="presOf" srcId="{3070A917-1E38-49D7-82F6-2B89B8FC7AE5}" destId="{CAB9F7FD-7883-4ECD-B0B9-47A7AA726111}" srcOrd="0" destOrd="0" presId="urn:microsoft.com/office/officeart/2005/8/layout/hList6"/>
    <dgm:cxn modelId="{F20AA484-D7AA-4701-A67B-98AA95D3CEB3}" type="presOf" srcId="{ACD72C11-28B0-43CB-8D3E-93F564BB90ED}" destId="{28EE37E6-E0B7-491B-94F4-1A82308716C8}" srcOrd="0" destOrd="3" presId="urn:microsoft.com/office/officeart/2005/8/layout/hList6"/>
    <dgm:cxn modelId="{4260380E-4A3A-4F18-B66C-B669265DFBD5}" srcId="{0D475412-E7A5-4E4C-A53C-1EE89BCDDDF7}" destId="{2E63D707-5EC8-45A0-B9F5-E78756D394A2}" srcOrd="0" destOrd="0" parTransId="{C8134425-7A54-4109-9231-F2916F9FC708}" sibTransId="{0E3BEE6D-505B-4E34-B5FE-9DDFB6C7CABB}"/>
    <dgm:cxn modelId="{EF6B1377-DA7C-432D-BDE5-7A3BCC035623}" srcId="{F4B92D9E-E9CC-4736-A672-04E1E40532B9}" destId="{5C0E77EF-E677-4419-9A8E-C696615E71E7}" srcOrd="2" destOrd="0" parTransId="{6F72E61F-9905-4CB4-ABED-AE07EF5154F6}" sibTransId="{CAEFEDAE-2147-4B1E-A8C0-6A50F528EC9B}"/>
    <dgm:cxn modelId="{F921DB7A-B411-4949-87E3-C58D37DA8E58}" srcId="{0D475412-E7A5-4E4C-A53C-1EE89BCDDDF7}" destId="{ACD72C11-28B0-43CB-8D3E-93F564BB90ED}" srcOrd="2" destOrd="0" parTransId="{A7EE4D5F-244B-4483-BB2F-B69C743BC869}" sibTransId="{2903D157-5E1B-46F7-B7D7-D12FC2581519}"/>
    <dgm:cxn modelId="{856B922B-A850-4643-80F1-F9B7D4770C26}" type="presOf" srcId="{FBB37E7A-0DCF-4BB7-B088-7B8851D8430F}" destId="{D219BAF5-6029-45EB-BD4D-83FF94E9BF72}" srcOrd="0" destOrd="0" presId="urn:microsoft.com/office/officeart/2005/8/layout/hList6"/>
    <dgm:cxn modelId="{49C8ACBF-D65D-4CFC-B171-6200D676151D}" type="presOf" srcId="{2E63D707-5EC8-45A0-B9F5-E78756D394A2}" destId="{28EE37E6-E0B7-491B-94F4-1A82308716C8}" srcOrd="0" destOrd="1" presId="urn:microsoft.com/office/officeart/2005/8/layout/hList6"/>
    <dgm:cxn modelId="{98B32BB1-C754-4EB3-8E38-18E7E74E3E24}" type="presOf" srcId="{0D475412-E7A5-4E4C-A53C-1EE89BCDDDF7}" destId="{28EE37E6-E0B7-491B-94F4-1A82308716C8}" srcOrd="0" destOrd="0" presId="urn:microsoft.com/office/officeart/2005/8/layout/hList6"/>
    <dgm:cxn modelId="{A8FE517E-D29C-4D6D-9F0F-5C5A0F57F38F}" type="presOf" srcId="{F4B92D9E-E9CC-4736-A672-04E1E40532B9}" destId="{F642A6BB-51E9-4FE0-8D67-19224433ED0B}" srcOrd="0" destOrd="0" presId="urn:microsoft.com/office/officeart/2005/8/layout/hList6"/>
    <dgm:cxn modelId="{6B278F16-179C-434F-A329-721AF8BAFB3D}" type="presOf" srcId="{9E68347E-2AD1-4CE5-8A6A-2D6FFAC5A5CA}" destId="{D219BAF5-6029-45EB-BD4D-83FF94E9BF72}" srcOrd="0" destOrd="2" presId="urn:microsoft.com/office/officeart/2005/8/layout/hList6"/>
    <dgm:cxn modelId="{466968F7-9DAD-40B7-B7CA-20716D3D0785}" type="presOf" srcId="{5FDB3BC8-6174-4223-95F4-C74BCCEBC900}" destId="{D219BAF5-6029-45EB-BD4D-83FF94E9BF72}" srcOrd="0" destOrd="3" presId="urn:microsoft.com/office/officeart/2005/8/layout/hList6"/>
    <dgm:cxn modelId="{F68504B9-592C-402A-835B-B358C3D4C4B5}" type="presOf" srcId="{CA2B1B4A-F415-4100-B08F-19DA9296B054}" destId="{F642A6BB-51E9-4FE0-8D67-19224433ED0B}" srcOrd="0" destOrd="1" presId="urn:microsoft.com/office/officeart/2005/8/layout/hList6"/>
    <dgm:cxn modelId="{958A1F8B-6C27-41CC-9D71-DB9E59799B47}" srcId="{F4B92D9E-E9CC-4736-A672-04E1E40532B9}" destId="{F083187E-FF31-4D8F-8044-DE5089E0612D}" srcOrd="1" destOrd="0" parTransId="{CA79C953-012C-407B-AB1E-56589B2D5D38}" sibTransId="{B8094B64-268D-4E95-820E-C7800BEA3F84}"/>
    <dgm:cxn modelId="{BD7BDC7C-458D-4D49-8D2C-9E4C9967DF27}" srcId="{FBB37E7A-0DCF-4BB7-B088-7B8851D8430F}" destId="{06B09B72-86DA-4972-8ABE-75E6B088D6DD}" srcOrd="0" destOrd="0" parTransId="{2AD293C8-AF10-4EAF-AB5A-65E7233D66C7}" sibTransId="{FB12B106-96F0-4A65-AA70-58ED2A0FEB78}"/>
    <dgm:cxn modelId="{68619C98-8928-4786-8455-F9BEBA1E1961}" type="presOf" srcId="{06B09B72-86DA-4972-8ABE-75E6B088D6DD}" destId="{D219BAF5-6029-45EB-BD4D-83FF94E9BF72}" srcOrd="0" destOrd="1" presId="urn:microsoft.com/office/officeart/2005/8/layout/hList6"/>
    <dgm:cxn modelId="{926A830F-F837-447B-A242-EFC7FBB8ECC9}" type="presOf" srcId="{5C0E77EF-E677-4419-9A8E-C696615E71E7}" destId="{F642A6BB-51E9-4FE0-8D67-19224433ED0B}" srcOrd="0" destOrd="3" presId="urn:microsoft.com/office/officeart/2005/8/layout/hList6"/>
    <dgm:cxn modelId="{45F63905-EDA1-41DD-AC1E-664034DB00CA}" type="presParOf" srcId="{CAB9F7FD-7883-4ECD-B0B9-47A7AA726111}" destId="{28EE37E6-E0B7-491B-94F4-1A82308716C8}" srcOrd="0" destOrd="0" presId="urn:microsoft.com/office/officeart/2005/8/layout/hList6"/>
    <dgm:cxn modelId="{5CF247D9-C85A-4ADC-8234-BFD8E8F5B82B}" type="presParOf" srcId="{CAB9F7FD-7883-4ECD-B0B9-47A7AA726111}" destId="{75C2981E-3D4E-4257-9996-95D01065686E}" srcOrd="1" destOrd="0" presId="urn:microsoft.com/office/officeart/2005/8/layout/hList6"/>
    <dgm:cxn modelId="{9D248060-BD5B-4DB1-93B1-EDE48F4D88D0}" type="presParOf" srcId="{CAB9F7FD-7883-4ECD-B0B9-47A7AA726111}" destId="{F642A6BB-51E9-4FE0-8D67-19224433ED0B}" srcOrd="2" destOrd="0" presId="urn:microsoft.com/office/officeart/2005/8/layout/hList6"/>
    <dgm:cxn modelId="{1B953114-EF20-470A-9BB7-4280F4F3AE10}" type="presParOf" srcId="{CAB9F7FD-7883-4ECD-B0B9-47A7AA726111}" destId="{4ACFA900-09E0-47D4-A407-DF02B7ABB28C}" srcOrd="3" destOrd="0" presId="urn:microsoft.com/office/officeart/2005/8/layout/hList6"/>
    <dgm:cxn modelId="{F0D57D50-9E8D-47F6-A6EB-6100AC52194D}" type="presParOf" srcId="{CAB9F7FD-7883-4ECD-B0B9-47A7AA726111}" destId="{D219BAF5-6029-45EB-BD4D-83FF94E9BF72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EE37E6-E0B7-491B-94F4-1A82308716C8}">
      <dsp:nvSpPr>
        <dsp:cNvPr id="0" name=""/>
        <dsp:cNvSpPr/>
      </dsp:nvSpPr>
      <dsp:spPr>
        <a:xfrm rot="16200000">
          <a:off x="-944842" y="944842"/>
          <a:ext cx="4379107" cy="2489422"/>
        </a:xfrm>
        <a:prstGeom prst="flowChartManualOperati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0" tIns="0" rIns="210344" bIns="0" numCol="1" spcCol="1270" anchor="t" anchorCtr="0">
          <a:noAutofit/>
        </a:bodyPr>
        <a:lstStyle/>
        <a:p>
          <a:pPr lvl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300" kern="1200" dirty="0"/>
            <a:t>训练一</a:t>
          </a:r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600" kern="1200" dirty="0"/>
            <a:t>各抒己见</a:t>
          </a:r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600" kern="1200" dirty="0"/>
            <a:t>现场操练</a:t>
          </a:r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600" kern="1200" dirty="0"/>
            <a:t>（一）</a:t>
          </a:r>
        </a:p>
      </dsp:txBody>
      <dsp:txXfrm rot="5400000">
        <a:off x="0" y="875821"/>
        <a:ext cx="2489422" cy="2627465"/>
      </dsp:txXfrm>
    </dsp:sp>
    <dsp:sp modelId="{F642A6BB-51E9-4FE0-8D67-19224433ED0B}">
      <dsp:nvSpPr>
        <dsp:cNvPr id="0" name=""/>
        <dsp:cNvSpPr/>
      </dsp:nvSpPr>
      <dsp:spPr>
        <a:xfrm rot="16200000">
          <a:off x="1732244" y="944842"/>
          <a:ext cx="4379107" cy="2489422"/>
        </a:xfrm>
        <a:prstGeom prst="flowChartManualOperati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0" tIns="0" rIns="210344" bIns="0" numCol="1" spcCol="1270" anchor="t" anchorCtr="0">
          <a:noAutofit/>
        </a:bodyPr>
        <a:lstStyle/>
        <a:p>
          <a:pPr lvl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300" kern="1200" dirty="0"/>
            <a:t>训练二</a:t>
          </a:r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600" kern="1200" dirty="0"/>
            <a:t>各抒己见</a:t>
          </a:r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600" kern="1200"/>
            <a:t>现场操练</a:t>
          </a:r>
          <a:endParaRPr lang="zh-CN" altLang="en-US" sz="2600" kern="1200" dirty="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600" kern="1200" dirty="0"/>
            <a:t>（二）</a:t>
          </a:r>
        </a:p>
      </dsp:txBody>
      <dsp:txXfrm rot="5400000">
        <a:off x="2677086" y="875821"/>
        <a:ext cx="2489422" cy="2627465"/>
      </dsp:txXfrm>
    </dsp:sp>
    <dsp:sp modelId="{D219BAF5-6029-45EB-BD4D-83FF94E9BF72}">
      <dsp:nvSpPr>
        <dsp:cNvPr id="0" name=""/>
        <dsp:cNvSpPr/>
      </dsp:nvSpPr>
      <dsp:spPr>
        <a:xfrm rot="16200000">
          <a:off x="4408373" y="944842"/>
          <a:ext cx="4379107" cy="2489422"/>
        </a:xfrm>
        <a:prstGeom prst="flowChartManualOperati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0" tIns="0" rIns="210344" bIns="0" numCol="1" spcCol="1270" anchor="t" anchorCtr="0">
          <a:noAutofit/>
        </a:bodyPr>
        <a:lstStyle/>
        <a:p>
          <a:pPr lvl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300" kern="1200" dirty="0"/>
            <a:t>训练三</a:t>
          </a:r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600" kern="1200" dirty="0"/>
            <a:t>各抒己见</a:t>
          </a:r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600" kern="1200"/>
            <a:t>现场操练</a:t>
          </a:r>
          <a:endParaRPr lang="zh-CN" altLang="en-US" sz="2600" kern="1200" dirty="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600" kern="1200" dirty="0"/>
            <a:t>（三）</a:t>
          </a:r>
        </a:p>
      </dsp:txBody>
      <dsp:txXfrm rot="5400000">
        <a:off x="5353215" y="875821"/>
        <a:ext cx="2489422" cy="26274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97F082-C45D-44A1-A6F9-81184D6DA40E}" type="datetimeFigureOut">
              <a:rPr lang="zh-CN" altLang="en-US" smtClean="0"/>
              <a:pPr/>
              <a:t>2020/7/13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F58692-A523-4044-82AE-C8DE10F0E72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66962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843C74-ED99-4BB9-801B-11B096D3DBE5}" type="datetime1">
              <a:rPr lang="zh-CN" altLang="en-US" smtClean="0"/>
              <a:pPr/>
              <a:t>2020/7/13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180444" y="6343101"/>
            <a:ext cx="2743200" cy="365125"/>
          </a:xfrm>
        </p:spPr>
        <p:txBody>
          <a:bodyPr/>
          <a:lstStyle>
            <a:lvl1pPr>
              <a:defRPr sz="2400" b="1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3978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50107-EE8C-4D97-8957-14295AECB027}" type="datetime1">
              <a:rPr lang="zh-CN" altLang="en-US" smtClean="0"/>
              <a:pPr/>
              <a:t>2020/7/13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76916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2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20A5C-6652-4EEA-A1EB-AEDA741DD316}" type="datetime1">
              <a:rPr lang="zh-CN" altLang="en-US" smtClean="0"/>
              <a:pPr/>
              <a:t>2020/7/13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81296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DD600-50CE-4401-AA4A-563147471833}" type="datetime1">
              <a:rPr lang="zh-CN" altLang="en-US" smtClean="0"/>
              <a:pPr/>
              <a:t>2020/7/13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1314045" y="6356354"/>
            <a:ext cx="692427" cy="365125"/>
          </a:xfrm>
        </p:spPr>
        <p:txBody>
          <a:bodyPr/>
          <a:lstStyle>
            <a:lvl1pPr algn="ctr">
              <a:defRPr/>
            </a:lvl1pPr>
          </a:lstStyle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5017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801EC-9F3D-470C-AD5F-2B9ECA22A2FB}" type="datetime1">
              <a:rPr lang="zh-CN" altLang="en-US" smtClean="0"/>
              <a:pPr/>
              <a:t>2020/7/13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09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1BE86-2B54-4382-BA4C-835C3A32C91F}" type="datetime1">
              <a:rPr lang="zh-CN" altLang="en-US" smtClean="0"/>
              <a:pPr/>
              <a:t>2020/7/13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34080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47CCE-D779-432F-8FC5-4130B1201ED2}" type="datetime1">
              <a:rPr lang="zh-CN" altLang="en-US" smtClean="0"/>
              <a:pPr/>
              <a:t>2020/7/13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74957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7ED65-25AC-441A-B357-14785A1BA783}" type="datetime1">
              <a:rPr lang="zh-CN" altLang="en-US" smtClean="0"/>
              <a:pPr/>
              <a:t>2020/7/13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11624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50701-3FB5-446A-A38D-DB96D82F9E97}" type="datetime1">
              <a:rPr lang="zh-CN" altLang="en-US" smtClean="0"/>
              <a:pPr/>
              <a:t>2020/7/13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09336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2C2FD-24C2-45B7-B72E-D58BF22E2223}" type="datetime1">
              <a:rPr lang="zh-CN" altLang="en-US" smtClean="0"/>
              <a:pPr/>
              <a:t>2020/7/13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99929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B1240-9B7E-4761-9FE6-C82EECC08883}" type="datetime1">
              <a:rPr lang="zh-CN" altLang="en-US" smtClean="0"/>
              <a:pPr/>
              <a:t>2020/7/13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60773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744549-2AC9-477A-A22E-49B00DC4E0A1}" type="datetime1">
              <a:rPr lang="zh-CN" altLang="en-US" smtClean="0"/>
              <a:pPr/>
              <a:t>2020/7/13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圆角矩形 6"/>
          <p:cNvSpPr/>
          <p:nvPr userDrawn="1"/>
        </p:nvSpPr>
        <p:spPr>
          <a:xfrm>
            <a:off x="11887201" y="6294787"/>
            <a:ext cx="79515" cy="470453"/>
          </a:xfrm>
          <a:prstGeom prst="roundRect">
            <a:avLst>
              <a:gd name="adj" fmla="val 0"/>
            </a:avLst>
          </a:prstGeom>
          <a:solidFill>
            <a:srgbClr val="14C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1224588" y="6343102"/>
            <a:ext cx="7023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0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966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1</a:t>
            </a:fld>
            <a:endParaRPr lang="zh-CN" altLang="en-US" dirty="0"/>
          </a:p>
        </p:txBody>
      </p:sp>
      <p:grpSp>
        <p:nvGrpSpPr>
          <p:cNvPr id="10" name="组合 10"/>
          <p:cNvGrpSpPr/>
          <p:nvPr/>
        </p:nvGrpSpPr>
        <p:grpSpPr>
          <a:xfrm>
            <a:off x="1467969" y="1270000"/>
            <a:ext cx="9085731" cy="5588000"/>
            <a:chOff x="1277469" y="201707"/>
            <a:chExt cx="9345710" cy="6508378"/>
          </a:xfrm>
        </p:grpSpPr>
        <p:sp>
          <p:nvSpPr>
            <p:cNvPr id="5" name="任意多边形 4"/>
            <p:cNvSpPr/>
            <p:nvPr/>
          </p:nvSpPr>
          <p:spPr>
            <a:xfrm>
              <a:off x="1277469" y="201707"/>
              <a:ext cx="9345707" cy="5217459"/>
            </a:xfrm>
            <a:custGeom>
              <a:avLst/>
              <a:gdLst>
                <a:gd name="connsiteX0" fmla="*/ 0 w 8780930"/>
                <a:gd name="connsiteY0" fmla="*/ 793377 h 5002306"/>
                <a:gd name="connsiteX1" fmla="*/ 8780930 w 8780930"/>
                <a:gd name="connsiteY1" fmla="*/ 0 h 5002306"/>
                <a:gd name="connsiteX2" fmla="*/ 8431306 w 8780930"/>
                <a:gd name="connsiteY2" fmla="*/ 5002306 h 5002306"/>
                <a:gd name="connsiteX3" fmla="*/ 174812 w 8780930"/>
                <a:gd name="connsiteY3" fmla="*/ 4760259 h 5002306"/>
                <a:gd name="connsiteX4" fmla="*/ 0 w 8780930"/>
                <a:gd name="connsiteY4" fmla="*/ 793377 h 5002306"/>
                <a:gd name="connsiteX0" fmla="*/ 0 w 9305365"/>
                <a:gd name="connsiteY0" fmla="*/ 753036 h 5002306"/>
                <a:gd name="connsiteX1" fmla="*/ 9305365 w 9305365"/>
                <a:gd name="connsiteY1" fmla="*/ 0 h 5002306"/>
                <a:gd name="connsiteX2" fmla="*/ 8955741 w 9305365"/>
                <a:gd name="connsiteY2" fmla="*/ 5002306 h 5002306"/>
                <a:gd name="connsiteX3" fmla="*/ 699247 w 9305365"/>
                <a:gd name="connsiteY3" fmla="*/ 4760259 h 5002306"/>
                <a:gd name="connsiteX4" fmla="*/ 0 w 9305365"/>
                <a:gd name="connsiteY4" fmla="*/ 753036 h 5002306"/>
                <a:gd name="connsiteX0" fmla="*/ 0 w 9305365"/>
                <a:gd name="connsiteY0" fmla="*/ 753036 h 5002306"/>
                <a:gd name="connsiteX1" fmla="*/ 9305365 w 9305365"/>
                <a:gd name="connsiteY1" fmla="*/ 0 h 5002306"/>
                <a:gd name="connsiteX2" fmla="*/ 8955741 w 9305365"/>
                <a:gd name="connsiteY2" fmla="*/ 5002306 h 5002306"/>
                <a:gd name="connsiteX3" fmla="*/ 13447 w 9305365"/>
                <a:gd name="connsiteY3" fmla="*/ 4719918 h 5002306"/>
                <a:gd name="connsiteX4" fmla="*/ 0 w 9305365"/>
                <a:gd name="connsiteY4" fmla="*/ 753036 h 5002306"/>
                <a:gd name="connsiteX0" fmla="*/ 0 w 9439835"/>
                <a:gd name="connsiteY0" fmla="*/ 753036 h 5217459"/>
                <a:gd name="connsiteX1" fmla="*/ 9305365 w 9439835"/>
                <a:gd name="connsiteY1" fmla="*/ 0 h 5217459"/>
                <a:gd name="connsiteX2" fmla="*/ 9439835 w 9439835"/>
                <a:gd name="connsiteY2" fmla="*/ 5217459 h 5217459"/>
                <a:gd name="connsiteX3" fmla="*/ 13447 w 9439835"/>
                <a:gd name="connsiteY3" fmla="*/ 4719918 h 5217459"/>
                <a:gd name="connsiteX4" fmla="*/ 0 w 9439835"/>
                <a:gd name="connsiteY4" fmla="*/ 753036 h 5217459"/>
                <a:gd name="connsiteX0" fmla="*/ 0 w 9345706"/>
                <a:gd name="connsiteY0" fmla="*/ 753036 h 5217459"/>
                <a:gd name="connsiteX1" fmla="*/ 9305365 w 9345706"/>
                <a:gd name="connsiteY1" fmla="*/ 0 h 5217459"/>
                <a:gd name="connsiteX2" fmla="*/ 9345706 w 9345706"/>
                <a:gd name="connsiteY2" fmla="*/ 5217459 h 5217459"/>
                <a:gd name="connsiteX3" fmla="*/ 13447 w 9345706"/>
                <a:gd name="connsiteY3" fmla="*/ 4719918 h 5217459"/>
                <a:gd name="connsiteX4" fmla="*/ 0 w 9345706"/>
                <a:gd name="connsiteY4" fmla="*/ 753036 h 5217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45706" h="5217459">
                  <a:moveTo>
                    <a:pt x="0" y="753036"/>
                  </a:moveTo>
                  <a:lnTo>
                    <a:pt x="9305365" y="0"/>
                  </a:lnTo>
                  <a:lnTo>
                    <a:pt x="9345706" y="5217459"/>
                  </a:lnTo>
                  <a:lnTo>
                    <a:pt x="13447" y="4719918"/>
                  </a:lnTo>
                  <a:cubicBezTo>
                    <a:pt x="8965" y="3397624"/>
                    <a:pt x="4482" y="2075330"/>
                    <a:pt x="0" y="753036"/>
                  </a:cubicBezTo>
                  <a:close/>
                </a:path>
              </a:pathLst>
            </a:custGeom>
            <a:solidFill>
              <a:srgbClr val="088F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9211238" y="5338487"/>
              <a:ext cx="1411941" cy="820271"/>
            </a:xfrm>
            <a:custGeom>
              <a:avLst/>
              <a:gdLst>
                <a:gd name="connsiteX0" fmla="*/ 188259 w 1371600"/>
                <a:gd name="connsiteY0" fmla="*/ 0 h 779929"/>
                <a:gd name="connsiteX1" fmla="*/ 1371600 w 1371600"/>
                <a:gd name="connsiteY1" fmla="*/ 40341 h 779929"/>
                <a:gd name="connsiteX2" fmla="*/ 927848 w 1371600"/>
                <a:gd name="connsiteY2" fmla="*/ 779929 h 779929"/>
                <a:gd name="connsiteX3" fmla="*/ 0 w 1371600"/>
                <a:gd name="connsiteY3" fmla="*/ 672352 h 779929"/>
                <a:gd name="connsiteX4" fmla="*/ 188259 w 1371600"/>
                <a:gd name="connsiteY4" fmla="*/ 0 h 779929"/>
                <a:gd name="connsiteX0" fmla="*/ 0 w 1398494"/>
                <a:gd name="connsiteY0" fmla="*/ 0 h 833718"/>
                <a:gd name="connsiteX1" fmla="*/ 1398494 w 1398494"/>
                <a:gd name="connsiteY1" fmla="*/ 94130 h 833718"/>
                <a:gd name="connsiteX2" fmla="*/ 954742 w 1398494"/>
                <a:gd name="connsiteY2" fmla="*/ 833718 h 833718"/>
                <a:gd name="connsiteX3" fmla="*/ 26894 w 1398494"/>
                <a:gd name="connsiteY3" fmla="*/ 726141 h 833718"/>
                <a:gd name="connsiteX4" fmla="*/ 0 w 1398494"/>
                <a:gd name="connsiteY4" fmla="*/ 0 h 833718"/>
                <a:gd name="connsiteX0" fmla="*/ 0 w 1411941"/>
                <a:gd name="connsiteY0" fmla="*/ 0 h 820271"/>
                <a:gd name="connsiteX1" fmla="*/ 1411941 w 1411941"/>
                <a:gd name="connsiteY1" fmla="*/ 80683 h 820271"/>
                <a:gd name="connsiteX2" fmla="*/ 968189 w 1411941"/>
                <a:gd name="connsiteY2" fmla="*/ 820271 h 820271"/>
                <a:gd name="connsiteX3" fmla="*/ 40341 w 1411941"/>
                <a:gd name="connsiteY3" fmla="*/ 712694 h 820271"/>
                <a:gd name="connsiteX4" fmla="*/ 0 w 1411941"/>
                <a:gd name="connsiteY4" fmla="*/ 0 h 820271"/>
                <a:gd name="connsiteX0" fmla="*/ 0 w 1438836"/>
                <a:gd name="connsiteY0" fmla="*/ 0 h 820271"/>
                <a:gd name="connsiteX1" fmla="*/ 1438836 w 1438836"/>
                <a:gd name="connsiteY1" fmla="*/ 80683 h 820271"/>
                <a:gd name="connsiteX2" fmla="*/ 968189 w 1438836"/>
                <a:gd name="connsiteY2" fmla="*/ 820271 h 820271"/>
                <a:gd name="connsiteX3" fmla="*/ 40341 w 1438836"/>
                <a:gd name="connsiteY3" fmla="*/ 712694 h 820271"/>
                <a:gd name="connsiteX4" fmla="*/ 0 w 1438836"/>
                <a:gd name="connsiteY4" fmla="*/ 0 h 820271"/>
                <a:gd name="connsiteX0" fmla="*/ 0 w 1411941"/>
                <a:gd name="connsiteY0" fmla="*/ 0 h 820271"/>
                <a:gd name="connsiteX1" fmla="*/ 1411941 w 1411941"/>
                <a:gd name="connsiteY1" fmla="*/ 134471 h 820271"/>
                <a:gd name="connsiteX2" fmla="*/ 968189 w 1411941"/>
                <a:gd name="connsiteY2" fmla="*/ 820271 h 820271"/>
                <a:gd name="connsiteX3" fmla="*/ 40341 w 1411941"/>
                <a:gd name="connsiteY3" fmla="*/ 712694 h 820271"/>
                <a:gd name="connsiteX4" fmla="*/ 0 w 1411941"/>
                <a:gd name="connsiteY4" fmla="*/ 0 h 820271"/>
                <a:gd name="connsiteX0" fmla="*/ 0 w 1465730"/>
                <a:gd name="connsiteY0" fmla="*/ 0 h 820271"/>
                <a:gd name="connsiteX1" fmla="*/ 1465730 w 1465730"/>
                <a:gd name="connsiteY1" fmla="*/ 67236 h 820271"/>
                <a:gd name="connsiteX2" fmla="*/ 968189 w 1465730"/>
                <a:gd name="connsiteY2" fmla="*/ 820271 h 820271"/>
                <a:gd name="connsiteX3" fmla="*/ 40341 w 1465730"/>
                <a:gd name="connsiteY3" fmla="*/ 712694 h 820271"/>
                <a:gd name="connsiteX4" fmla="*/ 0 w 1465730"/>
                <a:gd name="connsiteY4" fmla="*/ 0 h 820271"/>
                <a:gd name="connsiteX0" fmla="*/ 0 w 1411941"/>
                <a:gd name="connsiteY0" fmla="*/ 0 h 820271"/>
                <a:gd name="connsiteX1" fmla="*/ 1411941 w 1411941"/>
                <a:gd name="connsiteY1" fmla="*/ 67236 h 820271"/>
                <a:gd name="connsiteX2" fmla="*/ 968189 w 1411941"/>
                <a:gd name="connsiteY2" fmla="*/ 820271 h 820271"/>
                <a:gd name="connsiteX3" fmla="*/ 40341 w 1411941"/>
                <a:gd name="connsiteY3" fmla="*/ 712694 h 820271"/>
                <a:gd name="connsiteX4" fmla="*/ 0 w 1411941"/>
                <a:gd name="connsiteY4" fmla="*/ 0 h 820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1941" h="820271">
                  <a:moveTo>
                    <a:pt x="0" y="0"/>
                  </a:moveTo>
                  <a:lnTo>
                    <a:pt x="1411941" y="67236"/>
                  </a:lnTo>
                  <a:lnTo>
                    <a:pt x="968189" y="820271"/>
                  </a:lnTo>
                  <a:lnTo>
                    <a:pt x="40341" y="7126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9251579" y="6037732"/>
              <a:ext cx="927849" cy="672353"/>
            </a:xfrm>
            <a:custGeom>
              <a:avLst/>
              <a:gdLst>
                <a:gd name="connsiteX0" fmla="*/ 0 w 968189"/>
                <a:gd name="connsiteY0" fmla="*/ 0 h 726141"/>
                <a:gd name="connsiteX1" fmla="*/ 968189 w 968189"/>
                <a:gd name="connsiteY1" fmla="*/ 94130 h 726141"/>
                <a:gd name="connsiteX2" fmla="*/ 551330 w 968189"/>
                <a:gd name="connsiteY2" fmla="*/ 726141 h 726141"/>
                <a:gd name="connsiteX3" fmla="*/ 0 w 968189"/>
                <a:gd name="connsiteY3" fmla="*/ 0 h 726141"/>
                <a:gd name="connsiteX0" fmla="*/ 0 w 981637"/>
                <a:gd name="connsiteY0" fmla="*/ 0 h 793377"/>
                <a:gd name="connsiteX1" fmla="*/ 981637 w 981637"/>
                <a:gd name="connsiteY1" fmla="*/ 161366 h 793377"/>
                <a:gd name="connsiteX2" fmla="*/ 564778 w 981637"/>
                <a:gd name="connsiteY2" fmla="*/ 793377 h 793377"/>
                <a:gd name="connsiteX3" fmla="*/ 0 w 981637"/>
                <a:gd name="connsiteY3" fmla="*/ 0 h 793377"/>
                <a:gd name="connsiteX0" fmla="*/ 0 w 927848"/>
                <a:gd name="connsiteY0" fmla="*/ 0 h 793377"/>
                <a:gd name="connsiteX1" fmla="*/ 927848 w 927848"/>
                <a:gd name="connsiteY1" fmla="*/ 107578 h 793377"/>
                <a:gd name="connsiteX2" fmla="*/ 564778 w 927848"/>
                <a:gd name="connsiteY2" fmla="*/ 793377 h 793377"/>
                <a:gd name="connsiteX3" fmla="*/ 0 w 927848"/>
                <a:gd name="connsiteY3" fmla="*/ 0 h 793377"/>
                <a:gd name="connsiteX0" fmla="*/ 0 w 927849"/>
                <a:gd name="connsiteY0" fmla="*/ 0 h 672353"/>
                <a:gd name="connsiteX1" fmla="*/ 927848 w 927849"/>
                <a:gd name="connsiteY1" fmla="*/ 107578 h 672353"/>
                <a:gd name="connsiteX2" fmla="*/ 927849 w 927849"/>
                <a:gd name="connsiteY2" fmla="*/ 672353 h 672353"/>
                <a:gd name="connsiteX3" fmla="*/ 0 w 927849"/>
                <a:gd name="connsiteY3" fmla="*/ 0 h 672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7849" h="672353">
                  <a:moveTo>
                    <a:pt x="0" y="0"/>
                  </a:moveTo>
                  <a:lnTo>
                    <a:pt x="927848" y="107578"/>
                  </a:lnTo>
                  <a:cubicBezTo>
                    <a:pt x="927848" y="295836"/>
                    <a:pt x="927849" y="484095"/>
                    <a:pt x="927849" y="67235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2"/>
          <p:cNvGrpSpPr/>
          <p:nvPr/>
        </p:nvGrpSpPr>
        <p:grpSpPr>
          <a:xfrm>
            <a:off x="-163695" y="443724"/>
            <a:ext cx="3766899" cy="3120784"/>
            <a:chOff x="-163695" y="443724"/>
            <a:chExt cx="3766899" cy="3120784"/>
          </a:xfrm>
        </p:grpSpPr>
        <p:grpSp>
          <p:nvGrpSpPr>
            <p:cNvPr id="13" name="组合 9"/>
            <p:cNvGrpSpPr/>
            <p:nvPr/>
          </p:nvGrpSpPr>
          <p:grpSpPr>
            <a:xfrm rot="21289541">
              <a:off x="-163695" y="443724"/>
              <a:ext cx="3766899" cy="3120784"/>
              <a:chOff x="225665" y="2353180"/>
              <a:chExt cx="3766899" cy="3120784"/>
            </a:xfrm>
          </p:grpSpPr>
          <p:sp>
            <p:nvSpPr>
              <p:cNvPr id="2" name="等腰三角形 1"/>
              <p:cNvSpPr/>
              <p:nvPr/>
            </p:nvSpPr>
            <p:spPr>
              <a:xfrm rot="17921689">
                <a:off x="338309" y="4020842"/>
                <a:ext cx="1340478" cy="1565766"/>
              </a:xfrm>
              <a:prstGeom prst="triangle">
                <a:avLst/>
              </a:prstGeom>
              <a:solidFill>
                <a:srgbClr val="0A654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任意多边形 2"/>
              <p:cNvSpPr/>
              <p:nvPr/>
            </p:nvSpPr>
            <p:spPr>
              <a:xfrm>
                <a:off x="1129499" y="2677179"/>
                <a:ext cx="1479176" cy="1909482"/>
              </a:xfrm>
              <a:custGeom>
                <a:avLst/>
                <a:gdLst>
                  <a:gd name="connsiteX0" fmla="*/ 0 w 1990165"/>
                  <a:gd name="connsiteY0" fmla="*/ 1815353 h 1922929"/>
                  <a:gd name="connsiteX1" fmla="*/ 900953 w 1990165"/>
                  <a:gd name="connsiteY1" fmla="*/ 1922929 h 1922929"/>
                  <a:gd name="connsiteX2" fmla="*/ 1990165 w 1990165"/>
                  <a:gd name="connsiteY2" fmla="*/ 0 h 1922929"/>
                  <a:gd name="connsiteX3" fmla="*/ 0 w 1990165"/>
                  <a:gd name="connsiteY3" fmla="*/ 1815353 h 1922929"/>
                  <a:gd name="connsiteX0" fmla="*/ 0 w 1479176"/>
                  <a:gd name="connsiteY0" fmla="*/ 1801906 h 1909482"/>
                  <a:gd name="connsiteX1" fmla="*/ 900953 w 1479176"/>
                  <a:gd name="connsiteY1" fmla="*/ 1909482 h 1909482"/>
                  <a:gd name="connsiteX2" fmla="*/ 1479176 w 1479176"/>
                  <a:gd name="connsiteY2" fmla="*/ 0 h 1909482"/>
                  <a:gd name="connsiteX3" fmla="*/ 0 w 1479176"/>
                  <a:gd name="connsiteY3" fmla="*/ 1801906 h 1909482"/>
                  <a:gd name="connsiteX0" fmla="*/ 0 w 1479176"/>
                  <a:gd name="connsiteY0" fmla="*/ 1842247 h 1909482"/>
                  <a:gd name="connsiteX1" fmla="*/ 900953 w 1479176"/>
                  <a:gd name="connsiteY1" fmla="*/ 1909482 h 1909482"/>
                  <a:gd name="connsiteX2" fmla="*/ 1479176 w 1479176"/>
                  <a:gd name="connsiteY2" fmla="*/ 0 h 1909482"/>
                  <a:gd name="connsiteX3" fmla="*/ 0 w 1479176"/>
                  <a:gd name="connsiteY3" fmla="*/ 1842247 h 1909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9176" h="1909482">
                    <a:moveTo>
                      <a:pt x="0" y="1842247"/>
                    </a:moveTo>
                    <a:lnTo>
                      <a:pt x="900953" y="1909482"/>
                    </a:lnTo>
                    <a:lnTo>
                      <a:pt x="1479176" y="0"/>
                    </a:lnTo>
                    <a:lnTo>
                      <a:pt x="0" y="1842247"/>
                    </a:lnTo>
                    <a:close/>
                  </a:path>
                </a:pathLst>
              </a:custGeom>
              <a:solidFill>
                <a:srgbClr val="70A44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任意多边形 7"/>
              <p:cNvSpPr/>
              <p:nvPr/>
            </p:nvSpPr>
            <p:spPr>
              <a:xfrm>
                <a:off x="2378917" y="2675910"/>
                <a:ext cx="1344705" cy="726141"/>
              </a:xfrm>
              <a:custGeom>
                <a:avLst/>
                <a:gdLst>
                  <a:gd name="connsiteX0" fmla="*/ 0 w 1385047"/>
                  <a:gd name="connsiteY0" fmla="*/ 699247 h 699247"/>
                  <a:gd name="connsiteX1" fmla="*/ 389965 w 1385047"/>
                  <a:gd name="connsiteY1" fmla="*/ 0 h 699247"/>
                  <a:gd name="connsiteX2" fmla="*/ 1317812 w 1385047"/>
                  <a:gd name="connsiteY2" fmla="*/ 13447 h 699247"/>
                  <a:gd name="connsiteX3" fmla="*/ 1385047 w 1385047"/>
                  <a:gd name="connsiteY3" fmla="*/ 591670 h 699247"/>
                  <a:gd name="connsiteX4" fmla="*/ 0 w 1385047"/>
                  <a:gd name="connsiteY4" fmla="*/ 699247 h 699247"/>
                  <a:gd name="connsiteX0" fmla="*/ 0 w 1385047"/>
                  <a:gd name="connsiteY0" fmla="*/ 699247 h 699247"/>
                  <a:gd name="connsiteX1" fmla="*/ 255494 w 1385047"/>
                  <a:gd name="connsiteY1" fmla="*/ 0 h 699247"/>
                  <a:gd name="connsiteX2" fmla="*/ 1317812 w 1385047"/>
                  <a:gd name="connsiteY2" fmla="*/ 13447 h 699247"/>
                  <a:gd name="connsiteX3" fmla="*/ 1385047 w 1385047"/>
                  <a:gd name="connsiteY3" fmla="*/ 591670 h 699247"/>
                  <a:gd name="connsiteX4" fmla="*/ 0 w 1385047"/>
                  <a:gd name="connsiteY4" fmla="*/ 699247 h 699247"/>
                  <a:gd name="connsiteX0" fmla="*/ 0 w 1344705"/>
                  <a:gd name="connsiteY0" fmla="*/ 726141 h 726141"/>
                  <a:gd name="connsiteX1" fmla="*/ 215152 w 1344705"/>
                  <a:gd name="connsiteY1" fmla="*/ 0 h 726141"/>
                  <a:gd name="connsiteX2" fmla="*/ 1277470 w 1344705"/>
                  <a:gd name="connsiteY2" fmla="*/ 13447 h 726141"/>
                  <a:gd name="connsiteX3" fmla="*/ 1344705 w 1344705"/>
                  <a:gd name="connsiteY3" fmla="*/ 591670 h 726141"/>
                  <a:gd name="connsiteX4" fmla="*/ 0 w 1344705"/>
                  <a:gd name="connsiteY4" fmla="*/ 726141 h 726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44705" h="726141">
                    <a:moveTo>
                      <a:pt x="0" y="726141"/>
                    </a:moveTo>
                    <a:lnTo>
                      <a:pt x="215152" y="0"/>
                    </a:lnTo>
                    <a:lnTo>
                      <a:pt x="1277470" y="13447"/>
                    </a:lnTo>
                    <a:lnTo>
                      <a:pt x="1344705" y="591670"/>
                    </a:lnTo>
                    <a:lnTo>
                      <a:pt x="0" y="726141"/>
                    </a:lnTo>
                    <a:close/>
                  </a:path>
                </a:pathLst>
              </a:custGeom>
              <a:solidFill>
                <a:srgbClr val="0A654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任意多边形 8"/>
              <p:cNvSpPr/>
              <p:nvPr/>
            </p:nvSpPr>
            <p:spPr>
              <a:xfrm>
                <a:off x="3656387" y="2353180"/>
                <a:ext cx="336177" cy="887506"/>
              </a:xfrm>
              <a:custGeom>
                <a:avLst/>
                <a:gdLst>
                  <a:gd name="connsiteX0" fmla="*/ 0 w 228600"/>
                  <a:gd name="connsiteY0" fmla="*/ 430306 h 1062317"/>
                  <a:gd name="connsiteX1" fmla="*/ 228600 w 228600"/>
                  <a:gd name="connsiteY1" fmla="*/ 0 h 1062317"/>
                  <a:gd name="connsiteX2" fmla="*/ 67235 w 228600"/>
                  <a:gd name="connsiteY2" fmla="*/ 1062317 h 1062317"/>
                  <a:gd name="connsiteX3" fmla="*/ 0 w 228600"/>
                  <a:gd name="connsiteY3" fmla="*/ 430306 h 1062317"/>
                  <a:gd name="connsiteX0" fmla="*/ 0 w 228600"/>
                  <a:gd name="connsiteY0" fmla="*/ 430306 h 1021976"/>
                  <a:gd name="connsiteX1" fmla="*/ 228600 w 228600"/>
                  <a:gd name="connsiteY1" fmla="*/ 0 h 1021976"/>
                  <a:gd name="connsiteX2" fmla="*/ 67235 w 228600"/>
                  <a:gd name="connsiteY2" fmla="*/ 1021976 h 1021976"/>
                  <a:gd name="connsiteX3" fmla="*/ 0 w 228600"/>
                  <a:gd name="connsiteY3" fmla="*/ 430306 h 1021976"/>
                  <a:gd name="connsiteX0" fmla="*/ 0 w 336177"/>
                  <a:gd name="connsiteY0" fmla="*/ 336177 h 927847"/>
                  <a:gd name="connsiteX1" fmla="*/ 336177 w 336177"/>
                  <a:gd name="connsiteY1" fmla="*/ 0 h 927847"/>
                  <a:gd name="connsiteX2" fmla="*/ 67235 w 336177"/>
                  <a:gd name="connsiteY2" fmla="*/ 927847 h 927847"/>
                  <a:gd name="connsiteX3" fmla="*/ 0 w 336177"/>
                  <a:gd name="connsiteY3" fmla="*/ 336177 h 927847"/>
                  <a:gd name="connsiteX0" fmla="*/ 0 w 336177"/>
                  <a:gd name="connsiteY0" fmla="*/ 336177 h 887506"/>
                  <a:gd name="connsiteX1" fmla="*/ 336177 w 336177"/>
                  <a:gd name="connsiteY1" fmla="*/ 0 h 887506"/>
                  <a:gd name="connsiteX2" fmla="*/ 67235 w 336177"/>
                  <a:gd name="connsiteY2" fmla="*/ 887506 h 887506"/>
                  <a:gd name="connsiteX3" fmla="*/ 0 w 336177"/>
                  <a:gd name="connsiteY3" fmla="*/ 336177 h 887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6177" h="887506">
                    <a:moveTo>
                      <a:pt x="0" y="336177"/>
                    </a:moveTo>
                    <a:lnTo>
                      <a:pt x="336177" y="0"/>
                    </a:lnTo>
                    <a:lnTo>
                      <a:pt x="67235" y="887506"/>
                    </a:lnTo>
                    <a:lnTo>
                      <a:pt x="0" y="336177"/>
                    </a:lnTo>
                    <a:close/>
                  </a:path>
                </a:pathLst>
              </a:custGeom>
              <a:solidFill>
                <a:srgbClr val="FFD3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" name="任意多边形 11"/>
            <p:cNvSpPr/>
            <p:nvPr/>
          </p:nvSpPr>
          <p:spPr>
            <a:xfrm>
              <a:off x="13447" y="2675965"/>
              <a:ext cx="1694329" cy="739588"/>
            </a:xfrm>
            <a:custGeom>
              <a:avLst/>
              <a:gdLst>
                <a:gd name="connsiteX0" fmla="*/ 0 w 1694329"/>
                <a:gd name="connsiteY0" fmla="*/ 0 h 739588"/>
                <a:gd name="connsiteX1" fmla="*/ 1694329 w 1694329"/>
                <a:gd name="connsiteY1" fmla="*/ 0 h 739588"/>
                <a:gd name="connsiteX2" fmla="*/ 1344706 w 1694329"/>
                <a:gd name="connsiteY2" fmla="*/ 739588 h 739588"/>
                <a:gd name="connsiteX3" fmla="*/ 0 w 1694329"/>
                <a:gd name="connsiteY3" fmla="*/ 0 h 739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4329" h="739588">
                  <a:moveTo>
                    <a:pt x="0" y="0"/>
                  </a:moveTo>
                  <a:lnTo>
                    <a:pt x="1694329" y="0"/>
                  </a:lnTo>
                  <a:lnTo>
                    <a:pt x="1344706" y="7395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2C9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任意多边形 13"/>
          <p:cNvSpPr/>
          <p:nvPr/>
        </p:nvSpPr>
        <p:spPr>
          <a:xfrm>
            <a:off x="295835" y="564776"/>
            <a:ext cx="524436" cy="389965"/>
          </a:xfrm>
          <a:custGeom>
            <a:avLst/>
            <a:gdLst>
              <a:gd name="connsiteX0" fmla="*/ 336177 w 524436"/>
              <a:gd name="connsiteY0" fmla="*/ 0 h 389965"/>
              <a:gd name="connsiteX1" fmla="*/ 0 w 524436"/>
              <a:gd name="connsiteY1" fmla="*/ 389965 h 389965"/>
              <a:gd name="connsiteX2" fmla="*/ 524436 w 524436"/>
              <a:gd name="connsiteY2" fmla="*/ 322730 h 389965"/>
              <a:gd name="connsiteX3" fmla="*/ 336177 w 524436"/>
              <a:gd name="connsiteY3" fmla="*/ 0 h 389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4436" h="389965">
                <a:moveTo>
                  <a:pt x="336177" y="0"/>
                </a:moveTo>
                <a:lnTo>
                  <a:pt x="0" y="389965"/>
                </a:lnTo>
                <a:lnTo>
                  <a:pt x="524436" y="322730"/>
                </a:lnTo>
                <a:lnTo>
                  <a:pt x="336177" y="0"/>
                </a:lnTo>
                <a:close/>
              </a:path>
            </a:pathLst>
          </a:custGeom>
          <a:solidFill>
            <a:srgbClr val="02C9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430307" y="4383741"/>
            <a:ext cx="268941" cy="537883"/>
          </a:xfrm>
          <a:custGeom>
            <a:avLst/>
            <a:gdLst>
              <a:gd name="connsiteX0" fmla="*/ 0 w 268941"/>
              <a:gd name="connsiteY0" fmla="*/ 0 h 537883"/>
              <a:gd name="connsiteX1" fmla="*/ 0 w 268941"/>
              <a:gd name="connsiteY1" fmla="*/ 537883 h 537883"/>
              <a:gd name="connsiteX2" fmla="*/ 268941 w 268941"/>
              <a:gd name="connsiteY2" fmla="*/ 161365 h 537883"/>
              <a:gd name="connsiteX3" fmla="*/ 0 w 268941"/>
              <a:gd name="connsiteY3" fmla="*/ 0 h 537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941" h="537883">
                <a:moveTo>
                  <a:pt x="0" y="0"/>
                </a:moveTo>
                <a:lnTo>
                  <a:pt x="0" y="537883"/>
                </a:lnTo>
                <a:lnTo>
                  <a:pt x="268941" y="161365"/>
                </a:lnTo>
                <a:lnTo>
                  <a:pt x="0" y="0"/>
                </a:lnTo>
                <a:close/>
              </a:path>
            </a:pathLst>
          </a:custGeom>
          <a:solidFill>
            <a:srgbClr val="FFD3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1358154" y="5217460"/>
            <a:ext cx="389965" cy="416859"/>
          </a:xfrm>
          <a:custGeom>
            <a:avLst/>
            <a:gdLst>
              <a:gd name="connsiteX0" fmla="*/ 0 w 389965"/>
              <a:gd name="connsiteY0" fmla="*/ 0 h 416859"/>
              <a:gd name="connsiteX1" fmla="*/ 389965 w 389965"/>
              <a:gd name="connsiteY1" fmla="*/ 107576 h 416859"/>
              <a:gd name="connsiteX2" fmla="*/ 228600 w 389965"/>
              <a:gd name="connsiteY2" fmla="*/ 416859 h 416859"/>
              <a:gd name="connsiteX3" fmla="*/ 0 w 389965"/>
              <a:gd name="connsiteY3" fmla="*/ 0 h 416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9965" h="416859">
                <a:moveTo>
                  <a:pt x="0" y="0"/>
                </a:moveTo>
                <a:lnTo>
                  <a:pt x="389965" y="107576"/>
                </a:lnTo>
                <a:lnTo>
                  <a:pt x="228600" y="416859"/>
                </a:lnTo>
                <a:lnTo>
                  <a:pt x="0" y="0"/>
                </a:lnTo>
                <a:close/>
              </a:path>
            </a:pathLst>
          </a:custGeom>
          <a:solidFill>
            <a:srgbClr val="02C9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3978643" y="18857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项目八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2113986" y="2875917"/>
            <a:ext cx="80951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bg1"/>
                </a:solidFill>
              </a:rPr>
              <a:t>口语表达的针对性训练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3978442" y="834189"/>
            <a:ext cx="859340" cy="434224"/>
            <a:chOff x="3064042" y="834189"/>
            <a:chExt cx="859340" cy="434224"/>
          </a:xfrm>
        </p:grpSpPr>
        <p:sp>
          <p:nvSpPr>
            <p:cNvPr id="20" name="燕尾形 19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8521700" y="431800"/>
            <a:ext cx="2933700" cy="307777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00CC00"/>
                </a:solidFill>
              </a:rPr>
              <a:t>中篇   口语表达能力训练</a:t>
            </a:r>
          </a:p>
        </p:txBody>
      </p:sp>
    </p:spTree>
    <p:extLst>
      <p:ext uri="{BB962C8B-B14F-4D97-AF65-F5344CB8AC3E}">
        <p14:creationId xmlns:p14="http://schemas.microsoft.com/office/powerpoint/2010/main" val="2524967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 flipH="1">
            <a:off x="-1" y="0"/>
            <a:ext cx="2383369" cy="2070796"/>
          </a:xfrm>
          <a:custGeom>
            <a:avLst/>
            <a:gdLst>
              <a:gd name="connsiteX0" fmla="*/ 464457 w 1509486"/>
              <a:gd name="connsiteY0" fmla="*/ 0 h 1756228"/>
              <a:gd name="connsiteX1" fmla="*/ 0 w 1509486"/>
              <a:gd name="connsiteY1" fmla="*/ 1756228 h 1756228"/>
              <a:gd name="connsiteX2" fmla="*/ 1509486 w 1509486"/>
              <a:gd name="connsiteY2" fmla="*/ 0 h 1756228"/>
              <a:gd name="connsiteX3" fmla="*/ 464457 w 1509486"/>
              <a:gd name="connsiteY3" fmla="*/ 0 h 1756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9486" h="1756228">
                <a:moveTo>
                  <a:pt x="464457" y="0"/>
                </a:moveTo>
                <a:lnTo>
                  <a:pt x="0" y="1756228"/>
                </a:lnTo>
                <a:lnTo>
                  <a:pt x="1509486" y="0"/>
                </a:lnTo>
                <a:lnTo>
                  <a:pt x="464457" y="0"/>
                </a:lnTo>
                <a:close/>
              </a:path>
            </a:pathLst>
          </a:custGeom>
          <a:solidFill>
            <a:srgbClr val="079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 flipH="1">
            <a:off x="156286" y="1"/>
            <a:ext cx="2793621" cy="2344297"/>
          </a:xfrm>
          <a:custGeom>
            <a:avLst/>
            <a:gdLst>
              <a:gd name="connsiteX0" fmla="*/ 0 w 2075543"/>
              <a:gd name="connsiteY0" fmla="*/ 0 h 1741714"/>
              <a:gd name="connsiteX1" fmla="*/ 1785257 w 2075543"/>
              <a:gd name="connsiteY1" fmla="*/ 0 h 1741714"/>
              <a:gd name="connsiteX2" fmla="*/ 2075543 w 2075543"/>
              <a:gd name="connsiteY2" fmla="*/ 1741714 h 1741714"/>
              <a:gd name="connsiteX3" fmla="*/ 0 w 2075543"/>
              <a:gd name="connsiteY3" fmla="*/ 0 h 1741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75543" h="1741714">
                <a:moveTo>
                  <a:pt x="0" y="0"/>
                </a:moveTo>
                <a:lnTo>
                  <a:pt x="1785257" y="0"/>
                </a:lnTo>
                <a:lnTo>
                  <a:pt x="2075543" y="1741714"/>
                </a:lnTo>
                <a:lnTo>
                  <a:pt x="0" y="0"/>
                </a:lnTo>
                <a:close/>
              </a:path>
            </a:pathLst>
          </a:custGeom>
          <a:solidFill>
            <a:srgbClr val="14C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 flipH="1">
            <a:off x="73673" y="1225734"/>
            <a:ext cx="2304673" cy="1791175"/>
          </a:xfrm>
          <a:custGeom>
            <a:avLst/>
            <a:gdLst>
              <a:gd name="connsiteX0" fmla="*/ 0 w 1393371"/>
              <a:gd name="connsiteY0" fmla="*/ 638628 h 1277257"/>
              <a:gd name="connsiteX1" fmla="*/ 609600 w 1393371"/>
              <a:gd name="connsiteY1" fmla="*/ 0 h 1277257"/>
              <a:gd name="connsiteX2" fmla="*/ 1393371 w 1393371"/>
              <a:gd name="connsiteY2" fmla="*/ 682171 h 1277257"/>
              <a:gd name="connsiteX3" fmla="*/ 29028 w 1393371"/>
              <a:gd name="connsiteY3" fmla="*/ 1277257 h 1277257"/>
              <a:gd name="connsiteX4" fmla="*/ 0 w 1393371"/>
              <a:gd name="connsiteY4" fmla="*/ 638628 h 1277257"/>
              <a:gd name="connsiteX0" fmla="*/ 0 w 1669142"/>
              <a:gd name="connsiteY0" fmla="*/ 638628 h 1277257"/>
              <a:gd name="connsiteX1" fmla="*/ 609600 w 1669142"/>
              <a:gd name="connsiteY1" fmla="*/ 0 h 1277257"/>
              <a:gd name="connsiteX2" fmla="*/ 1669142 w 1669142"/>
              <a:gd name="connsiteY2" fmla="*/ 885371 h 1277257"/>
              <a:gd name="connsiteX3" fmla="*/ 29028 w 1669142"/>
              <a:gd name="connsiteY3" fmla="*/ 1277257 h 1277257"/>
              <a:gd name="connsiteX4" fmla="*/ 0 w 1669142"/>
              <a:gd name="connsiteY4" fmla="*/ 638628 h 1277257"/>
              <a:gd name="connsiteX0" fmla="*/ 0 w 1669142"/>
              <a:gd name="connsiteY0" fmla="*/ 595086 h 1233715"/>
              <a:gd name="connsiteX1" fmla="*/ 566057 w 1669142"/>
              <a:gd name="connsiteY1" fmla="*/ 0 h 1233715"/>
              <a:gd name="connsiteX2" fmla="*/ 1669142 w 1669142"/>
              <a:gd name="connsiteY2" fmla="*/ 841829 h 1233715"/>
              <a:gd name="connsiteX3" fmla="*/ 29028 w 1669142"/>
              <a:gd name="connsiteY3" fmla="*/ 1233715 h 1233715"/>
              <a:gd name="connsiteX4" fmla="*/ 0 w 1669142"/>
              <a:gd name="connsiteY4" fmla="*/ 595086 h 1233715"/>
              <a:gd name="connsiteX0" fmla="*/ 0 w 1669142"/>
              <a:gd name="connsiteY0" fmla="*/ 595086 h 1233715"/>
              <a:gd name="connsiteX1" fmla="*/ 653143 w 1669142"/>
              <a:gd name="connsiteY1" fmla="*/ 0 h 1233715"/>
              <a:gd name="connsiteX2" fmla="*/ 1669142 w 1669142"/>
              <a:gd name="connsiteY2" fmla="*/ 841829 h 1233715"/>
              <a:gd name="connsiteX3" fmla="*/ 29028 w 1669142"/>
              <a:gd name="connsiteY3" fmla="*/ 1233715 h 1233715"/>
              <a:gd name="connsiteX4" fmla="*/ 0 w 1669142"/>
              <a:gd name="connsiteY4" fmla="*/ 595086 h 1233715"/>
              <a:gd name="connsiteX0" fmla="*/ 0 w 1723059"/>
              <a:gd name="connsiteY0" fmla="*/ 584303 h 1233715"/>
              <a:gd name="connsiteX1" fmla="*/ 707060 w 1723059"/>
              <a:gd name="connsiteY1" fmla="*/ 0 h 1233715"/>
              <a:gd name="connsiteX2" fmla="*/ 1723059 w 1723059"/>
              <a:gd name="connsiteY2" fmla="*/ 841829 h 1233715"/>
              <a:gd name="connsiteX3" fmla="*/ 82945 w 1723059"/>
              <a:gd name="connsiteY3" fmla="*/ 1233715 h 1233715"/>
              <a:gd name="connsiteX4" fmla="*/ 0 w 1723059"/>
              <a:gd name="connsiteY4" fmla="*/ 584303 h 1233715"/>
              <a:gd name="connsiteX0" fmla="*/ 0 w 1701492"/>
              <a:gd name="connsiteY0" fmla="*/ 562736 h 1233715"/>
              <a:gd name="connsiteX1" fmla="*/ 685493 w 1701492"/>
              <a:gd name="connsiteY1" fmla="*/ 0 h 1233715"/>
              <a:gd name="connsiteX2" fmla="*/ 1701492 w 1701492"/>
              <a:gd name="connsiteY2" fmla="*/ 841829 h 1233715"/>
              <a:gd name="connsiteX3" fmla="*/ 61378 w 1701492"/>
              <a:gd name="connsiteY3" fmla="*/ 1233715 h 1233715"/>
              <a:gd name="connsiteX4" fmla="*/ 0 w 1701492"/>
              <a:gd name="connsiteY4" fmla="*/ 562736 h 1233715"/>
              <a:gd name="connsiteX0" fmla="*/ 0 w 1647574"/>
              <a:gd name="connsiteY0" fmla="*/ 530386 h 1233715"/>
              <a:gd name="connsiteX1" fmla="*/ 631575 w 1647574"/>
              <a:gd name="connsiteY1" fmla="*/ 0 h 1233715"/>
              <a:gd name="connsiteX2" fmla="*/ 1647574 w 1647574"/>
              <a:gd name="connsiteY2" fmla="*/ 841829 h 1233715"/>
              <a:gd name="connsiteX3" fmla="*/ 7460 w 1647574"/>
              <a:gd name="connsiteY3" fmla="*/ 1233715 h 1233715"/>
              <a:gd name="connsiteX4" fmla="*/ 0 w 1647574"/>
              <a:gd name="connsiteY4" fmla="*/ 530386 h 1233715"/>
              <a:gd name="connsiteX0" fmla="*/ 0 w 1712275"/>
              <a:gd name="connsiteY0" fmla="*/ 584303 h 1233715"/>
              <a:gd name="connsiteX1" fmla="*/ 696276 w 1712275"/>
              <a:gd name="connsiteY1" fmla="*/ 0 h 1233715"/>
              <a:gd name="connsiteX2" fmla="*/ 1712275 w 1712275"/>
              <a:gd name="connsiteY2" fmla="*/ 841829 h 1233715"/>
              <a:gd name="connsiteX3" fmla="*/ 72161 w 1712275"/>
              <a:gd name="connsiteY3" fmla="*/ 1233715 h 1233715"/>
              <a:gd name="connsiteX4" fmla="*/ 0 w 1712275"/>
              <a:gd name="connsiteY4" fmla="*/ 584303 h 1233715"/>
              <a:gd name="connsiteX0" fmla="*/ 14331 w 1726606"/>
              <a:gd name="connsiteY0" fmla="*/ 584303 h 1287632"/>
              <a:gd name="connsiteX1" fmla="*/ 710607 w 1726606"/>
              <a:gd name="connsiteY1" fmla="*/ 0 h 1287632"/>
              <a:gd name="connsiteX2" fmla="*/ 1726606 w 1726606"/>
              <a:gd name="connsiteY2" fmla="*/ 841829 h 1287632"/>
              <a:gd name="connsiteX3" fmla="*/ 224 w 1726606"/>
              <a:gd name="connsiteY3" fmla="*/ 1287632 h 1287632"/>
              <a:gd name="connsiteX4" fmla="*/ 14331 w 1726606"/>
              <a:gd name="connsiteY4" fmla="*/ 584303 h 1287632"/>
              <a:gd name="connsiteX0" fmla="*/ 0 w 1712275"/>
              <a:gd name="connsiteY0" fmla="*/ 584303 h 1298416"/>
              <a:gd name="connsiteX1" fmla="*/ 696276 w 1712275"/>
              <a:gd name="connsiteY1" fmla="*/ 0 h 1298416"/>
              <a:gd name="connsiteX2" fmla="*/ 1712275 w 1712275"/>
              <a:gd name="connsiteY2" fmla="*/ 841829 h 1298416"/>
              <a:gd name="connsiteX3" fmla="*/ 18243 w 1712275"/>
              <a:gd name="connsiteY3" fmla="*/ 1298416 h 1298416"/>
              <a:gd name="connsiteX4" fmla="*/ 0 w 1712275"/>
              <a:gd name="connsiteY4" fmla="*/ 584303 h 1298416"/>
              <a:gd name="connsiteX0" fmla="*/ 0 w 1712275"/>
              <a:gd name="connsiteY0" fmla="*/ 595086 h 1309199"/>
              <a:gd name="connsiteX1" fmla="*/ 674710 w 1712275"/>
              <a:gd name="connsiteY1" fmla="*/ 0 h 1309199"/>
              <a:gd name="connsiteX2" fmla="*/ 1712275 w 1712275"/>
              <a:gd name="connsiteY2" fmla="*/ 852612 h 1309199"/>
              <a:gd name="connsiteX3" fmla="*/ 18243 w 1712275"/>
              <a:gd name="connsiteY3" fmla="*/ 1309199 h 1309199"/>
              <a:gd name="connsiteX4" fmla="*/ 0 w 1712275"/>
              <a:gd name="connsiteY4" fmla="*/ 595086 h 1309199"/>
              <a:gd name="connsiteX0" fmla="*/ 0 w 1712275"/>
              <a:gd name="connsiteY0" fmla="*/ 595086 h 1309199"/>
              <a:gd name="connsiteX1" fmla="*/ 696277 w 1712275"/>
              <a:gd name="connsiteY1" fmla="*/ 0 h 1309199"/>
              <a:gd name="connsiteX2" fmla="*/ 1712275 w 1712275"/>
              <a:gd name="connsiteY2" fmla="*/ 852612 h 1309199"/>
              <a:gd name="connsiteX3" fmla="*/ 18243 w 1712275"/>
              <a:gd name="connsiteY3" fmla="*/ 1309199 h 1309199"/>
              <a:gd name="connsiteX4" fmla="*/ 0 w 1712275"/>
              <a:gd name="connsiteY4" fmla="*/ 595086 h 1309199"/>
              <a:gd name="connsiteX0" fmla="*/ 0 w 1712275"/>
              <a:gd name="connsiteY0" fmla="*/ 616653 h 1330766"/>
              <a:gd name="connsiteX1" fmla="*/ 663926 w 1712275"/>
              <a:gd name="connsiteY1" fmla="*/ 0 h 1330766"/>
              <a:gd name="connsiteX2" fmla="*/ 1712275 w 1712275"/>
              <a:gd name="connsiteY2" fmla="*/ 874179 h 1330766"/>
              <a:gd name="connsiteX3" fmla="*/ 18243 w 1712275"/>
              <a:gd name="connsiteY3" fmla="*/ 1330766 h 1330766"/>
              <a:gd name="connsiteX4" fmla="*/ 0 w 1712275"/>
              <a:gd name="connsiteY4" fmla="*/ 616653 h 1330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12275" h="1330766">
                <a:moveTo>
                  <a:pt x="0" y="616653"/>
                </a:moveTo>
                <a:lnTo>
                  <a:pt x="663926" y="0"/>
                </a:lnTo>
                <a:lnTo>
                  <a:pt x="1712275" y="874179"/>
                </a:lnTo>
                <a:lnTo>
                  <a:pt x="18243" y="1330766"/>
                </a:lnTo>
                <a:cubicBezTo>
                  <a:pt x="15756" y="1096323"/>
                  <a:pt x="2487" y="851096"/>
                  <a:pt x="0" y="616653"/>
                </a:cubicBezTo>
                <a:close/>
              </a:path>
            </a:pathLst>
          </a:custGeom>
          <a:solidFill>
            <a:srgbClr val="0A6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 flipH="1">
            <a:off x="761895" y="2587668"/>
            <a:ext cx="1591895" cy="1737589"/>
          </a:xfrm>
          <a:custGeom>
            <a:avLst/>
            <a:gdLst>
              <a:gd name="connsiteX0" fmla="*/ 0 w 856343"/>
              <a:gd name="connsiteY0" fmla="*/ 362857 h 1306286"/>
              <a:gd name="connsiteX1" fmla="*/ 43543 w 856343"/>
              <a:gd name="connsiteY1" fmla="*/ 1306286 h 1306286"/>
              <a:gd name="connsiteX2" fmla="*/ 856343 w 856343"/>
              <a:gd name="connsiteY2" fmla="*/ 0 h 1306286"/>
              <a:gd name="connsiteX3" fmla="*/ 0 w 856343"/>
              <a:gd name="connsiteY3" fmla="*/ 362857 h 1306286"/>
              <a:gd name="connsiteX0" fmla="*/ 0 w 1161143"/>
              <a:gd name="connsiteY0" fmla="*/ 261257 h 1204686"/>
              <a:gd name="connsiteX1" fmla="*/ 43543 w 1161143"/>
              <a:gd name="connsiteY1" fmla="*/ 1204686 h 1204686"/>
              <a:gd name="connsiteX2" fmla="*/ 1161143 w 1161143"/>
              <a:gd name="connsiteY2" fmla="*/ 0 h 1204686"/>
              <a:gd name="connsiteX3" fmla="*/ 0 w 1161143"/>
              <a:gd name="connsiteY3" fmla="*/ 261257 h 1204686"/>
              <a:gd name="connsiteX0" fmla="*/ 0 w 1182710"/>
              <a:gd name="connsiteY0" fmla="*/ 347526 h 1290955"/>
              <a:gd name="connsiteX1" fmla="*/ 43543 w 1182710"/>
              <a:gd name="connsiteY1" fmla="*/ 1290955 h 1290955"/>
              <a:gd name="connsiteX2" fmla="*/ 1182710 w 1182710"/>
              <a:gd name="connsiteY2" fmla="*/ 0 h 1290955"/>
              <a:gd name="connsiteX3" fmla="*/ 0 w 1182710"/>
              <a:gd name="connsiteY3" fmla="*/ 347526 h 1290955"/>
              <a:gd name="connsiteX0" fmla="*/ 0 w 1182710"/>
              <a:gd name="connsiteY0" fmla="*/ 315175 h 1290955"/>
              <a:gd name="connsiteX1" fmla="*/ 43543 w 1182710"/>
              <a:gd name="connsiteY1" fmla="*/ 1290955 h 1290955"/>
              <a:gd name="connsiteX2" fmla="*/ 1182710 w 1182710"/>
              <a:gd name="connsiteY2" fmla="*/ 0 h 1290955"/>
              <a:gd name="connsiteX3" fmla="*/ 0 w 1182710"/>
              <a:gd name="connsiteY3" fmla="*/ 315175 h 1290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82710" h="1290955">
                <a:moveTo>
                  <a:pt x="0" y="315175"/>
                </a:moveTo>
                <a:lnTo>
                  <a:pt x="43543" y="1290955"/>
                </a:lnTo>
                <a:lnTo>
                  <a:pt x="1182710" y="0"/>
                </a:lnTo>
                <a:lnTo>
                  <a:pt x="0" y="315175"/>
                </a:lnTo>
                <a:close/>
              </a:path>
            </a:pathLst>
          </a:custGeom>
          <a:solidFill>
            <a:srgbClr val="F7BD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 rot="19130616">
            <a:off x="1300738" y="4818531"/>
            <a:ext cx="667657" cy="478972"/>
          </a:xfrm>
          <a:custGeom>
            <a:avLst/>
            <a:gdLst>
              <a:gd name="connsiteX0" fmla="*/ 0 w 667657"/>
              <a:gd name="connsiteY0" fmla="*/ 0 h 478972"/>
              <a:gd name="connsiteX1" fmla="*/ 101600 w 667657"/>
              <a:gd name="connsiteY1" fmla="*/ 478972 h 478972"/>
              <a:gd name="connsiteX2" fmla="*/ 667657 w 667657"/>
              <a:gd name="connsiteY2" fmla="*/ 304800 h 478972"/>
              <a:gd name="connsiteX3" fmla="*/ 0 w 667657"/>
              <a:gd name="connsiteY3" fmla="*/ 0 h 478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7657" h="478972">
                <a:moveTo>
                  <a:pt x="0" y="0"/>
                </a:moveTo>
                <a:lnTo>
                  <a:pt x="101600" y="478972"/>
                </a:lnTo>
                <a:lnTo>
                  <a:pt x="667657" y="304800"/>
                </a:lnTo>
                <a:lnTo>
                  <a:pt x="0" y="0"/>
                </a:lnTo>
                <a:close/>
              </a:path>
            </a:pathLst>
          </a:custGeom>
          <a:solidFill>
            <a:srgbClr val="0A6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906290" y="3895725"/>
            <a:ext cx="348343" cy="508000"/>
          </a:xfrm>
          <a:custGeom>
            <a:avLst/>
            <a:gdLst>
              <a:gd name="connsiteX0" fmla="*/ 0 w 348343"/>
              <a:gd name="connsiteY0" fmla="*/ 0 h 508000"/>
              <a:gd name="connsiteX1" fmla="*/ 72571 w 348343"/>
              <a:gd name="connsiteY1" fmla="*/ 508000 h 508000"/>
              <a:gd name="connsiteX2" fmla="*/ 348343 w 348343"/>
              <a:gd name="connsiteY2" fmla="*/ 203200 h 508000"/>
              <a:gd name="connsiteX3" fmla="*/ 0 w 348343"/>
              <a:gd name="connsiteY3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8343" h="508000">
                <a:moveTo>
                  <a:pt x="0" y="0"/>
                </a:moveTo>
                <a:lnTo>
                  <a:pt x="72571" y="508000"/>
                </a:lnTo>
                <a:lnTo>
                  <a:pt x="348343" y="20320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3768636" y="2489200"/>
            <a:ext cx="2838183" cy="939800"/>
            <a:chOff x="3118863" y="1494119"/>
            <a:chExt cx="2838183" cy="939800"/>
          </a:xfrm>
        </p:grpSpPr>
        <p:grpSp>
          <p:nvGrpSpPr>
            <p:cNvPr id="2" name="组合 1"/>
            <p:cNvGrpSpPr/>
            <p:nvPr/>
          </p:nvGrpSpPr>
          <p:grpSpPr>
            <a:xfrm>
              <a:off x="3118863" y="1494119"/>
              <a:ext cx="2838183" cy="939800"/>
              <a:chOff x="5109029" y="1574801"/>
              <a:chExt cx="3904342" cy="1168399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6381247" y="1582057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01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4265704" y="1857935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案例研讨</a:t>
              </a:r>
              <a:endParaRPr lang="en-US" altLang="zh-CN" dirty="0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686526" y="4588117"/>
            <a:ext cx="2838183" cy="939800"/>
            <a:chOff x="3118863" y="1494119"/>
            <a:chExt cx="2838183" cy="939800"/>
          </a:xfrm>
        </p:grpSpPr>
        <p:grpSp>
          <p:nvGrpSpPr>
            <p:cNvPr id="19" name="组合 18"/>
            <p:cNvGrpSpPr/>
            <p:nvPr/>
          </p:nvGrpSpPr>
          <p:grpSpPr>
            <a:xfrm>
              <a:off x="3118863" y="1494119"/>
              <a:ext cx="2838183" cy="939800"/>
              <a:chOff x="5109029" y="1574801"/>
              <a:chExt cx="3904342" cy="1168399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6381247" y="1582057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02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20" name="文本框 19"/>
            <p:cNvSpPr txBox="1"/>
            <p:nvPr/>
          </p:nvSpPr>
          <p:spPr>
            <a:xfrm>
              <a:off x="4303056" y="1775012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知识点拨</a:t>
              </a:r>
              <a:endParaRPr lang="en-US" altLang="zh-CN" dirty="0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936104" y="2474964"/>
            <a:ext cx="2838183" cy="941574"/>
            <a:chOff x="3118863" y="1486508"/>
            <a:chExt cx="2838183" cy="941574"/>
          </a:xfrm>
        </p:grpSpPr>
        <p:grpSp>
          <p:nvGrpSpPr>
            <p:cNvPr id="24" name="组合 23"/>
            <p:cNvGrpSpPr/>
            <p:nvPr/>
          </p:nvGrpSpPr>
          <p:grpSpPr>
            <a:xfrm>
              <a:off x="3118863" y="1486508"/>
              <a:ext cx="2838183" cy="941574"/>
              <a:chOff x="5109029" y="1565339"/>
              <a:chExt cx="3904342" cy="1170605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6381247" y="1565339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03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>
              <a:off x="4278404" y="1819835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技能训练</a:t>
              </a:r>
              <a:endParaRPr lang="en-US" altLang="zh-CN" dirty="0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936104" y="4518228"/>
            <a:ext cx="2838183" cy="939800"/>
            <a:chOff x="3118863" y="1494119"/>
            <a:chExt cx="2838183" cy="939800"/>
          </a:xfrm>
        </p:grpSpPr>
        <p:grpSp>
          <p:nvGrpSpPr>
            <p:cNvPr id="29" name="组合 28"/>
            <p:cNvGrpSpPr/>
            <p:nvPr/>
          </p:nvGrpSpPr>
          <p:grpSpPr>
            <a:xfrm>
              <a:off x="3118863" y="1494119"/>
              <a:ext cx="2838183" cy="939800"/>
              <a:chOff x="5109029" y="1574801"/>
              <a:chExt cx="3904342" cy="1168399"/>
            </a:xfrm>
          </p:grpSpPr>
          <p:sp>
            <p:nvSpPr>
              <p:cNvPr id="31" name="矩形 30"/>
              <p:cNvSpPr/>
              <p:nvPr/>
            </p:nvSpPr>
            <p:spPr>
              <a:xfrm>
                <a:off x="6381247" y="1582057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04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30" name="文本框 29"/>
            <p:cNvSpPr txBox="1"/>
            <p:nvPr/>
          </p:nvSpPr>
          <p:spPr>
            <a:xfrm>
              <a:off x="4276164" y="1828800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学以致用</a:t>
              </a:r>
              <a:endParaRPr lang="en-US" altLang="zh-CN" dirty="0"/>
            </a:p>
          </p:txBody>
        </p:sp>
      </p:grpSp>
      <p:sp>
        <p:nvSpPr>
          <p:cNvPr id="11" name="任意多边形 10"/>
          <p:cNvSpPr/>
          <p:nvPr/>
        </p:nvSpPr>
        <p:spPr>
          <a:xfrm rot="6347891">
            <a:off x="2955154" y="4133820"/>
            <a:ext cx="449943" cy="638628"/>
          </a:xfrm>
          <a:custGeom>
            <a:avLst/>
            <a:gdLst>
              <a:gd name="connsiteX0" fmla="*/ 0 w 449943"/>
              <a:gd name="connsiteY0" fmla="*/ 0 h 638628"/>
              <a:gd name="connsiteX1" fmla="*/ 58057 w 449943"/>
              <a:gd name="connsiteY1" fmla="*/ 638628 h 638628"/>
              <a:gd name="connsiteX2" fmla="*/ 449943 w 449943"/>
              <a:gd name="connsiteY2" fmla="*/ 232228 h 638628"/>
              <a:gd name="connsiteX3" fmla="*/ 0 w 449943"/>
              <a:gd name="connsiteY3" fmla="*/ 0 h 638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9943" h="638628">
                <a:moveTo>
                  <a:pt x="0" y="0"/>
                </a:moveTo>
                <a:lnTo>
                  <a:pt x="58057" y="638628"/>
                </a:lnTo>
                <a:lnTo>
                  <a:pt x="449943" y="232228"/>
                </a:lnTo>
                <a:lnTo>
                  <a:pt x="0" y="0"/>
                </a:lnTo>
                <a:close/>
              </a:path>
            </a:pathLst>
          </a:custGeom>
          <a:solidFill>
            <a:srgbClr val="14C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2</a:t>
            </a:fld>
            <a:endParaRPr lang="zh-CN" altLang="en-US" dirty="0"/>
          </a:p>
        </p:txBody>
      </p:sp>
      <p:pic>
        <p:nvPicPr>
          <p:cNvPr id="2050" name="Picture 2" descr="C:\Users\lenovo\Desktop\1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-419100"/>
            <a:ext cx="3581400" cy="35814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32533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3</a:t>
            </a:fld>
            <a:endParaRPr lang="zh-CN" altLang="en-US" dirty="0"/>
          </a:p>
        </p:txBody>
      </p:sp>
      <p:grpSp>
        <p:nvGrpSpPr>
          <p:cNvPr id="16" name="组合 33"/>
          <p:cNvGrpSpPr/>
          <p:nvPr/>
        </p:nvGrpSpPr>
        <p:grpSpPr>
          <a:xfrm rot="20927943" flipH="1">
            <a:off x="234723" y="4782093"/>
            <a:ext cx="1420087" cy="1937262"/>
            <a:chOff x="1118017" y="1286242"/>
            <a:chExt cx="2302177" cy="2576310"/>
          </a:xfrm>
        </p:grpSpPr>
        <p:sp>
          <p:nvSpPr>
            <p:cNvPr id="36" name="任意多边形 35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案例研讨</a:t>
            </a:r>
          </a:p>
        </p:txBody>
      </p:sp>
      <p:grpSp>
        <p:nvGrpSpPr>
          <p:cNvPr id="44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2600039" y="1674624"/>
            <a:ext cx="8643267" cy="419243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/>
              <a:t>朱元璋当了皇帝以后，他从前相交的一班苦朋友还过着穷日子。有一天，一位苦朋友从很远的乡下来到京城求见皇帝朱元璋。他一见面，就当着满朝文武的面，直通通地说：“你还记得吗？从前，你我都替人家放牛。有一天，我们在芦苇荡里，把偷来的豆子放在瓦罐里煮来吃。还没等煮熟，大家就抢着吃，把罐子都打破了，撒下一地的豆子，汤也泼在地上了。你只顾在地上抓豆子吃，不小心连红草叶子也送进嘴里，叶子卡在喉咙口，痒得你哭笑不得。还是我出的主意，叫你把青菜叶子放在手上，拍揉了吞下去，才把红草叶子一口带进肚子去了……”没等他说完，朱元璋就恼羞成怒，连声大喝：“推出去斩了！推出去斩了！”</a:t>
            </a:r>
            <a:endParaRPr lang="zh-CN" altLang="zh-CN" dirty="0"/>
          </a:p>
        </p:txBody>
      </p:sp>
      <p:sp>
        <p:nvSpPr>
          <p:cNvPr id="35" name="TextBox 34"/>
          <p:cNvSpPr txBox="1"/>
          <p:nvPr/>
        </p:nvSpPr>
        <p:spPr>
          <a:xfrm>
            <a:off x="279400" y="1968500"/>
            <a:ext cx="26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571500" y="1485900"/>
            <a:ext cx="1706610" cy="448965"/>
            <a:chOff x="319786" y="2984500"/>
            <a:chExt cx="1917700" cy="461665"/>
          </a:xfrm>
        </p:grpSpPr>
        <p:grpSp>
          <p:nvGrpSpPr>
            <p:cNvPr id="40" name="组合 39"/>
            <p:cNvGrpSpPr/>
            <p:nvPr/>
          </p:nvGrpSpPr>
          <p:grpSpPr>
            <a:xfrm rot="10800000">
              <a:off x="319786" y="2984501"/>
              <a:ext cx="1917700" cy="452790"/>
              <a:chOff x="774700" y="2755900"/>
              <a:chExt cx="1612900" cy="383234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774700" y="2755900"/>
                <a:ext cx="1612900" cy="3683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六边形 41"/>
              <p:cNvSpPr/>
              <p:nvPr/>
            </p:nvSpPr>
            <p:spPr>
              <a:xfrm rot="1721746">
                <a:off x="833085" y="2762047"/>
                <a:ext cx="437421" cy="377087"/>
              </a:xfrm>
              <a:prstGeom prst="hexagon">
                <a:avLst/>
              </a:prstGeom>
              <a:solidFill>
                <a:srgbClr val="92D050"/>
              </a:solidFill>
              <a:ln>
                <a:solidFill>
                  <a:srgbClr val="0E1509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743634" y="3028434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latin typeface="+mn-ea"/>
                </a:rPr>
                <a:t>案例</a:t>
              </a: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739900" y="2984500"/>
              <a:ext cx="2667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1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5631901" y="5815100"/>
            <a:ext cx="244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1265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4</a:t>
            </a:fld>
            <a:endParaRPr lang="zh-CN" altLang="en-US" dirty="0"/>
          </a:p>
        </p:txBody>
      </p:sp>
      <p:grpSp>
        <p:nvGrpSpPr>
          <p:cNvPr id="16" name="组合 33"/>
          <p:cNvGrpSpPr/>
          <p:nvPr/>
        </p:nvGrpSpPr>
        <p:grpSpPr>
          <a:xfrm rot="20927943" flipH="1">
            <a:off x="234723" y="4782093"/>
            <a:ext cx="1420087" cy="1937262"/>
            <a:chOff x="1118017" y="1286242"/>
            <a:chExt cx="2302177" cy="2576310"/>
          </a:xfrm>
        </p:grpSpPr>
        <p:sp>
          <p:nvSpPr>
            <p:cNvPr id="36" name="任意多边形 35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案例研讨</a:t>
            </a:r>
          </a:p>
        </p:txBody>
      </p:sp>
      <p:grpSp>
        <p:nvGrpSpPr>
          <p:cNvPr id="44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2630280" y="1528625"/>
            <a:ext cx="7756664" cy="280743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/>
              <a:t>这件事被另一位苦朋友知道了，他暗暗一笑，心想这位老兄太不会说话了，我必须如此这般，才能混个官做。于是他也来到京城求见朱元璋。行过大礼之后，他说：“我皇万岁万岁万万岁！当年微臣随驾扫荡芦州府，打破罐州城，汤元帅在逃，拿住豆将军，红孩儿当关，多亏了菜将军。”朱元璋听了非常高兴，立刻封他为御林军总管。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79400" y="1968500"/>
            <a:ext cx="26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571500" y="1485900"/>
            <a:ext cx="1706610" cy="448965"/>
            <a:chOff x="319786" y="2984500"/>
            <a:chExt cx="1917700" cy="461665"/>
          </a:xfrm>
        </p:grpSpPr>
        <p:grpSp>
          <p:nvGrpSpPr>
            <p:cNvPr id="40" name="组合 39"/>
            <p:cNvGrpSpPr/>
            <p:nvPr/>
          </p:nvGrpSpPr>
          <p:grpSpPr>
            <a:xfrm rot="10800000">
              <a:off x="319786" y="2984501"/>
              <a:ext cx="1917700" cy="452790"/>
              <a:chOff x="774700" y="2755900"/>
              <a:chExt cx="1612900" cy="383234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774700" y="2755900"/>
                <a:ext cx="1612900" cy="3683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六边形 41"/>
              <p:cNvSpPr/>
              <p:nvPr/>
            </p:nvSpPr>
            <p:spPr>
              <a:xfrm rot="1721746">
                <a:off x="833085" y="2762047"/>
                <a:ext cx="437421" cy="377087"/>
              </a:xfrm>
              <a:prstGeom prst="hexagon">
                <a:avLst/>
              </a:prstGeom>
              <a:solidFill>
                <a:srgbClr val="92D050"/>
              </a:solidFill>
              <a:ln>
                <a:solidFill>
                  <a:srgbClr val="0E1509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743634" y="3028434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latin typeface="+mn-ea"/>
                </a:rPr>
                <a:t>案例</a:t>
              </a: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739900" y="2984500"/>
              <a:ext cx="2667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1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5631901" y="5815100"/>
            <a:ext cx="244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E3780BE7-1097-4B4B-A61D-2BEEF4BEAFFC}"/>
              </a:ext>
            </a:extLst>
          </p:cNvPr>
          <p:cNvGrpSpPr/>
          <p:nvPr/>
        </p:nvGrpSpPr>
        <p:grpSpPr>
          <a:xfrm>
            <a:off x="2181482" y="5293549"/>
            <a:ext cx="1041401" cy="571500"/>
            <a:chOff x="2666999" y="5029200"/>
            <a:chExt cx="1041401" cy="571500"/>
          </a:xfrm>
        </p:grpSpPr>
        <p:sp>
          <p:nvSpPr>
            <p:cNvPr id="22" name="右箭头 31">
              <a:extLst>
                <a:ext uri="{FF2B5EF4-FFF2-40B4-BE49-F238E27FC236}">
                  <a16:creationId xmlns="" xmlns:a16="http://schemas.microsoft.com/office/drawing/2014/main" id="{8F78C85D-D43B-4647-AEEE-BD566BB8497C}"/>
                </a:ext>
              </a:extLst>
            </p:cNvPr>
            <p:cNvSpPr/>
            <p:nvPr/>
          </p:nvSpPr>
          <p:spPr>
            <a:xfrm>
              <a:off x="2666999" y="5029200"/>
              <a:ext cx="990601" cy="571500"/>
            </a:xfrm>
            <a:prstGeom prst="rightArrow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TextBox 33">
              <a:extLst>
                <a:ext uri="{FF2B5EF4-FFF2-40B4-BE49-F238E27FC236}">
                  <a16:creationId xmlns="" xmlns:a16="http://schemas.microsoft.com/office/drawing/2014/main" id="{31BAF3E1-6795-4D6C-990E-38B236B158BA}"/>
                </a:ext>
              </a:extLst>
            </p:cNvPr>
            <p:cNvSpPr txBox="1"/>
            <p:nvPr/>
          </p:nvSpPr>
          <p:spPr>
            <a:xfrm>
              <a:off x="2768600" y="5130800"/>
              <a:ext cx="939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讨论</a:t>
              </a:r>
            </a:p>
          </p:txBody>
        </p:sp>
      </p:grpSp>
      <p:sp>
        <p:nvSpPr>
          <p:cNvPr id="24" name="TextBox 22">
            <a:extLst>
              <a:ext uri="{FF2B5EF4-FFF2-40B4-BE49-F238E27FC236}">
                <a16:creationId xmlns="" xmlns:a16="http://schemas.microsoft.com/office/drawing/2014/main" id="{BCA2EF04-9325-479F-91D1-7A723D40C839}"/>
              </a:ext>
            </a:extLst>
          </p:cNvPr>
          <p:cNvSpPr txBox="1"/>
          <p:nvPr/>
        </p:nvSpPr>
        <p:spPr>
          <a:xfrm>
            <a:off x="3273684" y="5395149"/>
            <a:ext cx="7653175" cy="40011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zh-CN" sz="2000" dirty="0"/>
              <a:t>案例中同样一件事，为什么一个如愿以偿，另一个却招来杀身之祸？</a:t>
            </a:r>
          </a:p>
        </p:txBody>
      </p:sp>
    </p:spTree>
    <p:extLst>
      <p:ext uri="{BB962C8B-B14F-4D97-AF65-F5344CB8AC3E}">
        <p14:creationId xmlns:p14="http://schemas.microsoft.com/office/powerpoint/2010/main" val="1261627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5</a:t>
            </a:fld>
            <a:endParaRPr lang="zh-CN" altLang="en-US" dirty="0"/>
          </a:p>
        </p:txBody>
      </p:sp>
      <p:sp>
        <p:nvSpPr>
          <p:cNvPr id="4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案例研讨</a:t>
            </a: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2703540" y="1182400"/>
            <a:ext cx="9076340" cy="4197944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/>
              <a:t>         </a:t>
            </a:r>
            <a:r>
              <a:rPr lang="zh-CN" altLang="zh-CN" sz="1600" dirty="0" smtClean="0"/>
              <a:t>一天</a:t>
            </a:r>
            <a:r>
              <a:rPr lang="zh-CN" altLang="zh-CN" sz="1600" dirty="0"/>
              <a:t>，温馨茶楼举行隆重的开业典礼，张总经理在门口迎接宾客。这时，金泉纯水公司的刘总走来，张总马上迎上前去。</a:t>
            </a:r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        </a:t>
            </a:r>
            <a:r>
              <a:rPr lang="zh-CN" altLang="zh-CN" sz="1600" dirty="0" smtClean="0"/>
              <a:t>刘总</a:t>
            </a:r>
            <a:r>
              <a:rPr lang="zh-CN" altLang="zh-CN" sz="1600" dirty="0"/>
              <a:t>：张总，开张大吉，恭喜恭喜！（递上名片）</a:t>
            </a:r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        </a:t>
            </a:r>
            <a:r>
              <a:rPr lang="zh-CN" altLang="zh-CN" sz="1600" dirty="0" smtClean="0"/>
              <a:t>张总</a:t>
            </a:r>
            <a:r>
              <a:rPr lang="zh-CN" altLang="zh-CN" sz="1600" dirty="0"/>
              <a:t>：（热情握手）原来是刘总啊，久仰久仰！大驾光临，真是蓬荜生辉呀！</a:t>
            </a:r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        </a:t>
            </a:r>
            <a:r>
              <a:rPr lang="zh-CN" altLang="zh-CN" sz="1600" dirty="0" smtClean="0"/>
              <a:t>刘总</a:t>
            </a:r>
            <a:r>
              <a:rPr lang="zh-CN" altLang="zh-CN" sz="1600" dirty="0"/>
              <a:t>：哪里哪里，今后还得仰仗张总多多关照！</a:t>
            </a:r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        </a:t>
            </a:r>
            <a:r>
              <a:rPr lang="zh-CN" altLang="zh-CN" sz="1600" dirty="0" smtClean="0"/>
              <a:t>张总</a:t>
            </a:r>
            <a:r>
              <a:rPr lang="zh-CN" altLang="zh-CN" sz="1600" dirty="0"/>
              <a:t>：刘总客气了，茶、水历来是一家吗，咱们携手同发！</a:t>
            </a:r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        </a:t>
            </a:r>
            <a:r>
              <a:rPr lang="zh-CN" altLang="zh-CN" sz="1600" dirty="0" smtClean="0"/>
              <a:t>将</a:t>
            </a:r>
            <a:r>
              <a:rPr lang="zh-CN" altLang="zh-CN" sz="1600" dirty="0"/>
              <a:t>刘总送入酒店不久，张总的铁哥们儿石头走了过来。</a:t>
            </a:r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        </a:t>
            </a:r>
            <a:r>
              <a:rPr lang="zh-CN" altLang="zh-CN" sz="1600" dirty="0" smtClean="0"/>
              <a:t>石头</a:t>
            </a:r>
            <a:r>
              <a:rPr lang="zh-CN" altLang="zh-CN" sz="1600" dirty="0"/>
              <a:t>：张哥，（一拳砸在张总胸前）你行啊，鸟枪换炮了！</a:t>
            </a:r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        </a:t>
            </a:r>
            <a:r>
              <a:rPr lang="zh-CN" altLang="zh-CN" sz="1600" dirty="0" smtClean="0"/>
              <a:t>张总</a:t>
            </a:r>
            <a:r>
              <a:rPr lang="zh-CN" altLang="zh-CN" sz="1600" dirty="0"/>
              <a:t>：哎呀！石头（热情拥抱），你可来了，帮哥一把，温馨茶楼可全靠你的茶具支持呢！</a:t>
            </a:r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        </a:t>
            </a:r>
            <a:r>
              <a:rPr lang="zh-CN" altLang="zh-CN" sz="1600" dirty="0" smtClean="0"/>
              <a:t>石头</a:t>
            </a:r>
            <a:r>
              <a:rPr lang="zh-CN" altLang="zh-CN" sz="1600" dirty="0"/>
              <a:t>：没事儿，谁叫咱是哥们儿呢。需要啥样的，尽管说，保证品种齐全，按时供货！</a:t>
            </a:r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        </a:t>
            </a:r>
            <a:r>
              <a:rPr lang="zh-CN" altLang="zh-CN" sz="1600" dirty="0" smtClean="0"/>
              <a:t>张总</a:t>
            </a:r>
            <a:r>
              <a:rPr lang="zh-CN" altLang="zh-CN" sz="1600" dirty="0"/>
              <a:t>：一言为定！耽误了我的事，小心我扒你的皮！（哥儿俩大笑）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79400" y="1968500"/>
            <a:ext cx="26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4" name="组合 49"/>
          <p:cNvGrpSpPr/>
          <p:nvPr/>
        </p:nvGrpSpPr>
        <p:grpSpPr>
          <a:xfrm>
            <a:off x="571500" y="1485902"/>
            <a:ext cx="1706610" cy="461665"/>
            <a:chOff x="319786" y="2984500"/>
            <a:chExt cx="1917700" cy="474724"/>
          </a:xfrm>
        </p:grpSpPr>
        <p:grpSp>
          <p:nvGrpSpPr>
            <p:cNvPr id="5" name="组合 39"/>
            <p:cNvGrpSpPr/>
            <p:nvPr/>
          </p:nvGrpSpPr>
          <p:grpSpPr>
            <a:xfrm rot="10800000">
              <a:off x="319786" y="2984501"/>
              <a:ext cx="1917700" cy="452790"/>
              <a:chOff x="774700" y="2755900"/>
              <a:chExt cx="1612900" cy="383234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774700" y="2755900"/>
                <a:ext cx="1612900" cy="3683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六边形 41"/>
              <p:cNvSpPr/>
              <p:nvPr/>
            </p:nvSpPr>
            <p:spPr>
              <a:xfrm rot="1721746">
                <a:off x="833085" y="2762047"/>
                <a:ext cx="437421" cy="377087"/>
              </a:xfrm>
              <a:prstGeom prst="hexagon">
                <a:avLst/>
              </a:prstGeom>
              <a:solidFill>
                <a:srgbClr val="92D050"/>
              </a:solidFill>
              <a:ln>
                <a:solidFill>
                  <a:srgbClr val="0E1509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743634" y="3028434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latin typeface="+mn-ea"/>
                </a:rPr>
                <a:t>案例</a:t>
              </a: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739900" y="2984500"/>
              <a:ext cx="266700" cy="474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2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5592145" y="5816600"/>
            <a:ext cx="244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40" name="组合 33"/>
          <p:cNvGrpSpPr/>
          <p:nvPr/>
        </p:nvGrpSpPr>
        <p:grpSpPr>
          <a:xfrm rot="20927943" flipH="1">
            <a:off x="75281" y="4976880"/>
            <a:ext cx="1288341" cy="1776338"/>
            <a:chOff x="1118017" y="1286242"/>
            <a:chExt cx="2302177" cy="2576310"/>
          </a:xfrm>
        </p:grpSpPr>
        <p:sp>
          <p:nvSpPr>
            <p:cNvPr id="44" name="任意多边形 43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1" name="TextBox 22">
            <a:extLst>
              <a:ext uri="{FF2B5EF4-FFF2-40B4-BE49-F238E27FC236}">
                <a16:creationId xmlns="" xmlns:a16="http://schemas.microsoft.com/office/drawing/2014/main" id="{993FE83F-0EB1-43E6-9CDD-29C8753EDE5A}"/>
              </a:ext>
            </a:extLst>
          </p:cNvPr>
          <p:cNvSpPr txBox="1"/>
          <p:nvPr/>
        </p:nvSpPr>
        <p:spPr>
          <a:xfrm>
            <a:off x="2667418" y="5632450"/>
            <a:ext cx="4955895" cy="3693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zh-CN" dirty="0"/>
              <a:t>案例</a:t>
            </a:r>
            <a:r>
              <a:rPr lang="zh-CN" altLang="en-US" dirty="0"/>
              <a:t>中</a:t>
            </a:r>
            <a:r>
              <a:rPr lang="zh-CN" altLang="zh-CN" dirty="0"/>
              <a:t>的两段对话，你认为是否得体？为什么？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B9DE9021-82B4-4EDC-B03C-59C77EC2849E}"/>
              </a:ext>
            </a:extLst>
          </p:cNvPr>
          <p:cNvGrpSpPr/>
          <p:nvPr/>
        </p:nvGrpSpPr>
        <p:grpSpPr>
          <a:xfrm>
            <a:off x="1524416" y="5530850"/>
            <a:ext cx="1041401" cy="571500"/>
            <a:chOff x="2666999" y="5029200"/>
            <a:chExt cx="1041401" cy="571500"/>
          </a:xfrm>
        </p:grpSpPr>
        <p:sp>
          <p:nvSpPr>
            <p:cNvPr id="23" name="右箭头 31">
              <a:extLst>
                <a:ext uri="{FF2B5EF4-FFF2-40B4-BE49-F238E27FC236}">
                  <a16:creationId xmlns="" xmlns:a16="http://schemas.microsoft.com/office/drawing/2014/main" id="{B39C75BC-2EDD-4EB2-8CD1-CDB7DB0BB475}"/>
                </a:ext>
              </a:extLst>
            </p:cNvPr>
            <p:cNvSpPr/>
            <p:nvPr/>
          </p:nvSpPr>
          <p:spPr>
            <a:xfrm>
              <a:off x="2666999" y="5029200"/>
              <a:ext cx="990601" cy="571500"/>
            </a:xfrm>
            <a:prstGeom prst="rightArrow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TextBox 33">
              <a:extLst>
                <a:ext uri="{FF2B5EF4-FFF2-40B4-BE49-F238E27FC236}">
                  <a16:creationId xmlns="" xmlns:a16="http://schemas.microsoft.com/office/drawing/2014/main" id="{AD24ABE6-AC54-4201-9213-2ACB22630C6E}"/>
                </a:ext>
              </a:extLst>
            </p:cNvPr>
            <p:cNvSpPr txBox="1"/>
            <p:nvPr/>
          </p:nvSpPr>
          <p:spPr>
            <a:xfrm>
              <a:off x="2768600" y="5130800"/>
              <a:ext cx="939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讨论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91265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1" animBg="1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6</a:t>
            </a:fld>
            <a:endParaRPr lang="zh-CN" altLang="en-US" dirty="0"/>
          </a:p>
        </p:txBody>
      </p:sp>
      <p:grpSp>
        <p:nvGrpSpPr>
          <p:cNvPr id="2" name="组合 33"/>
          <p:cNvGrpSpPr/>
          <p:nvPr/>
        </p:nvGrpSpPr>
        <p:grpSpPr>
          <a:xfrm rot="20927943" flipH="1">
            <a:off x="432900" y="4510281"/>
            <a:ext cx="2051700" cy="2340684"/>
            <a:chOff x="1118017" y="1286242"/>
            <a:chExt cx="2302177" cy="2576310"/>
          </a:xfrm>
        </p:grpSpPr>
        <p:sp>
          <p:nvSpPr>
            <p:cNvPr id="36" name="任意多边形 35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"/>
          <p:cNvSpPr txBox="1"/>
          <p:nvPr/>
        </p:nvSpPr>
        <p:spPr>
          <a:xfrm>
            <a:off x="422643" y="5268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知识点拨</a:t>
            </a: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411551" y="964096"/>
            <a:ext cx="8118212" cy="1702904"/>
            <a:chOff x="1411551" y="964096"/>
            <a:chExt cx="8118212" cy="1702904"/>
          </a:xfrm>
        </p:grpSpPr>
        <p:pic>
          <p:nvPicPr>
            <p:cNvPr id="21" name="Picture 6" descr="C:\Users\lenovo\Desktop\14.png"/>
            <p:cNvPicPr>
              <a:picLocks noChangeAspect="1" noChangeArrowheads="1"/>
            </p:cNvPicPr>
            <p:nvPr/>
          </p:nvPicPr>
          <p:blipFill>
            <a:blip r:embed="rId2" cstate="print"/>
            <a:srcRect b="64543"/>
            <a:stretch>
              <a:fillRect/>
            </a:stretch>
          </p:blipFill>
          <p:spPr bwMode="auto">
            <a:xfrm>
              <a:off x="1411551" y="964096"/>
              <a:ext cx="8118212" cy="1702904"/>
            </a:xfrm>
            <a:prstGeom prst="rect">
              <a:avLst/>
            </a:prstGeom>
            <a:noFill/>
          </p:spPr>
        </p:pic>
        <p:sp>
          <p:nvSpPr>
            <p:cNvPr id="23" name="TextBox 22"/>
            <p:cNvSpPr txBox="1"/>
            <p:nvPr/>
          </p:nvSpPr>
          <p:spPr>
            <a:xfrm>
              <a:off x="4429957" y="1543697"/>
              <a:ext cx="365676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/>
                <a:t>口语表达形式复杂多样，无论哪种形式，都必须有一定的针对性。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195266" y="2498310"/>
            <a:ext cx="5378039" cy="1562100"/>
            <a:chOff x="4889500" y="2755900"/>
            <a:chExt cx="4533900" cy="1435100"/>
          </a:xfrm>
        </p:grpSpPr>
        <p:pic>
          <p:nvPicPr>
            <p:cNvPr id="1030" name="Picture 6" descr="C:\Users\lenovo\Desktop\14.png"/>
            <p:cNvPicPr>
              <a:picLocks noChangeAspect="1" noChangeArrowheads="1"/>
            </p:cNvPicPr>
            <p:nvPr/>
          </p:nvPicPr>
          <p:blipFill>
            <a:blip r:embed="rId3" cstate="print"/>
            <a:srcRect l="6371" t="32964" r="6925" b="35734"/>
            <a:stretch>
              <a:fillRect/>
            </a:stretch>
          </p:blipFill>
          <p:spPr bwMode="auto">
            <a:xfrm>
              <a:off x="4889500" y="2755900"/>
              <a:ext cx="4533900" cy="1435100"/>
            </a:xfrm>
            <a:prstGeom prst="rect">
              <a:avLst/>
            </a:prstGeom>
            <a:noFill/>
          </p:spPr>
        </p:pic>
        <p:sp>
          <p:nvSpPr>
            <p:cNvPr id="24" name="TextBox 23"/>
            <p:cNvSpPr txBox="1"/>
            <p:nvPr/>
          </p:nvSpPr>
          <p:spPr>
            <a:xfrm>
              <a:off x="6496622" y="3244353"/>
              <a:ext cx="2654300" cy="8029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/>
                <a:t>说话者在口语表达时要切合身份、场合、对象。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184400" y="4013199"/>
            <a:ext cx="5379278" cy="1715197"/>
            <a:chOff x="1790700" y="4229100"/>
            <a:chExt cx="5207000" cy="1562100"/>
          </a:xfrm>
        </p:grpSpPr>
        <p:pic>
          <p:nvPicPr>
            <p:cNvPr id="22" name="Picture 6" descr="C:\Users\lenovo\Desktop\14.png"/>
            <p:cNvPicPr>
              <a:picLocks noChangeAspect="1" noChangeArrowheads="1"/>
            </p:cNvPicPr>
            <p:nvPr/>
          </p:nvPicPr>
          <p:blipFill>
            <a:blip r:embed="rId4" cstate="print"/>
            <a:srcRect l="3324" t="65928"/>
            <a:stretch>
              <a:fillRect/>
            </a:stretch>
          </p:blipFill>
          <p:spPr bwMode="auto">
            <a:xfrm>
              <a:off x="1790700" y="4229100"/>
              <a:ext cx="5207000" cy="1562100"/>
            </a:xfrm>
            <a:prstGeom prst="rect">
              <a:avLst/>
            </a:prstGeom>
            <a:noFill/>
          </p:spPr>
        </p:pic>
        <p:sp>
          <p:nvSpPr>
            <p:cNvPr id="25" name="TextBox 24"/>
            <p:cNvSpPr txBox="1"/>
            <p:nvPr/>
          </p:nvSpPr>
          <p:spPr>
            <a:xfrm>
              <a:off x="3622190" y="4522165"/>
              <a:ext cx="2654300" cy="7959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/>
                <a:t>如果说话不看场合，不看对象，效果就会适得其反。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91265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7</a:t>
            </a:fld>
            <a:endParaRPr lang="zh-CN" altLang="en-US" dirty="0"/>
          </a:p>
        </p:txBody>
      </p:sp>
      <p:sp>
        <p:nvSpPr>
          <p:cNvPr id="2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技能训练</a:t>
            </a:r>
          </a:p>
        </p:txBody>
      </p:sp>
      <p:grpSp>
        <p:nvGrpSpPr>
          <p:cNvPr id="6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25" name="燕尾形 2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燕尾形 2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aphicFrame>
        <p:nvGraphicFramePr>
          <p:cNvPr id="9" name="图示 8">
            <a:extLst>
              <a:ext uri="{FF2B5EF4-FFF2-40B4-BE49-F238E27FC236}">
                <a16:creationId xmlns="" xmlns:a16="http://schemas.microsoft.com/office/drawing/2014/main" id="{7D4CEDD8-8F63-43E7-A639-567851DA6CD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12976085"/>
              </p:ext>
            </p:extLst>
          </p:nvPr>
        </p:nvGraphicFramePr>
        <p:xfrm>
          <a:off x="2542795" y="1808922"/>
          <a:ext cx="7843596" cy="43791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11" name="组合 33">
            <a:extLst>
              <a:ext uri="{FF2B5EF4-FFF2-40B4-BE49-F238E27FC236}">
                <a16:creationId xmlns="" xmlns:a16="http://schemas.microsoft.com/office/drawing/2014/main" id="{74162C57-EBA1-4AE6-868A-BAF0D19A281C}"/>
              </a:ext>
            </a:extLst>
          </p:cNvPr>
          <p:cNvGrpSpPr/>
          <p:nvPr/>
        </p:nvGrpSpPr>
        <p:grpSpPr>
          <a:xfrm rot="20927943" flipH="1">
            <a:off x="432900" y="4510281"/>
            <a:ext cx="2051700" cy="2340684"/>
            <a:chOff x="1118017" y="1286242"/>
            <a:chExt cx="2302177" cy="2576310"/>
          </a:xfrm>
        </p:grpSpPr>
        <p:sp>
          <p:nvSpPr>
            <p:cNvPr id="12" name="任意多边形 35">
              <a:extLst>
                <a:ext uri="{FF2B5EF4-FFF2-40B4-BE49-F238E27FC236}">
                  <a16:creationId xmlns="" xmlns:a16="http://schemas.microsoft.com/office/drawing/2014/main" id="{3E21DC12-1898-4887-A33B-EDDC68AC8B4E}"/>
                </a:ext>
              </a:extLst>
            </p:cNvPr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36">
              <a:extLst>
                <a:ext uri="{FF2B5EF4-FFF2-40B4-BE49-F238E27FC236}">
                  <a16:creationId xmlns="" xmlns:a16="http://schemas.microsoft.com/office/drawing/2014/main" id="{CD77EB4B-887D-40B2-AF5A-0929F675110D}"/>
                </a:ext>
              </a:extLst>
            </p:cNvPr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37">
              <a:extLst>
                <a:ext uri="{FF2B5EF4-FFF2-40B4-BE49-F238E27FC236}">
                  <a16:creationId xmlns="" xmlns:a16="http://schemas.microsoft.com/office/drawing/2014/main" id="{BEAB8F80-70B3-4F25-89CC-BE2A5D94E732}"/>
                </a:ext>
              </a:extLst>
            </p:cNvPr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38">
              <a:extLst>
                <a:ext uri="{FF2B5EF4-FFF2-40B4-BE49-F238E27FC236}">
                  <a16:creationId xmlns="" xmlns:a16="http://schemas.microsoft.com/office/drawing/2014/main" id="{6D5D1277-EA99-4200-B53A-E7CAEC344AB0}"/>
                </a:ext>
              </a:extLst>
            </p:cNvPr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3818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8</a:t>
            </a:fld>
            <a:endParaRPr lang="zh-CN" altLang="en-US" dirty="0"/>
          </a:p>
        </p:txBody>
      </p:sp>
      <p:grpSp>
        <p:nvGrpSpPr>
          <p:cNvPr id="2" name="组合 33"/>
          <p:cNvGrpSpPr/>
          <p:nvPr/>
        </p:nvGrpSpPr>
        <p:grpSpPr>
          <a:xfrm rot="20927943" flipH="1">
            <a:off x="748914" y="3162756"/>
            <a:ext cx="1020273" cy="880617"/>
            <a:chOff x="1118017" y="1286242"/>
            <a:chExt cx="2302177" cy="2576310"/>
          </a:xfrm>
        </p:grpSpPr>
        <p:sp>
          <p:nvSpPr>
            <p:cNvPr id="36" name="任意多边形 35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学以致用</a:t>
            </a: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279400" y="1968500"/>
            <a:ext cx="26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592145" y="5816600"/>
            <a:ext cx="244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2817578" y="1811713"/>
            <a:ext cx="5450122" cy="2010987"/>
            <a:chOff x="3289293" y="2074785"/>
            <a:chExt cx="5985336" cy="2447168"/>
          </a:xfrm>
        </p:grpSpPr>
        <p:grpSp>
          <p:nvGrpSpPr>
            <p:cNvPr id="27" name="组合 6"/>
            <p:cNvGrpSpPr/>
            <p:nvPr/>
          </p:nvGrpSpPr>
          <p:grpSpPr>
            <a:xfrm>
              <a:off x="3289293" y="2074785"/>
              <a:ext cx="5985336" cy="2447168"/>
              <a:chOff x="2032000" y="1803399"/>
              <a:chExt cx="8128000" cy="3251199"/>
            </a:xfrm>
            <a:solidFill>
              <a:srgbClr val="02C978"/>
            </a:solidFill>
          </p:grpSpPr>
          <p:sp>
            <p:nvSpPr>
              <p:cNvPr id="32" name="形状 31"/>
              <p:cNvSpPr/>
              <p:nvPr/>
            </p:nvSpPr>
            <p:spPr>
              <a:xfrm>
                <a:off x="2032000" y="1803399"/>
                <a:ext cx="8128000" cy="3251199"/>
              </a:xfrm>
              <a:prstGeom prst="leftRightRibbon">
                <a:avLst>
                  <a:gd name="adj1" fmla="val 50000"/>
                  <a:gd name="adj2" fmla="val 49483"/>
                  <a:gd name="adj3" fmla="val 16667"/>
                </a:avLst>
              </a:prstGeom>
              <a:grpFill/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34" name="任意多边形 33"/>
              <p:cNvSpPr/>
              <p:nvPr/>
            </p:nvSpPr>
            <p:spPr>
              <a:xfrm>
                <a:off x="3654530" y="2372359"/>
                <a:ext cx="2035069" cy="1593088"/>
              </a:xfrm>
              <a:custGeom>
                <a:avLst/>
                <a:gdLst>
                  <a:gd name="connsiteX0" fmla="*/ 0 w 2682239"/>
                  <a:gd name="connsiteY0" fmla="*/ 0 h 1593088"/>
                  <a:gd name="connsiteX1" fmla="*/ 2682239 w 2682239"/>
                  <a:gd name="connsiteY1" fmla="*/ 0 h 1593088"/>
                  <a:gd name="connsiteX2" fmla="*/ 2682239 w 2682239"/>
                  <a:gd name="connsiteY2" fmla="*/ 1593088 h 1593088"/>
                  <a:gd name="connsiteX3" fmla="*/ 0 w 2682239"/>
                  <a:gd name="connsiteY3" fmla="*/ 1593088 h 1593088"/>
                  <a:gd name="connsiteX4" fmla="*/ 0 w 2682239"/>
                  <a:gd name="connsiteY4" fmla="*/ 0 h 1593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82239" h="1593088">
                    <a:moveTo>
                      <a:pt x="0" y="0"/>
                    </a:moveTo>
                    <a:lnTo>
                      <a:pt x="2682239" y="0"/>
                    </a:lnTo>
                    <a:lnTo>
                      <a:pt x="2682239" y="1593088"/>
                    </a:lnTo>
                    <a:lnTo>
                      <a:pt x="0" y="159308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sp3d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0" tIns="202692" rIns="0" bIns="217170" numCol="1" spcCol="1270" anchor="ctr" anchorCtr="0">
                <a:noAutofit/>
              </a:bodyPr>
              <a:lstStyle/>
              <a:p>
                <a:pPr lvl="0" algn="ctr" defTabSz="25336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5700" kern="1200"/>
              </a:p>
            </p:txBody>
          </p:sp>
          <p:sp>
            <p:nvSpPr>
              <p:cNvPr id="40" name="任意多边形 39"/>
              <p:cNvSpPr/>
              <p:nvPr/>
            </p:nvSpPr>
            <p:spPr>
              <a:xfrm>
                <a:off x="6096000" y="2892551"/>
                <a:ext cx="2430159" cy="1593088"/>
              </a:xfrm>
              <a:custGeom>
                <a:avLst/>
                <a:gdLst>
                  <a:gd name="connsiteX0" fmla="*/ 0 w 3169920"/>
                  <a:gd name="connsiteY0" fmla="*/ 0 h 1593088"/>
                  <a:gd name="connsiteX1" fmla="*/ 3169920 w 3169920"/>
                  <a:gd name="connsiteY1" fmla="*/ 0 h 1593088"/>
                  <a:gd name="connsiteX2" fmla="*/ 3169920 w 3169920"/>
                  <a:gd name="connsiteY2" fmla="*/ 1593088 h 1593088"/>
                  <a:gd name="connsiteX3" fmla="*/ 0 w 3169920"/>
                  <a:gd name="connsiteY3" fmla="*/ 1593088 h 1593088"/>
                  <a:gd name="connsiteX4" fmla="*/ 0 w 3169920"/>
                  <a:gd name="connsiteY4" fmla="*/ 0 h 1593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69920" h="1593088">
                    <a:moveTo>
                      <a:pt x="0" y="0"/>
                    </a:moveTo>
                    <a:lnTo>
                      <a:pt x="3169920" y="0"/>
                    </a:lnTo>
                    <a:lnTo>
                      <a:pt x="3169920" y="1593088"/>
                    </a:lnTo>
                    <a:lnTo>
                      <a:pt x="0" y="159308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sp3d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0" tIns="202692" rIns="0" bIns="217170" numCol="1" spcCol="1270" anchor="ctr" anchorCtr="0">
                <a:noAutofit/>
              </a:bodyPr>
              <a:lstStyle/>
              <a:p>
                <a:pPr lvl="0" algn="ctr" defTabSz="25336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5700" kern="1200"/>
              </a:p>
            </p:txBody>
          </p:sp>
        </p:grpSp>
        <p:sp>
          <p:nvSpPr>
            <p:cNvPr id="28" name="文本框 10"/>
            <p:cNvSpPr txBox="1"/>
            <p:nvPr/>
          </p:nvSpPr>
          <p:spPr>
            <a:xfrm>
              <a:off x="4383314" y="2818039"/>
              <a:ext cx="2018198" cy="7865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rgbClr val="FFD302"/>
                  </a:solidFill>
                </a:rPr>
                <a:t>运用</a:t>
              </a:r>
              <a:r>
                <a:rPr lang="en-US" altLang="zh-CN" sz="3600" b="1" dirty="0">
                  <a:solidFill>
                    <a:srgbClr val="FFD302"/>
                  </a:solidFill>
                </a:rPr>
                <a:t>01</a:t>
              </a:r>
              <a:endParaRPr lang="zh-CN" altLang="en-US" sz="3600" b="1" dirty="0">
                <a:solidFill>
                  <a:srgbClr val="FFD302"/>
                </a:solidFill>
              </a:endParaRPr>
            </a:p>
          </p:txBody>
        </p:sp>
        <p:sp>
          <p:nvSpPr>
            <p:cNvPr id="31" name="文本框 11"/>
            <p:cNvSpPr txBox="1"/>
            <p:nvPr/>
          </p:nvSpPr>
          <p:spPr>
            <a:xfrm>
              <a:off x="6434816" y="3065456"/>
              <a:ext cx="2267979" cy="7865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rgbClr val="FFD302"/>
                  </a:solidFill>
                </a:rPr>
                <a:t>运用</a:t>
              </a:r>
              <a:r>
                <a:rPr lang="en-US" altLang="zh-CN" sz="3600" b="1" dirty="0">
                  <a:solidFill>
                    <a:srgbClr val="FFD302"/>
                  </a:solidFill>
                </a:rPr>
                <a:t>02</a:t>
              </a:r>
              <a:endParaRPr lang="zh-CN" altLang="en-US" sz="3600" b="1" dirty="0">
                <a:solidFill>
                  <a:srgbClr val="FFD302"/>
                </a:solidFill>
              </a:endParaRPr>
            </a:p>
          </p:txBody>
        </p:sp>
      </p:grpSp>
      <p:sp>
        <p:nvSpPr>
          <p:cNvPr id="41" name="文本框 12"/>
          <p:cNvSpPr txBox="1"/>
          <p:nvPr/>
        </p:nvSpPr>
        <p:spPr>
          <a:xfrm>
            <a:off x="1711259" y="3815561"/>
            <a:ext cx="3305327" cy="128945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/>
              <a:t>美好的学校生活即将结束，请给你的老师和同学每人说一句话。要求针对性强，情真意切。</a:t>
            </a:r>
          </a:p>
        </p:txBody>
      </p:sp>
      <p:sp>
        <p:nvSpPr>
          <p:cNvPr id="42" name="文本框 12"/>
          <p:cNvSpPr txBox="1"/>
          <p:nvPr/>
        </p:nvSpPr>
        <p:spPr>
          <a:xfrm>
            <a:off x="6482957" y="4119324"/>
            <a:ext cx="3864836" cy="21204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/>
              <a:t>说话得体是一门艺术，也是一个人的基本素养。生活中却总有一些人说话不分场合，不看对象，不管职业，口无遮拦。审视自己，观察他人，找出口语表达中存在的问题，共同提高。</a:t>
            </a:r>
          </a:p>
        </p:txBody>
      </p:sp>
      <p:grpSp>
        <p:nvGrpSpPr>
          <p:cNvPr id="44" name="组合 33"/>
          <p:cNvGrpSpPr/>
          <p:nvPr/>
        </p:nvGrpSpPr>
        <p:grpSpPr>
          <a:xfrm rot="20927943" flipH="1">
            <a:off x="5539895" y="3773957"/>
            <a:ext cx="1020273" cy="880617"/>
            <a:chOff x="1118017" y="1286242"/>
            <a:chExt cx="2302177" cy="2576310"/>
          </a:xfrm>
        </p:grpSpPr>
        <p:sp>
          <p:nvSpPr>
            <p:cNvPr id="47" name="任意多边形 46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91265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3138418" y="895195"/>
            <a:ext cx="5765662" cy="5288802"/>
          </a:xfrm>
          <a:custGeom>
            <a:avLst/>
            <a:gdLst>
              <a:gd name="connsiteX0" fmla="*/ 866274 w 6015789"/>
              <a:gd name="connsiteY0" fmla="*/ 673769 h 5823285"/>
              <a:gd name="connsiteX1" fmla="*/ 4620126 w 6015789"/>
              <a:gd name="connsiteY1" fmla="*/ 0 h 5823285"/>
              <a:gd name="connsiteX2" fmla="*/ 6015789 w 6015789"/>
              <a:gd name="connsiteY2" fmla="*/ 2671011 h 5823285"/>
              <a:gd name="connsiteX3" fmla="*/ 3465095 w 6015789"/>
              <a:gd name="connsiteY3" fmla="*/ 5823285 h 5823285"/>
              <a:gd name="connsiteX4" fmla="*/ 0 w 6015789"/>
              <a:gd name="connsiteY4" fmla="*/ 3777916 h 5823285"/>
              <a:gd name="connsiteX5" fmla="*/ 866274 w 6015789"/>
              <a:gd name="connsiteY5" fmla="*/ 673769 h 5823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15789" h="5823285">
                <a:moveTo>
                  <a:pt x="866274" y="673769"/>
                </a:moveTo>
                <a:lnTo>
                  <a:pt x="4620126" y="0"/>
                </a:lnTo>
                <a:lnTo>
                  <a:pt x="6015789" y="2671011"/>
                </a:lnTo>
                <a:lnTo>
                  <a:pt x="3465095" y="5823285"/>
                </a:lnTo>
                <a:lnTo>
                  <a:pt x="0" y="3777916"/>
                </a:lnTo>
                <a:lnTo>
                  <a:pt x="866274" y="673769"/>
                </a:lnTo>
                <a:close/>
              </a:path>
            </a:pathLst>
          </a:custGeom>
          <a:solidFill>
            <a:srgbClr val="02C9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9</a:t>
            </a:fld>
            <a:endParaRPr lang="zh-CN" altLang="en-US" dirty="0"/>
          </a:p>
        </p:txBody>
      </p:sp>
      <p:grpSp>
        <p:nvGrpSpPr>
          <p:cNvPr id="18" name="组合 17"/>
          <p:cNvGrpSpPr/>
          <p:nvPr/>
        </p:nvGrpSpPr>
        <p:grpSpPr>
          <a:xfrm>
            <a:off x="9218820" y="1463181"/>
            <a:ext cx="1780484" cy="5288802"/>
            <a:chOff x="3159815" y="2613577"/>
            <a:chExt cx="1181100" cy="3508375"/>
          </a:xfrm>
        </p:grpSpPr>
        <p:sp>
          <p:nvSpPr>
            <p:cNvPr id="10" name="AutoShape 9"/>
            <p:cNvSpPr>
              <a:spLocks noChangeAspect="1" noChangeArrowheads="1" noTextEdit="1"/>
            </p:cNvSpPr>
            <p:nvPr/>
          </p:nvSpPr>
          <p:spPr bwMode="auto">
            <a:xfrm>
              <a:off x="3159815" y="2613577"/>
              <a:ext cx="1181100" cy="3486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 noEditPoints="1"/>
            </p:cNvSpPr>
            <p:nvPr/>
          </p:nvSpPr>
          <p:spPr bwMode="auto">
            <a:xfrm>
              <a:off x="3159815" y="2613577"/>
              <a:ext cx="1181100" cy="3508375"/>
            </a:xfrm>
            <a:custGeom>
              <a:avLst/>
              <a:gdLst>
                <a:gd name="T0" fmla="*/ 244 w 312"/>
                <a:gd name="T1" fmla="*/ 716 h 933"/>
                <a:gd name="T2" fmla="*/ 225 w 312"/>
                <a:gd name="T3" fmla="*/ 856 h 933"/>
                <a:gd name="T4" fmla="*/ 223 w 312"/>
                <a:gd name="T5" fmla="*/ 924 h 933"/>
                <a:gd name="T6" fmla="*/ 176 w 312"/>
                <a:gd name="T7" fmla="*/ 901 h 933"/>
                <a:gd name="T8" fmla="*/ 170 w 312"/>
                <a:gd name="T9" fmla="*/ 867 h 933"/>
                <a:gd name="T10" fmla="*/ 178 w 312"/>
                <a:gd name="T11" fmla="*/ 745 h 933"/>
                <a:gd name="T12" fmla="*/ 173 w 312"/>
                <a:gd name="T13" fmla="*/ 579 h 933"/>
                <a:gd name="T14" fmla="*/ 155 w 312"/>
                <a:gd name="T15" fmla="*/ 515 h 933"/>
                <a:gd name="T16" fmla="*/ 132 w 312"/>
                <a:gd name="T17" fmla="*/ 608 h 933"/>
                <a:gd name="T18" fmla="*/ 109 w 312"/>
                <a:gd name="T19" fmla="*/ 735 h 933"/>
                <a:gd name="T20" fmla="*/ 86 w 312"/>
                <a:gd name="T21" fmla="*/ 822 h 933"/>
                <a:gd name="T22" fmla="*/ 85 w 312"/>
                <a:gd name="T23" fmla="*/ 861 h 933"/>
                <a:gd name="T24" fmla="*/ 71 w 312"/>
                <a:gd name="T25" fmla="*/ 909 h 933"/>
                <a:gd name="T26" fmla="*/ 26 w 312"/>
                <a:gd name="T27" fmla="*/ 924 h 933"/>
                <a:gd name="T28" fmla="*/ 25 w 312"/>
                <a:gd name="T29" fmla="*/ 894 h 933"/>
                <a:gd name="T30" fmla="*/ 24 w 312"/>
                <a:gd name="T31" fmla="*/ 855 h 933"/>
                <a:gd name="T32" fmla="*/ 31 w 312"/>
                <a:gd name="T33" fmla="*/ 716 h 933"/>
                <a:gd name="T34" fmla="*/ 47 w 312"/>
                <a:gd name="T35" fmla="*/ 524 h 933"/>
                <a:gd name="T36" fmla="*/ 25 w 312"/>
                <a:gd name="T37" fmla="*/ 511 h 933"/>
                <a:gd name="T38" fmla="*/ 41 w 312"/>
                <a:gd name="T39" fmla="*/ 456 h 933"/>
                <a:gd name="T40" fmla="*/ 19 w 312"/>
                <a:gd name="T41" fmla="*/ 443 h 933"/>
                <a:gd name="T42" fmla="*/ 9 w 312"/>
                <a:gd name="T43" fmla="*/ 386 h 933"/>
                <a:gd name="T44" fmla="*/ 6 w 312"/>
                <a:gd name="T45" fmla="*/ 351 h 933"/>
                <a:gd name="T46" fmla="*/ 4 w 312"/>
                <a:gd name="T47" fmla="*/ 336 h 933"/>
                <a:gd name="T48" fmla="*/ 9 w 312"/>
                <a:gd name="T49" fmla="*/ 317 h 933"/>
                <a:gd name="T50" fmla="*/ 29 w 312"/>
                <a:gd name="T51" fmla="*/ 205 h 933"/>
                <a:gd name="T52" fmla="*/ 94 w 312"/>
                <a:gd name="T53" fmla="*/ 150 h 933"/>
                <a:gd name="T54" fmla="*/ 124 w 312"/>
                <a:gd name="T55" fmla="*/ 124 h 933"/>
                <a:gd name="T56" fmla="*/ 112 w 312"/>
                <a:gd name="T57" fmla="*/ 89 h 933"/>
                <a:gd name="T58" fmla="*/ 114 w 312"/>
                <a:gd name="T59" fmla="*/ 69 h 933"/>
                <a:gd name="T60" fmla="*/ 151 w 312"/>
                <a:gd name="T61" fmla="*/ 1 h 933"/>
                <a:gd name="T62" fmla="*/ 197 w 312"/>
                <a:gd name="T63" fmla="*/ 56 h 933"/>
                <a:gd name="T64" fmla="*/ 205 w 312"/>
                <a:gd name="T65" fmla="*/ 71 h 933"/>
                <a:gd name="T66" fmla="*/ 188 w 312"/>
                <a:gd name="T67" fmla="*/ 107 h 933"/>
                <a:gd name="T68" fmla="*/ 231 w 312"/>
                <a:gd name="T69" fmla="*/ 159 h 933"/>
                <a:gd name="T70" fmla="*/ 294 w 312"/>
                <a:gd name="T71" fmla="*/ 275 h 933"/>
                <a:gd name="T72" fmla="*/ 309 w 312"/>
                <a:gd name="T73" fmla="*/ 357 h 933"/>
                <a:gd name="T74" fmla="*/ 282 w 312"/>
                <a:gd name="T75" fmla="*/ 442 h 933"/>
                <a:gd name="T76" fmla="*/ 268 w 312"/>
                <a:gd name="T77" fmla="*/ 470 h 933"/>
                <a:gd name="T78" fmla="*/ 252 w 312"/>
                <a:gd name="T79" fmla="*/ 526 h 933"/>
                <a:gd name="T80" fmla="*/ 249 w 312"/>
                <a:gd name="T81" fmla="*/ 329 h 933"/>
                <a:gd name="T82" fmla="*/ 252 w 312"/>
                <a:gd name="T83" fmla="*/ 385 h 933"/>
                <a:gd name="T84" fmla="*/ 254 w 312"/>
                <a:gd name="T85" fmla="*/ 339 h 933"/>
                <a:gd name="T86" fmla="*/ 57 w 312"/>
                <a:gd name="T87" fmla="*/ 333 h 933"/>
                <a:gd name="T88" fmla="*/ 56 w 312"/>
                <a:gd name="T89" fmla="*/ 369 h 933"/>
                <a:gd name="T90" fmla="*/ 60 w 312"/>
                <a:gd name="T91" fmla="*/ 363 h 933"/>
                <a:gd name="T92" fmla="*/ 57 w 312"/>
                <a:gd name="T93" fmla="*/ 333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12" h="933">
                  <a:moveTo>
                    <a:pt x="248" y="629"/>
                  </a:moveTo>
                  <a:cubicBezTo>
                    <a:pt x="248" y="629"/>
                    <a:pt x="246" y="689"/>
                    <a:pt x="244" y="716"/>
                  </a:cubicBezTo>
                  <a:cubicBezTo>
                    <a:pt x="242" y="742"/>
                    <a:pt x="235" y="780"/>
                    <a:pt x="234" y="791"/>
                  </a:cubicBezTo>
                  <a:cubicBezTo>
                    <a:pt x="233" y="803"/>
                    <a:pt x="227" y="841"/>
                    <a:pt x="225" y="856"/>
                  </a:cubicBezTo>
                  <a:cubicBezTo>
                    <a:pt x="224" y="872"/>
                    <a:pt x="219" y="879"/>
                    <a:pt x="221" y="885"/>
                  </a:cubicBezTo>
                  <a:cubicBezTo>
                    <a:pt x="222" y="890"/>
                    <a:pt x="240" y="911"/>
                    <a:pt x="223" y="924"/>
                  </a:cubicBezTo>
                  <a:cubicBezTo>
                    <a:pt x="223" y="924"/>
                    <a:pt x="204" y="933"/>
                    <a:pt x="178" y="909"/>
                  </a:cubicBezTo>
                  <a:cubicBezTo>
                    <a:pt x="178" y="909"/>
                    <a:pt x="180" y="905"/>
                    <a:pt x="176" y="901"/>
                  </a:cubicBezTo>
                  <a:cubicBezTo>
                    <a:pt x="172" y="898"/>
                    <a:pt x="172" y="894"/>
                    <a:pt x="173" y="888"/>
                  </a:cubicBezTo>
                  <a:cubicBezTo>
                    <a:pt x="174" y="881"/>
                    <a:pt x="171" y="873"/>
                    <a:pt x="170" y="867"/>
                  </a:cubicBezTo>
                  <a:cubicBezTo>
                    <a:pt x="169" y="862"/>
                    <a:pt x="166" y="824"/>
                    <a:pt x="170" y="808"/>
                  </a:cubicBezTo>
                  <a:cubicBezTo>
                    <a:pt x="175" y="791"/>
                    <a:pt x="179" y="759"/>
                    <a:pt x="178" y="745"/>
                  </a:cubicBezTo>
                  <a:cubicBezTo>
                    <a:pt x="178" y="732"/>
                    <a:pt x="180" y="688"/>
                    <a:pt x="178" y="666"/>
                  </a:cubicBezTo>
                  <a:cubicBezTo>
                    <a:pt x="177" y="645"/>
                    <a:pt x="178" y="590"/>
                    <a:pt x="173" y="579"/>
                  </a:cubicBezTo>
                  <a:cubicBezTo>
                    <a:pt x="168" y="569"/>
                    <a:pt x="159" y="538"/>
                    <a:pt x="158" y="533"/>
                  </a:cubicBezTo>
                  <a:cubicBezTo>
                    <a:pt x="157" y="527"/>
                    <a:pt x="155" y="515"/>
                    <a:pt x="155" y="515"/>
                  </a:cubicBezTo>
                  <a:cubicBezTo>
                    <a:pt x="155" y="515"/>
                    <a:pt x="154" y="532"/>
                    <a:pt x="152" y="538"/>
                  </a:cubicBezTo>
                  <a:cubicBezTo>
                    <a:pt x="149" y="544"/>
                    <a:pt x="135" y="593"/>
                    <a:pt x="132" y="608"/>
                  </a:cubicBezTo>
                  <a:cubicBezTo>
                    <a:pt x="128" y="623"/>
                    <a:pt x="126" y="649"/>
                    <a:pt x="121" y="676"/>
                  </a:cubicBezTo>
                  <a:cubicBezTo>
                    <a:pt x="116" y="703"/>
                    <a:pt x="110" y="723"/>
                    <a:pt x="109" y="735"/>
                  </a:cubicBezTo>
                  <a:cubicBezTo>
                    <a:pt x="107" y="747"/>
                    <a:pt x="97" y="778"/>
                    <a:pt x="94" y="790"/>
                  </a:cubicBezTo>
                  <a:cubicBezTo>
                    <a:pt x="91" y="802"/>
                    <a:pt x="88" y="814"/>
                    <a:pt x="86" y="822"/>
                  </a:cubicBezTo>
                  <a:cubicBezTo>
                    <a:pt x="84" y="830"/>
                    <a:pt x="80" y="832"/>
                    <a:pt x="83" y="838"/>
                  </a:cubicBezTo>
                  <a:cubicBezTo>
                    <a:pt x="85" y="844"/>
                    <a:pt x="89" y="852"/>
                    <a:pt x="85" y="861"/>
                  </a:cubicBezTo>
                  <a:cubicBezTo>
                    <a:pt x="81" y="870"/>
                    <a:pt x="73" y="879"/>
                    <a:pt x="73" y="885"/>
                  </a:cubicBezTo>
                  <a:cubicBezTo>
                    <a:pt x="73" y="891"/>
                    <a:pt x="77" y="906"/>
                    <a:pt x="71" y="909"/>
                  </a:cubicBezTo>
                  <a:cubicBezTo>
                    <a:pt x="65" y="912"/>
                    <a:pt x="55" y="915"/>
                    <a:pt x="52" y="918"/>
                  </a:cubicBezTo>
                  <a:cubicBezTo>
                    <a:pt x="48" y="921"/>
                    <a:pt x="33" y="925"/>
                    <a:pt x="26" y="924"/>
                  </a:cubicBezTo>
                  <a:cubicBezTo>
                    <a:pt x="18" y="925"/>
                    <a:pt x="8" y="916"/>
                    <a:pt x="11" y="911"/>
                  </a:cubicBezTo>
                  <a:cubicBezTo>
                    <a:pt x="11" y="911"/>
                    <a:pt x="22" y="895"/>
                    <a:pt x="25" y="894"/>
                  </a:cubicBezTo>
                  <a:cubicBezTo>
                    <a:pt x="28" y="892"/>
                    <a:pt x="29" y="887"/>
                    <a:pt x="29" y="883"/>
                  </a:cubicBezTo>
                  <a:cubicBezTo>
                    <a:pt x="29" y="878"/>
                    <a:pt x="27" y="866"/>
                    <a:pt x="24" y="855"/>
                  </a:cubicBezTo>
                  <a:cubicBezTo>
                    <a:pt x="20" y="845"/>
                    <a:pt x="18" y="838"/>
                    <a:pt x="20" y="829"/>
                  </a:cubicBezTo>
                  <a:cubicBezTo>
                    <a:pt x="22" y="820"/>
                    <a:pt x="30" y="732"/>
                    <a:pt x="31" y="716"/>
                  </a:cubicBezTo>
                  <a:cubicBezTo>
                    <a:pt x="33" y="701"/>
                    <a:pt x="39" y="640"/>
                    <a:pt x="41" y="620"/>
                  </a:cubicBezTo>
                  <a:cubicBezTo>
                    <a:pt x="42" y="599"/>
                    <a:pt x="48" y="525"/>
                    <a:pt x="47" y="524"/>
                  </a:cubicBezTo>
                  <a:cubicBezTo>
                    <a:pt x="45" y="523"/>
                    <a:pt x="45" y="523"/>
                    <a:pt x="45" y="523"/>
                  </a:cubicBezTo>
                  <a:cubicBezTo>
                    <a:pt x="45" y="523"/>
                    <a:pt x="36" y="527"/>
                    <a:pt x="25" y="511"/>
                  </a:cubicBezTo>
                  <a:cubicBezTo>
                    <a:pt x="14" y="496"/>
                    <a:pt x="7" y="498"/>
                    <a:pt x="13" y="491"/>
                  </a:cubicBezTo>
                  <a:cubicBezTo>
                    <a:pt x="20" y="485"/>
                    <a:pt x="41" y="456"/>
                    <a:pt x="41" y="456"/>
                  </a:cubicBezTo>
                  <a:cubicBezTo>
                    <a:pt x="36" y="445"/>
                    <a:pt x="36" y="445"/>
                    <a:pt x="36" y="445"/>
                  </a:cubicBezTo>
                  <a:cubicBezTo>
                    <a:pt x="36" y="445"/>
                    <a:pt x="20" y="451"/>
                    <a:pt x="19" y="443"/>
                  </a:cubicBezTo>
                  <a:cubicBezTo>
                    <a:pt x="19" y="435"/>
                    <a:pt x="20" y="422"/>
                    <a:pt x="18" y="416"/>
                  </a:cubicBezTo>
                  <a:cubicBezTo>
                    <a:pt x="16" y="409"/>
                    <a:pt x="13" y="390"/>
                    <a:pt x="9" y="386"/>
                  </a:cubicBezTo>
                  <a:cubicBezTo>
                    <a:pt x="6" y="381"/>
                    <a:pt x="1" y="370"/>
                    <a:pt x="2" y="361"/>
                  </a:cubicBezTo>
                  <a:cubicBezTo>
                    <a:pt x="2" y="353"/>
                    <a:pt x="6" y="351"/>
                    <a:pt x="6" y="351"/>
                  </a:cubicBezTo>
                  <a:cubicBezTo>
                    <a:pt x="6" y="351"/>
                    <a:pt x="3" y="347"/>
                    <a:pt x="2" y="345"/>
                  </a:cubicBezTo>
                  <a:cubicBezTo>
                    <a:pt x="0" y="343"/>
                    <a:pt x="1" y="339"/>
                    <a:pt x="4" y="336"/>
                  </a:cubicBezTo>
                  <a:cubicBezTo>
                    <a:pt x="4" y="334"/>
                    <a:pt x="5" y="331"/>
                    <a:pt x="5" y="328"/>
                  </a:cubicBezTo>
                  <a:cubicBezTo>
                    <a:pt x="5" y="326"/>
                    <a:pt x="9" y="323"/>
                    <a:pt x="9" y="317"/>
                  </a:cubicBezTo>
                  <a:cubicBezTo>
                    <a:pt x="9" y="311"/>
                    <a:pt x="11" y="289"/>
                    <a:pt x="15" y="270"/>
                  </a:cubicBezTo>
                  <a:cubicBezTo>
                    <a:pt x="20" y="251"/>
                    <a:pt x="28" y="219"/>
                    <a:pt x="29" y="205"/>
                  </a:cubicBezTo>
                  <a:cubicBezTo>
                    <a:pt x="30" y="190"/>
                    <a:pt x="27" y="179"/>
                    <a:pt x="37" y="172"/>
                  </a:cubicBezTo>
                  <a:cubicBezTo>
                    <a:pt x="46" y="166"/>
                    <a:pt x="84" y="153"/>
                    <a:pt x="94" y="150"/>
                  </a:cubicBezTo>
                  <a:cubicBezTo>
                    <a:pt x="104" y="146"/>
                    <a:pt x="115" y="144"/>
                    <a:pt x="119" y="139"/>
                  </a:cubicBezTo>
                  <a:cubicBezTo>
                    <a:pt x="124" y="135"/>
                    <a:pt x="126" y="133"/>
                    <a:pt x="124" y="124"/>
                  </a:cubicBezTo>
                  <a:cubicBezTo>
                    <a:pt x="123" y="115"/>
                    <a:pt x="121" y="100"/>
                    <a:pt x="121" y="98"/>
                  </a:cubicBezTo>
                  <a:cubicBezTo>
                    <a:pt x="121" y="96"/>
                    <a:pt x="115" y="98"/>
                    <a:pt x="112" y="89"/>
                  </a:cubicBezTo>
                  <a:cubicBezTo>
                    <a:pt x="110" y="80"/>
                    <a:pt x="107" y="71"/>
                    <a:pt x="110" y="68"/>
                  </a:cubicBezTo>
                  <a:cubicBezTo>
                    <a:pt x="112" y="65"/>
                    <a:pt x="114" y="67"/>
                    <a:pt x="114" y="69"/>
                  </a:cubicBezTo>
                  <a:cubicBezTo>
                    <a:pt x="115" y="70"/>
                    <a:pt x="111" y="54"/>
                    <a:pt x="112" y="43"/>
                  </a:cubicBezTo>
                  <a:cubicBezTo>
                    <a:pt x="114" y="32"/>
                    <a:pt x="123" y="3"/>
                    <a:pt x="151" y="1"/>
                  </a:cubicBezTo>
                  <a:cubicBezTo>
                    <a:pt x="151" y="1"/>
                    <a:pt x="180" y="0"/>
                    <a:pt x="195" y="23"/>
                  </a:cubicBezTo>
                  <a:cubicBezTo>
                    <a:pt x="203" y="38"/>
                    <a:pt x="197" y="51"/>
                    <a:pt x="197" y="56"/>
                  </a:cubicBezTo>
                  <a:cubicBezTo>
                    <a:pt x="197" y="56"/>
                    <a:pt x="194" y="66"/>
                    <a:pt x="195" y="68"/>
                  </a:cubicBezTo>
                  <a:cubicBezTo>
                    <a:pt x="196" y="70"/>
                    <a:pt x="206" y="63"/>
                    <a:pt x="205" y="71"/>
                  </a:cubicBezTo>
                  <a:cubicBezTo>
                    <a:pt x="203" y="79"/>
                    <a:pt x="197" y="97"/>
                    <a:pt x="194" y="96"/>
                  </a:cubicBezTo>
                  <a:cubicBezTo>
                    <a:pt x="190" y="95"/>
                    <a:pt x="188" y="103"/>
                    <a:pt x="188" y="107"/>
                  </a:cubicBezTo>
                  <a:cubicBezTo>
                    <a:pt x="187" y="111"/>
                    <a:pt x="182" y="127"/>
                    <a:pt x="190" y="134"/>
                  </a:cubicBezTo>
                  <a:cubicBezTo>
                    <a:pt x="197" y="141"/>
                    <a:pt x="221" y="156"/>
                    <a:pt x="231" y="159"/>
                  </a:cubicBezTo>
                  <a:cubicBezTo>
                    <a:pt x="245" y="166"/>
                    <a:pt x="283" y="166"/>
                    <a:pt x="284" y="183"/>
                  </a:cubicBezTo>
                  <a:cubicBezTo>
                    <a:pt x="284" y="183"/>
                    <a:pt x="290" y="244"/>
                    <a:pt x="294" y="275"/>
                  </a:cubicBezTo>
                  <a:cubicBezTo>
                    <a:pt x="299" y="306"/>
                    <a:pt x="312" y="337"/>
                    <a:pt x="311" y="341"/>
                  </a:cubicBezTo>
                  <a:cubicBezTo>
                    <a:pt x="310" y="346"/>
                    <a:pt x="308" y="350"/>
                    <a:pt x="309" y="357"/>
                  </a:cubicBezTo>
                  <a:cubicBezTo>
                    <a:pt x="309" y="364"/>
                    <a:pt x="308" y="364"/>
                    <a:pt x="306" y="375"/>
                  </a:cubicBezTo>
                  <a:cubicBezTo>
                    <a:pt x="304" y="387"/>
                    <a:pt x="285" y="435"/>
                    <a:pt x="282" y="442"/>
                  </a:cubicBezTo>
                  <a:cubicBezTo>
                    <a:pt x="280" y="450"/>
                    <a:pt x="273" y="459"/>
                    <a:pt x="269" y="460"/>
                  </a:cubicBezTo>
                  <a:cubicBezTo>
                    <a:pt x="265" y="461"/>
                    <a:pt x="266" y="461"/>
                    <a:pt x="268" y="470"/>
                  </a:cubicBezTo>
                  <a:cubicBezTo>
                    <a:pt x="270" y="480"/>
                    <a:pt x="280" y="524"/>
                    <a:pt x="278" y="525"/>
                  </a:cubicBezTo>
                  <a:cubicBezTo>
                    <a:pt x="275" y="525"/>
                    <a:pt x="252" y="526"/>
                    <a:pt x="252" y="526"/>
                  </a:cubicBezTo>
                  <a:cubicBezTo>
                    <a:pt x="252" y="526"/>
                    <a:pt x="248" y="616"/>
                    <a:pt x="248" y="629"/>
                  </a:cubicBezTo>
                  <a:close/>
                  <a:moveTo>
                    <a:pt x="249" y="329"/>
                  </a:moveTo>
                  <a:cubicBezTo>
                    <a:pt x="249" y="329"/>
                    <a:pt x="248" y="377"/>
                    <a:pt x="248" y="384"/>
                  </a:cubicBezTo>
                  <a:cubicBezTo>
                    <a:pt x="248" y="391"/>
                    <a:pt x="249" y="396"/>
                    <a:pt x="252" y="385"/>
                  </a:cubicBezTo>
                  <a:cubicBezTo>
                    <a:pt x="255" y="374"/>
                    <a:pt x="256" y="360"/>
                    <a:pt x="256" y="354"/>
                  </a:cubicBezTo>
                  <a:cubicBezTo>
                    <a:pt x="255" y="348"/>
                    <a:pt x="257" y="345"/>
                    <a:pt x="254" y="339"/>
                  </a:cubicBezTo>
                  <a:cubicBezTo>
                    <a:pt x="252" y="332"/>
                    <a:pt x="249" y="329"/>
                    <a:pt x="249" y="329"/>
                  </a:cubicBezTo>
                  <a:close/>
                  <a:moveTo>
                    <a:pt x="57" y="333"/>
                  </a:moveTo>
                  <a:cubicBezTo>
                    <a:pt x="57" y="337"/>
                    <a:pt x="55" y="345"/>
                    <a:pt x="55" y="353"/>
                  </a:cubicBezTo>
                  <a:cubicBezTo>
                    <a:pt x="56" y="362"/>
                    <a:pt x="56" y="369"/>
                    <a:pt x="56" y="369"/>
                  </a:cubicBezTo>
                  <a:cubicBezTo>
                    <a:pt x="56" y="369"/>
                    <a:pt x="58" y="386"/>
                    <a:pt x="59" y="380"/>
                  </a:cubicBezTo>
                  <a:cubicBezTo>
                    <a:pt x="59" y="374"/>
                    <a:pt x="60" y="369"/>
                    <a:pt x="60" y="363"/>
                  </a:cubicBezTo>
                  <a:cubicBezTo>
                    <a:pt x="60" y="357"/>
                    <a:pt x="59" y="336"/>
                    <a:pt x="59" y="336"/>
                  </a:cubicBezTo>
                  <a:cubicBezTo>
                    <a:pt x="59" y="336"/>
                    <a:pt x="57" y="328"/>
                    <a:pt x="57" y="333"/>
                  </a:cubicBezTo>
                  <a:close/>
                </a:path>
              </a:pathLst>
            </a:custGeom>
            <a:solidFill>
              <a:srgbClr val="0A654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5"/>
            <p:cNvSpPr>
              <a:spLocks/>
            </p:cNvSpPr>
            <p:nvPr/>
          </p:nvSpPr>
          <p:spPr bwMode="auto">
            <a:xfrm>
              <a:off x="3613840" y="3105702"/>
              <a:ext cx="268288" cy="219075"/>
            </a:xfrm>
            <a:custGeom>
              <a:avLst/>
              <a:gdLst>
                <a:gd name="T0" fmla="*/ 0 w 71"/>
                <a:gd name="T1" fmla="*/ 27 h 58"/>
                <a:gd name="T2" fmla="*/ 7 w 71"/>
                <a:gd name="T3" fmla="*/ 53 h 58"/>
                <a:gd name="T4" fmla="*/ 33 w 71"/>
                <a:gd name="T5" fmla="*/ 25 h 58"/>
                <a:gd name="T6" fmla="*/ 55 w 71"/>
                <a:gd name="T7" fmla="*/ 55 h 58"/>
                <a:gd name="T8" fmla="*/ 71 w 71"/>
                <a:gd name="T9" fmla="*/ 28 h 58"/>
                <a:gd name="T10" fmla="*/ 70 w 71"/>
                <a:gd name="T11" fmla="*/ 3 h 58"/>
                <a:gd name="T12" fmla="*/ 68 w 71"/>
                <a:gd name="T13" fmla="*/ 0 h 58"/>
                <a:gd name="T14" fmla="*/ 33 w 71"/>
                <a:gd name="T15" fmla="*/ 25 h 58"/>
                <a:gd name="T16" fmla="*/ 4 w 71"/>
                <a:gd name="T17" fmla="*/ 2 h 58"/>
                <a:gd name="T18" fmla="*/ 1 w 71"/>
                <a:gd name="T19" fmla="*/ 5 h 58"/>
                <a:gd name="T20" fmla="*/ 0 w 71"/>
                <a:gd name="T21" fmla="*/ 2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58">
                  <a:moveTo>
                    <a:pt x="0" y="27"/>
                  </a:moveTo>
                  <a:cubicBezTo>
                    <a:pt x="7" y="53"/>
                    <a:pt x="7" y="53"/>
                    <a:pt x="7" y="53"/>
                  </a:cubicBezTo>
                  <a:cubicBezTo>
                    <a:pt x="9" y="47"/>
                    <a:pt x="23" y="26"/>
                    <a:pt x="33" y="25"/>
                  </a:cubicBezTo>
                  <a:cubicBezTo>
                    <a:pt x="43" y="24"/>
                    <a:pt x="54" y="58"/>
                    <a:pt x="55" y="55"/>
                  </a:cubicBezTo>
                  <a:cubicBezTo>
                    <a:pt x="55" y="51"/>
                    <a:pt x="71" y="28"/>
                    <a:pt x="71" y="28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0"/>
                    <a:pt x="45" y="26"/>
                    <a:pt x="33" y="25"/>
                  </a:cubicBezTo>
                  <a:cubicBezTo>
                    <a:pt x="19" y="24"/>
                    <a:pt x="6" y="7"/>
                    <a:pt x="4" y="2"/>
                  </a:cubicBezTo>
                  <a:cubicBezTo>
                    <a:pt x="1" y="5"/>
                    <a:pt x="1" y="5"/>
                    <a:pt x="1" y="5"/>
                  </a:cubicBezTo>
                  <a:lnTo>
                    <a:pt x="0" y="27"/>
                  </a:lnTo>
                  <a:close/>
                </a:path>
              </a:pathLst>
            </a:custGeom>
            <a:solidFill>
              <a:schemeClr val="bg1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6"/>
            <p:cNvSpPr>
              <a:spLocks/>
            </p:cNvSpPr>
            <p:nvPr/>
          </p:nvSpPr>
          <p:spPr bwMode="auto">
            <a:xfrm>
              <a:off x="3666228" y="3196190"/>
              <a:ext cx="177800" cy="796925"/>
            </a:xfrm>
            <a:custGeom>
              <a:avLst/>
              <a:gdLst>
                <a:gd name="T0" fmla="*/ 11 w 47"/>
                <a:gd name="T1" fmla="*/ 24 h 212"/>
                <a:gd name="T2" fmla="*/ 8 w 47"/>
                <a:gd name="T3" fmla="*/ 8 h 212"/>
                <a:gd name="T4" fmla="*/ 19 w 47"/>
                <a:gd name="T5" fmla="*/ 1 h 212"/>
                <a:gd name="T6" fmla="*/ 28 w 47"/>
                <a:gd name="T7" fmla="*/ 7 h 212"/>
                <a:gd name="T8" fmla="*/ 25 w 47"/>
                <a:gd name="T9" fmla="*/ 23 h 212"/>
                <a:gd name="T10" fmla="*/ 41 w 47"/>
                <a:gd name="T11" fmla="*/ 123 h 212"/>
                <a:gd name="T12" fmla="*/ 45 w 47"/>
                <a:gd name="T13" fmla="*/ 187 h 212"/>
                <a:gd name="T14" fmla="*/ 24 w 47"/>
                <a:gd name="T15" fmla="*/ 211 h 212"/>
                <a:gd name="T16" fmla="*/ 0 w 47"/>
                <a:gd name="T17" fmla="*/ 186 h 212"/>
                <a:gd name="T18" fmla="*/ 1 w 47"/>
                <a:gd name="T19" fmla="*/ 80 h 212"/>
                <a:gd name="T20" fmla="*/ 11 w 47"/>
                <a:gd name="T21" fmla="*/ 24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" h="212">
                  <a:moveTo>
                    <a:pt x="11" y="24"/>
                  </a:moveTo>
                  <a:cubicBezTo>
                    <a:pt x="11" y="24"/>
                    <a:pt x="5" y="11"/>
                    <a:pt x="8" y="8"/>
                  </a:cubicBezTo>
                  <a:cubicBezTo>
                    <a:pt x="10" y="6"/>
                    <a:pt x="16" y="0"/>
                    <a:pt x="19" y="1"/>
                  </a:cubicBezTo>
                  <a:cubicBezTo>
                    <a:pt x="22" y="2"/>
                    <a:pt x="27" y="5"/>
                    <a:pt x="28" y="7"/>
                  </a:cubicBezTo>
                  <a:cubicBezTo>
                    <a:pt x="29" y="10"/>
                    <a:pt x="25" y="19"/>
                    <a:pt x="25" y="23"/>
                  </a:cubicBezTo>
                  <a:cubicBezTo>
                    <a:pt x="25" y="27"/>
                    <a:pt x="38" y="77"/>
                    <a:pt x="41" y="123"/>
                  </a:cubicBezTo>
                  <a:cubicBezTo>
                    <a:pt x="41" y="123"/>
                    <a:pt x="47" y="183"/>
                    <a:pt x="45" y="187"/>
                  </a:cubicBezTo>
                  <a:cubicBezTo>
                    <a:pt x="42" y="192"/>
                    <a:pt x="27" y="212"/>
                    <a:pt x="24" y="211"/>
                  </a:cubicBezTo>
                  <a:cubicBezTo>
                    <a:pt x="22" y="209"/>
                    <a:pt x="0" y="192"/>
                    <a:pt x="0" y="186"/>
                  </a:cubicBezTo>
                  <a:cubicBezTo>
                    <a:pt x="0" y="181"/>
                    <a:pt x="1" y="89"/>
                    <a:pt x="1" y="80"/>
                  </a:cubicBezTo>
                  <a:cubicBezTo>
                    <a:pt x="1" y="69"/>
                    <a:pt x="9" y="26"/>
                    <a:pt x="11" y="24"/>
                  </a:cubicBez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3301999" y="2591357"/>
            <a:ext cx="576566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000" dirty="0">
                <a:solidFill>
                  <a:schemeClr val="bg1"/>
                </a:solidFill>
              </a:rPr>
              <a:t>听君一席话</a:t>
            </a:r>
            <a:r>
              <a:rPr lang="zh-CN" altLang="en-US" sz="4000" dirty="0" smtClean="0">
                <a:solidFill>
                  <a:schemeClr val="bg1"/>
                </a:solidFill>
              </a:rPr>
              <a:t>，</a:t>
            </a:r>
            <a:endParaRPr lang="en-US" altLang="zh-CN" sz="4000" dirty="0" smtClean="0">
              <a:solidFill>
                <a:schemeClr val="bg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en-US" sz="4000" dirty="0" smtClean="0">
                <a:solidFill>
                  <a:schemeClr val="bg1"/>
                </a:solidFill>
              </a:rPr>
              <a:t>胜</a:t>
            </a:r>
            <a:r>
              <a:rPr lang="zh-CN" altLang="en-US" sz="4000" dirty="0">
                <a:solidFill>
                  <a:schemeClr val="bg1"/>
                </a:solidFill>
              </a:rPr>
              <a:t>读十念书。</a:t>
            </a:r>
            <a:endParaRPr lang="zh-CN" altLang="en-US" sz="239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902509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1317</TotalTime>
  <Words>798</Words>
  <Application>Microsoft Office PowerPoint</Application>
  <PresentationFormat>自定义</PresentationFormat>
  <Paragraphs>77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吴威迪</dc:creator>
  <cp:lastModifiedBy>z</cp:lastModifiedBy>
  <cp:revision>127</cp:revision>
  <dcterms:created xsi:type="dcterms:W3CDTF">2015-01-29T03:59:36Z</dcterms:created>
  <dcterms:modified xsi:type="dcterms:W3CDTF">2020-07-13T01:59:17Z</dcterms:modified>
</cp:coreProperties>
</file>