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72" r:id="rId3"/>
    <p:sldId id="257" r:id="rId4"/>
    <p:sldId id="273" r:id="rId5"/>
    <p:sldId id="278" r:id="rId6"/>
    <p:sldId id="274" r:id="rId7"/>
    <p:sldId id="290" r:id="rId8"/>
    <p:sldId id="289" r:id="rId9"/>
    <p:sldId id="285" r:id="rId10"/>
    <p:sldId id="288" r:id="rId11"/>
    <p:sldId id="261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E1509"/>
    <a:srgbClr val="0A6546"/>
    <a:srgbClr val="14C97A"/>
    <a:srgbClr val="079066"/>
    <a:srgbClr val="9FE698"/>
    <a:srgbClr val="70A44F"/>
    <a:srgbClr val="FFD302"/>
    <a:srgbClr val="02C978"/>
    <a:srgbClr val="F7B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74" autoAdjust="0"/>
  </p:normalViewPr>
  <p:slideViewPr>
    <p:cSldViewPr snapToGrid="0">
      <p:cViewPr varScale="1">
        <p:scale>
          <a:sx n="67" d="100"/>
          <a:sy n="67" d="100"/>
        </p:scale>
        <p:origin x="-300" y="-96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70A917-1E38-49D7-82F6-2B89B8FC7AE5}" type="doc">
      <dgm:prSet loTypeId="urn:microsoft.com/office/officeart/2005/8/layout/h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0D475412-E7A5-4E4C-A53C-1EE89BCDDDF7}">
      <dgm:prSet phldrT="[文本]"/>
      <dgm:spPr/>
      <dgm:t>
        <a:bodyPr/>
        <a:lstStyle/>
        <a:p>
          <a:r>
            <a:rPr lang="zh-CN" altLang="en-US" dirty="0"/>
            <a:t>训练一</a:t>
          </a:r>
        </a:p>
      </dgm:t>
    </dgm:pt>
    <dgm:pt modelId="{9539183D-BAD3-464D-BC89-6C96028CB827}" cxnId="{1DDF66BD-6793-43B6-9B26-3A6D59109767}" type="parTrans">
      <dgm:prSet/>
      <dgm:spPr/>
      <dgm:t>
        <a:bodyPr/>
        <a:lstStyle/>
        <a:p>
          <a:endParaRPr lang="zh-CN" altLang="en-US"/>
        </a:p>
      </dgm:t>
    </dgm:pt>
    <dgm:pt modelId="{9D904024-F5B5-4AB2-B983-55C4758AD44A}" cxnId="{1DDF66BD-6793-43B6-9B26-3A6D59109767}" type="sibTrans">
      <dgm:prSet/>
      <dgm:spPr/>
      <dgm:t>
        <a:bodyPr/>
        <a:lstStyle/>
        <a:p>
          <a:endParaRPr lang="zh-CN" altLang="en-US"/>
        </a:p>
      </dgm:t>
    </dgm:pt>
    <dgm:pt modelId="{2E37B18C-48A1-4453-8C64-4C1A18A94F03}">
      <dgm:prSet phldrT="[文本]"/>
      <dgm:spPr/>
      <dgm:t>
        <a:bodyPr/>
        <a:lstStyle/>
        <a:p>
          <a:r>
            <a:rPr lang="zh-CN" altLang="en-US" dirty="0"/>
            <a:t>巩固知识</a:t>
          </a:r>
        </a:p>
      </dgm:t>
    </dgm:pt>
    <dgm:pt modelId="{26A53E21-52AC-45DE-AD61-C65E4B1168B4}" cxnId="{02675FBA-D531-4025-B966-7C29A070D830}" type="parTrans">
      <dgm:prSet/>
      <dgm:spPr/>
      <dgm:t>
        <a:bodyPr/>
        <a:lstStyle/>
        <a:p>
          <a:endParaRPr lang="zh-CN" altLang="en-US"/>
        </a:p>
      </dgm:t>
    </dgm:pt>
    <dgm:pt modelId="{317DD316-CCF4-4A85-8B7F-A1B36C4E81A2}" cxnId="{02675FBA-D531-4025-B966-7C29A070D830}" type="sibTrans">
      <dgm:prSet/>
      <dgm:spPr/>
      <dgm:t>
        <a:bodyPr/>
        <a:lstStyle/>
        <a:p>
          <a:endParaRPr lang="zh-CN" altLang="en-US"/>
        </a:p>
      </dgm:t>
    </dgm:pt>
    <dgm:pt modelId="{F4B92D9E-E9CC-4736-A672-04E1E40532B9}">
      <dgm:prSet phldrT="[文本]"/>
      <dgm:spPr/>
      <dgm:t>
        <a:bodyPr/>
        <a:lstStyle/>
        <a:p>
          <a:r>
            <a:rPr lang="zh-CN" altLang="en-US" dirty="0"/>
            <a:t>训练二</a:t>
          </a:r>
        </a:p>
      </dgm:t>
    </dgm:pt>
    <dgm:pt modelId="{4FAC850D-005C-4DD9-BA3C-E30D0507D226}" cxnId="{88AE9E9F-9281-451D-B5EC-C3962BA9986E}" type="parTrans">
      <dgm:prSet/>
      <dgm:spPr/>
      <dgm:t>
        <a:bodyPr/>
        <a:lstStyle/>
        <a:p>
          <a:endParaRPr lang="zh-CN" altLang="en-US"/>
        </a:p>
      </dgm:t>
    </dgm:pt>
    <dgm:pt modelId="{6471C046-AF26-4AA3-953F-0CCF1CCE3CDE}" cxnId="{88AE9E9F-9281-451D-B5EC-C3962BA9986E}" type="sibTrans">
      <dgm:prSet/>
      <dgm:spPr/>
      <dgm:t>
        <a:bodyPr/>
        <a:lstStyle/>
        <a:p>
          <a:endParaRPr lang="zh-CN" altLang="en-US"/>
        </a:p>
      </dgm:t>
    </dgm:pt>
    <dgm:pt modelId="{CA2B1B4A-F415-4100-B08F-19DA9296B054}">
      <dgm:prSet phldrT="[文本]"/>
      <dgm:spPr/>
      <dgm:t>
        <a:bodyPr/>
        <a:lstStyle/>
        <a:p>
          <a:r>
            <a:rPr lang="zh-CN" altLang="en-US" dirty="0"/>
            <a:t>绕口令练习</a:t>
          </a:r>
        </a:p>
      </dgm:t>
    </dgm:pt>
    <dgm:pt modelId="{132B293C-E8FA-4308-83BD-258DA08AD1FF}" cxnId="{BDA2E6D8-9039-47F4-ADE2-1A6E57C78F2C}" type="parTrans">
      <dgm:prSet/>
      <dgm:spPr/>
      <dgm:t>
        <a:bodyPr/>
        <a:lstStyle/>
        <a:p>
          <a:endParaRPr lang="zh-CN" altLang="en-US"/>
        </a:p>
      </dgm:t>
    </dgm:pt>
    <dgm:pt modelId="{C0948FF3-45F5-40D1-AEF6-3A7FA3E15A28}" cxnId="{BDA2E6D8-9039-47F4-ADE2-1A6E57C78F2C}" type="sibTrans">
      <dgm:prSet/>
      <dgm:spPr/>
      <dgm:t>
        <a:bodyPr/>
        <a:lstStyle/>
        <a:p>
          <a:endParaRPr lang="zh-CN" altLang="en-US"/>
        </a:p>
      </dgm:t>
    </dgm:pt>
    <dgm:pt modelId="{FBB37E7A-0DCF-4BB7-B088-7B8851D8430F}">
      <dgm:prSet phldrT="[文本]"/>
      <dgm:spPr/>
      <dgm:t>
        <a:bodyPr/>
        <a:lstStyle/>
        <a:p>
          <a:r>
            <a:rPr lang="zh-CN" altLang="en-US" dirty="0"/>
            <a:t>训练三</a:t>
          </a:r>
        </a:p>
      </dgm:t>
    </dgm:pt>
    <dgm:pt modelId="{F15B1043-4E60-4160-9513-423390BD684A}" cxnId="{120A9112-70E2-44B1-85D1-1C3915B3489A}" type="parTrans">
      <dgm:prSet/>
      <dgm:spPr/>
      <dgm:t>
        <a:bodyPr/>
        <a:lstStyle/>
        <a:p>
          <a:endParaRPr lang="zh-CN" altLang="en-US"/>
        </a:p>
      </dgm:t>
    </dgm:pt>
    <dgm:pt modelId="{A16EF1DC-CD42-41E1-B87B-C4533D62E2AE}" cxnId="{120A9112-70E2-44B1-85D1-1C3915B3489A}" type="sibTrans">
      <dgm:prSet/>
      <dgm:spPr/>
      <dgm:t>
        <a:bodyPr/>
        <a:lstStyle/>
        <a:p>
          <a:endParaRPr lang="zh-CN" altLang="en-US"/>
        </a:p>
      </dgm:t>
    </dgm:pt>
    <dgm:pt modelId="{06B09B72-86DA-4972-8ABE-75E6B088D6DD}">
      <dgm:prSet phldrT="[文本]"/>
      <dgm:spPr/>
      <dgm:t>
        <a:bodyPr/>
        <a:lstStyle/>
        <a:p>
          <a:r>
            <a:rPr lang="zh-CN" altLang="en-US" dirty="0"/>
            <a:t>语段朗读训练</a:t>
          </a:r>
        </a:p>
      </dgm:t>
    </dgm:pt>
    <dgm:pt modelId="{2AD293C8-AF10-4EAF-AB5A-65E7233D66C7}" cxnId="{BD7BDC7C-458D-4D49-8D2C-9E4C9967DF27}" type="parTrans">
      <dgm:prSet/>
      <dgm:spPr/>
      <dgm:t>
        <a:bodyPr/>
        <a:lstStyle/>
        <a:p>
          <a:endParaRPr lang="zh-CN" altLang="en-US"/>
        </a:p>
      </dgm:t>
    </dgm:pt>
    <dgm:pt modelId="{FB12B106-96F0-4A65-AA70-58ED2A0FEB78}" cxnId="{BD7BDC7C-458D-4D49-8D2C-9E4C9967DF27}" type="sibTrans">
      <dgm:prSet/>
      <dgm:spPr/>
      <dgm:t>
        <a:bodyPr/>
        <a:lstStyle/>
        <a:p>
          <a:endParaRPr lang="zh-CN" altLang="en-US"/>
        </a:p>
      </dgm:t>
    </dgm:pt>
    <dgm:pt modelId="{48D82D40-9BC0-4F9A-8374-E1C74F138BA2}">
      <dgm:prSet custT="1"/>
      <dgm:spPr/>
      <dgm:t>
        <a:bodyPr/>
        <a:lstStyle/>
        <a:p>
          <a:endParaRPr lang="en-US" altLang="zh-CN" sz="2000" dirty="0"/>
        </a:p>
        <a:p>
          <a:endParaRPr lang="en-US" altLang="zh-CN" sz="2000" dirty="0"/>
        </a:p>
        <a:p>
          <a:r>
            <a:rPr lang="zh-CN" altLang="en-US" sz="2400" dirty="0"/>
            <a:t>复述故事，并说说其中蕴含的人生哲理</a:t>
          </a:r>
        </a:p>
      </dgm:t>
    </dgm:pt>
    <dgm:pt modelId="{26F21A37-9BDF-4C32-AFE6-9E385A07372E}" cxnId="{2C194C65-7EC7-457D-A85A-776456BBC407}" type="parTrans">
      <dgm:prSet/>
      <dgm:spPr/>
      <dgm:t>
        <a:bodyPr/>
        <a:lstStyle/>
        <a:p>
          <a:endParaRPr lang="zh-CN" altLang="en-US"/>
        </a:p>
      </dgm:t>
    </dgm:pt>
    <dgm:pt modelId="{1C688292-0AE9-4F74-860D-0C032862213B}" cxnId="{2C194C65-7EC7-457D-A85A-776456BBC407}" type="sibTrans">
      <dgm:prSet/>
      <dgm:spPr/>
      <dgm:t>
        <a:bodyPr/>
        <a:lstStyle/>
        <a:p>
          <a:endParaRPr lang="zh-CN" altLang="en-US"/>
        </a:p>
      </dgm:t>
    </dgm:pt>
    <dgm:pt modelId="{CAB9F7FD-7883-4ECD-B0B9-47A7AA726111}" type="pres">
      <dgm:prSet presAssocID="{3070A917-1E38-49D7-82F6-2B89B8FC7AE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8EE37E6-E0B7-491B-94F4-1A82308716C8}" type="pres">
      <dgm:prSet presAssocID="{0D475412-E7A5-4E4C-A53C-1EE89BCDDDF7}" presName="node" presStyleLbl="node1" presStyleIdx="0" presStyleCnt="4" custLinFactX="-9742" custLinFactNeighborX="-100000" custLinFactNeighborY="15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C2981E-3D4E-4257-9996-95D01065686E}" type="pres">
      <dgm:prSet presAssocID="{9D904024-F5B5-4AB2-B983-55C4758AD44A}" presName="sibTrans" presStyleCnt="0"/>
      <dgm:spPr/>
    </dgm:pt>
    <dgm:pt modelId="{F642A6BB-51E9-4FE0-8D67-19224433ED0B}" type="pres">
      <dgm:prSet presAssocID="{F4B92D9E-E9CC-4736-A672-04E1E40532B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CFA900-09E0-47D4-A407-DF02B7ABB28C}" type="pres">
      <dgm:prSet presAssocID="{6471C046-AF26-4AA3-953F-0CCF1CCE3CDE}" presName="sibTrans" presStyleCnt="0"/>
      <dgm:spPr/>
    </dgm:pt>
    <dgm:pt modelId="{D219BAF5-6029-45EB-BD4D-83FF94E9BF72}" type="pres">
      <dgm:prSet presAssocID="{FBB37E7A-0DCF-4BB7-B088-7B8851D8430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4218FF-D591-4E0F-A8D1-4382A2C2D1C5}" type="pres">
      <dgm:prSet presAssocID="{A16EF1DC-CD42-41E1-B87B-C4533D62E2AE}" presName="sibTrans" presStyleCnt="0"/>
      <dgm:spPr/>
    </dgm:pt>
    <dgm:pt modelId="{54EED0EE-FEA3-4C56-8B99-4E516AFD669E}" type="pres">
      <dgm:prSet presAssocID="{48D82D40-9BC0-4F9A-8374-E1C74F138BA2}" presName="node" presStyleLbl="node1" presStyleIdx="3" presStyleCnt="4" custLinFactNeighborX="10980" custLinFactNeighborY="113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DDF66BD-6793-43B6-9B26-3A6D59109767}" srcId="{3070A917-1E38-49D7-82F6-2B89B8FC7AE5}" destId="{0D475412-E7A5-4E4C-A53C-1EE89BCDDDF7}" srcOrd="0" destOrd="0" parTransId="{9539183D-BAD3-464D-BC89-6C96028CB827}" sibTransId="{9D904024-F5B5-4AB2-B983-55C4758AD44A}"/>
    <dgm:cxn modelId="{02675FBA-D531-4025-B966-7C29A070D830}" srcId="{0D475412-E7A5-4E4C-A53C-1EE89BCDDDF7}" destId="{2E37B18C-48A1-4453-8C64-4C1A18A94F03}" srcOrd="0" destOrd="0" parTransId="{26A53E21-52AC-45DE-AD61-C65E4B1168B4}" sibTransId="{317DD316-CCF4-4A85-8B7F-A1B36C4E81A2}"/>
    <dgm:cxn modelId="{F9109A5D-32AA-43F9-81B9-9382E573C94B}" type="presOf" srcId="{2E37B18C-48A1-4453-8C64-4C1A18A94F03}" destId="{28EE37E6-E0B7-491B-94F4-1A82308716C8}" srcOrd="0" destOrd="1" presId="urn:microsoft.com/office/officeart/2005/8/layout/hList6"/>
    <dgm:cxn modelId="{88AE9E9F-9281-451D-B5EC-C3962BA9986E}" srcId="{3070A917-1E38-49D7-82F6-2B89B8FC7AE5}" destId="{F4B92D9E-E9CC-4736-A672-04E1E40532B9}" srcOrd="1" destOrd="0" parTransId="{4FAC850D-005C-4DD9-BA3C-E30D0507D226}" sibTransId="{6471C046-AF26-4AA3-953F-0CCF1CCE3CDE}"/>
    <dgm:cxn modelId="{BDA2E6D8-9039-47F4-ADE2-1A6E57C78F2C}" srcId="{F4B92D9E-E9CC-4736-A672-04E1E40532B9}" destId="{CA2B1B4A-F415-4100-B08F-19DA9296B054}" srcOrd="0" destOrd="0" parTransId="{132B293C-E8FA-4308-83BD-258DA08AD1FF}" sibTransId="{C0948FF3-45F5-40D1-AEF6-3A7FA3E15A28}"/>
    <dgm:cxn modelId="{120A9112-70E2-44B1-85D1-1C3915B3489A}" srcId="{3070A917-1E38-49D7-82F6-2B89B8FC7AE5}" destId="{FBB37E7A-0DCF-4BB7-B088-7B8851D8430F}" srcOrd="2" destOrd="0" parTransId="{F15B1043-4E60-4160-9513-423390BD684A}" sibTransId="{A16EF1DC-CD42-41E1-B87B-C4533D62E2AE}"/>
    <dgm:cxn modelId="{14454019-B8B6-4D1E-AF41-06F8128FB899}" type="presOf" srcId="{3070A917-1E38-49D7-82F6-2B89B8FC7AE5}" destId="{CAB9F7FD-7883-4ECD-B0B9-47A7AA726111}" srcOrd="0" destOrd="0" presId="urn:microsoft.com/office/officeart/2005/8/layout/hList6"/>
    <dgm:cxn modelId="{565088DF-9C86-40CC-B810-AA3AF94A9724}" type="presOf" srcId="{48D82D40-9BC0-4F9A-8374-E1C74F138BA2}" destId="{54EED0EE-FEA3-4C56-8B99-4E516AFD669E}" srcOrd="0" destOrd="0" presId="urn:microsoft.com/office/officeart/2005/8/layout/hList6"/>
    <dgm:cxn modelId="{856B922B-A850-4643-80F1-F9B7D4770C26}" type="presOf" srcId="{FBB37E7A-0DCF-4BB7-B088-7B8851D8430F}" destId="{D219BAF5-6029-45EB-BD4D-83FF94E9BF72}" srcOrd="0" destOrd="0" presId="urn:microsoft.com/office/officeart/2005/8/layout/hList6"/>
    <dgm:cxn modelId="{98B32BB1-C754-4EB3-8E38-18E7E74E3E24}" type="presOf" srcId="{0D475412-E7A5-4E4C-A53C-1EE89BCDDDF7}" destId="{28EE37E6-E0B7-491B-94F4-1A82308716C8}" srcOrd="0" destOrd="0" presId="urn:microsoft.com/office/officeart/2005/8/layout/hList6"/>
    <dgm:cxn modelId="{A8FE517E-D29C-4D6D-9F0F-5C5A0F57F38F}" type="presOf" srcId="{F4B92D9E-E9CC-4736-A672-04E1E40532B9}" destId="{F642A6BB-51E9-4FE0-8D67-19224433ED0B}" srcOrd="0" destOrd="0" presId="urn:microsoft.com/office/officeart/2005/8/layout/hList6"/>
    <dgm:cxn modelId="{F68504B9-592C-402A-835B-B358C3D4C4B5}" type="presOf" srcId="{CA2B1B4A-F415-4100-B08F-19DA9296B054}" destId="{F642A6BB-51E9-4FE0-8D67-19224433ED0B}" srcOrd="0" destOrd="1" presId="urn:microsoft.com/office/officeart/2005/8/layout/hList6"/>
    <dgm:cxn modelId="{BD7BDC7C-458D-4D49-8D2C-9E4C9967DF27}" srcId="{FBB37E7A-0DCF-4BB7-B088-7B8851D8430F}" destId="{06B09B72-86DA-4972-8ABE-75E6B088D6DD}" srcOrd="0" destOrd="0" parTransId="{2AD293C8-AF10-4EAF-AB5A-65E7233D66C7}" sibTransId="{FB12B106-96F0-4A65-AA70-58ED2A0FEB78}"/>
    <dgm:cxn modelId="{2C194C65-7EC7-457D-A85A-776456BBC407}" srcId="{3070A917-1E38-49D7-82F6-2B89B8FC7AE5}" destId="{48D82D40-9BC0-4F9A-8374-E1C74F138BA2}" srcOrd="3" destOrd="0" parTransId="{26F21A37-9BDF-4C32-AFE6-9E385A07372E}" sibTransId="{1C688292-0AE9-4F74-860D-0C032862213B}"/>
    <dgm:cxn modelId="{68619C98-8928-4786-8455-F9BEBA1E1961}" type="presOf" srcId="{06B09B72-86DA-4972-8ABE-75E6B088D6DD}" destId="{D219BAF5-6029-45EB-BD4D-83FF94E9BF72}" srcOrd="0" destOrd="1" presId="urn:microsoft.com/office/officeart/2005/8/layout/hList6"/>
    <dgm:cxn modelId="{45F63905-EDA1-41DD-AC1E-664034DB00CA}" type="presParOf" srcId="{CAB9F7FD-7883-4ECD-B0B9-47A7AA726111}" destId="{28EE37E6-E0B7-491B-94F4-1A82308716C8}" srcOrd="0" destOrd="0" presId="urn:microsoft.com/office/officeart/2005/8/layout/hList6"/>
    <dgm:cxn modelId="{5CF247D9-C85A-4ADC-8234-BFD8E8F5B82B}" type="presParOf" srcId="{CAB9F7FD-7883-4ECD-B0B9-47A7AA726111}" destId="{75C2981E-3D4E-4257-9996-95D01065686E}" srcOrd="1" destOrd="0" presId="urn:microsoft.com/office/officeart/2005/8/layout/hList6"/>
    <dgm:cxn modelId="{9D248060-BD5B-4DB1-93B1-EDE48F4D88D0}" type="presParOf" srcId="{CAB9F7FD-7883-4ECD-B0B9-47A7AA726111}" destId="{F642A6BB-51E9-4FE0-8D67-19224433ED0B}" srcOrd="2" destOrd="0" presId="urn:microsoft.com/office/officeart/2005/8/layout/hList6"/>
    <dgm:cxn modelId="{1B953114-EF20-470A-9BB7-4280F4F3AE10}" type="presParOf" srcId="{CAB9F7FD-7883-4ECD-B0B9-47A7AA726111}" destId="{4ACFA900-09E0-47D4-A407-DF02B7ABB28C}" srcOrd="3" destOrd="0" presId="urn:microsoft.com/office/officeart/2005/8/layout/hList6"/>
    <dgm:cxn modelId="{F0D57D50-9E8D-47F6-A6EB-6100AC52194D}" type="presParOf" srcId="{CAB9F7FD-7883-4ECD-B0B9-47A7AA726111}" destId="{D219BAF5-6029-45EB-BD4D-83FF94E9BF72}" srcOrd="4" destOrd="0" presId="urn:microsoft.com/office/officeart/2005/8/layout/hList6"/>
    <dgm:cxn modelId="{B631DCF7-3BE9-40FD-9205-54A63D29416F}" type="presParOf" srcId="{CAB9F7FD-7883-4ECD-B0B9-47A7AA726111}" destId="{2C4218FF-D591-4E0F-A8D1-4382A2C2D1C5}" srcOrd="5" destOrd="0" presId="urn:microsoft.com/office/officeart/2005/8/layout/hList6"/>
    <dgm:cxn modelId="{B1C17C73-FB1F-437E-882C-0202D76EC0B7}" type="presParOf" srcId="{CAB9F7FD-7883-4ECD-B0B9-47A7AA726111}" destId="{54EED0EE-FEA3-4C56-8B99-4E516AFD669E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EE37E6-E0B7-491B-94F4-1A82308716C8}">
      <dsp:nvSpPr>
        <dsp:cNvPr id="0" name=""/>
        <dsp:cNvSpPr/>
      </dsp:nvSpPr>
      <dsp:spPr>
        <a:xfrm rot="16200000">
          <a:off x="-1261764" y="1261764"/>
          <a:ext cx="4379107" cy="1855577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9319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/>
            <a:t>训练一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/>
            <a:t>巩固知识</a:t>
          </a:r>
        </a:p>
      </dsp:txBody>
      <dsp:txXfrm rot="5400000">
        <a:off x="1" y="875820"/>
        <a:ext cx="1855577" cy="2627465"/>
      </dsp:txXfrm>
    </dsp:sp>
    <dsp:sp modelId="{F642A6BB-51E9-4FE0-8D67-19224433ED0B}">
      <dsp:nvSpPr>
        <dsp:cNvPr id="0" name=""/>
        <dsp:cNvSpPr/>
      </dsp:nvSpPr>
      <dsp:spPr>
        <a:xfrm rot="16200000">
          <a:off x="734871" y="1261764"/>
          <a:ext cx="4379107" cy="1855577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9319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/>
            <a:t>训练二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/>
            <a:t>绕口令练习</a:t>
          </a:r>
        </a:p>
      </dsp:txBody>
      <dsp:txXfrm rot="5400000">
        <a:off x="1996636" y="875820"/>
        <a:ext cx="1855577" cy="2627465"/>
      </dsp:txXfrm>
    </dsp:sp>
    <dsp:sp modelId="{D219BAF5-6029-45EB-BD4D-83FF94E9BF72}">
      <dsp:nvSpPr>
        <dsp:cNvPr id="0" name=""/>
        <dsp:cNvSpPr/>
      </dsp:nvSpPr>
      <dsp:spPr>
        <a:xfrm rot="16200000">
          <a:off x="2729617" y="1261764"/>
          <a:ext cx="4379107" cy="1855577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9319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/>
            <a:t>训练三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/>
            <a:t>语段朗读训练</a:t>
          </a:r>
        </a:p>
      </dsp:txBody>
      <dsp:txXfrm rot="5400000">
        <a:off x="3991382" y="875820"/>
        <a:ext cx="1855577" cy="2627465"/>
      </dsp:txXfrm>
    </dsp:sp>
    <dsp:sp modelId="{54EED0EE-FEA3-4C56-8B99-4E516AFD669E}">
      <dsp:nvSpPr>
        <dsp:cNvPr id="0" name=""/>
        <dsp:cNvSpPr/>
      </dsp:nvSpPr>
      <dsp:spPr>
        <a:xfrm rot="16200000">
          <a:off x="4726253" y="1261764"/>
          <a:ext cx="4379107" cy="1855577"/>
        </a:xfrm>
        <a:prstGeom prst="flowChartManualOperati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2000" kern="1200" dirty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2000" kern="1200" dirty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/>
            <a:t>复述故事，并说说其中蕴含的人生哲理</a:t>
          </a:r>
        </a:p>
      </dsp:txBody>
      <dsp:txXfrm rot="5400000">
        <a:off x="5988018" y="875820"/>
        <a:ext cx="1855577" cy="2627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type="flowChartManualOperation" r:blip="" rot="-90">
              <dgm:adjLst/>
            </dgm:shape>
          </dgm:if>
          <dgm:else name="Name6">
            <dgm:shape xmlns:r="http://schemas.openxmlformats.org/officeDocument/2006/relationships" type="flowChartManualOperation" r:blip="" rot="90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1467969" y="1270000"/>
            <a:ext cx="9085731" cy="5588000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-1" fmla="*/ 0 w 9305365"/>
                <a:gd name="connsiteY0-2" fmla="*/ 753036 h 5002306"/>
                <a:gd name="connsiteX1-3" fmla="*/ 9305365 w 9305365"/>
                <a:gd name="connsiteY1-4" fmla="*/ 0 h 5002306"/>
                <a:gd name="connsiteX2-5" fmla="*/ 8955741 w 9305365"/>
                <a:gd name="connsiteY2-6" fmla="*/ 5002306 h 5002306"/>
                <a:gd name="connsiteX3-7" fmla="*/ 699247 w 9305365"/>
                <a:gd name="connsiteY3-8" fmla="*/ 4760259 h 5002306"/>
                <a:gd name="connsiteX4-9" fmla="*/ 0 w 9305365"/>
                <a:gd name="connsiteY4-10" fmla="*/ 753036 h 5002306"/>
                <a:gd name="connsiteX0-11" fmla="*/ 0 w 9305365"/>
                <a:gd name="connsiteY0-12" fmla="*/ 753036 h 5002306"/>
                <a:gd name="connsiteX1-13" fmla="*/ 9305365 w 9305365"/>
                <a:gd name="connsiteY1-14" fmla="*/ 0 h 5002306"/>
                <a:gd name="connsiteX2-15" fmla="*/ 8955741 w 9305365"/>
                <a:gd name="connsiteY2-16" fmla="*/ 5002306 h 5002306"/>
                <a:gd name="connsiteX3-17" fmla="*/ 13447 w 9305365"/>
                <a:gd name="connsiteY3-18" fmla="*/ 4719918 h 5002306"/>
                <a:gd name="connsiteX4-19" fmla="*/ 0 w 9305365"/>
                <a:gd name="connsiteY4-20" fmla="*/ 753036 h 5002306"/>
                <a:gd name="connsiteX0-21" fmla="*/ 0 w 9439835"/>
                <a:gd name="connsiteY0-22" fmla="*/ 753036 h 5217459"/>
                <a:gd name="connsiteX1-23" fmla="*/ 9305365 w 9439835"/>
                <a:gd name="connsiteY1-24" fmla="*/ 0 h 5217459"/>
                <a:gd name="connsiteX2-25" fmla="*/ 9439835 w 9439835"/>
                <a:gd name="connsiteY2-26" fmla="*/ 5217459 h 5217459"/>
                <a:gd name="connsiteX3-27" fmla="*/ 13447 w 9439835"/>
                <a:gd name="connsiteY3-28" fmla="*/ 4719918 h 5217459"/>
                <a:gd name="connsiteX4-29" fmla="*/ 0 w 9439835"/>
                <a:gd name="connsiteY4-30" fmla="*/ 753036 h 5217459"/>
                <a:gd name="connsiteX0-31" fmla="*/ 0 w 9345706"/>
                <a:gd name="connsiteY0-32" fmla="*/ 753036 h 5217459"/>
                <a:gd name="connsiteX1-33" fmla="*/ 9305365 w 9345706"/>
                <a:gd name="connsiteY1-34" fmla="*/ 0 h 5217459"/>
                <a:gd name="connsiteX2-35" fmla="*/ 9345706 w 9345706"/>
                <a:gd name="connsiteY2-36" fmla="*/ 5217459 h 5217459"/>
                <a:gd name="connsiteX3-37" fmla="*/ 13447 w 9345706"/>
                <a:gd name="connsiteY3-38" fmla="*/ 4719918 h 5217459"/>
                <a:gd name="connsiteX4-39" fmla="*/ 0 w 9345706"/>
                <a:gd name="connsiteY4-40" fmla="*/ 753036 h 52174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-1" fmla="*/ 0 w 1398494"/>
                <a:gd name="connsiteY0-2" fmla="*/ 0 h 833718"/>
                <a:gd name="connsiteX1-3" fmla="*/ 1398494 w 1398494"/>
                <a:gd name="connsiteY1-4" fmla="*/ 94130 h 833718"/>
                <a:gd name="connsiteX2-5" fmla="*/ 954742 w 1398494"/>
                <a:gd name="connsiteY2-6" fmla="*/ 833718 h 833718"/>
                <a:gd name="connsiteX3-7" fmla="*/ 26894 w 1398494"/>
                <a:gd name="connsiteY3-8" fmla="*/ 726141 h 833718"/>
                <a:gd name="connsiteX4-9" fmla="*/ 0 w 1398494"/>
                <a:gd name="connsiteY4-10" fmla="*/ 0 h 833718"/>
                <a:gd name="connsiteX0-11" fmla="*/ 0 w 1411941"/>
                <a:gd name="connsiteY0-12" fmla="*/ 0 h 820271"/>
                <a:gd name="connsiteX1-13" fmla="*/ 1411941 w 1411941"/>
                <a:gd name="connsiteY1-14" fmla="*/ 80683 h 820271"/>
                <a:gd name="connsiteX2-15" fmla="*/ 968189 w 1411941"/>
                <a:gd name="connsiteY2-16" fmla="*/ 820271 h 820271"/>
                <a:gd name="connsiteX3-17" fmla="*/ 40341 w 1411941"/>
                <a:gd name="connsiteY3-18" fmla="*/ 712694 h 820271"/>
                <a:gd name="connsiteX4-19" fmla="*/ 0 w 1411941"/>
                <a:gd name="connsiteY4-20" fmla="*/ 0 h 820271"/>
                <a:gd name="connsiteX0-21" fmla="*/ 0 w 1438836"/>
                <a:gd name="connsiteY0-22" fmla="*/ 0 h 820271"/>
                <a:gd name="connsiteX1-23" fmla="*/ 1438836 w 1438836"/>
                <a:gd name="connsiteY1-24" fmla="*/ 80683 h 820271"/>
                <a:gd name="connsiteX2-25" fmla="*/ 968189 w 1438836"/>
                <a:gd name="connsiteY2-26" fmla="*/ 820271 h 820271"/>
                <a:gd name="connsiteX3-27" fmla="*/ 40341 w 1438836"/>
                <a:gd name="connsiteY3-28" fmla="*/ 712694 h 820271"/>
                <a:gd name="connsiteX4-29" fmla="*/ 0 w 1438836"/>
                <a:gd name="connsiteY4-30" fmla="*/ 0 h 820271"/>
                <a:gd name="connsiteX0-31" fmla="*/ 0 w 1411941"/>
                <a:gd name="connsiteY0-32" fmla="*/ 0 h 820271"/>
                <a:gd name="connsiteX1-33" fmla="*/ 1411941 w 1411941"/>
                <a:gd name="connsiteY1-34" fmla="*/ 134471 h 820271"/>
                <a:gd name="connsiteX2-35" fmla="*/ 968189 w 1411941"/>
                <a:gd name="connsiteY2-36" fmla="*/ 820271 h 820271"/>
                <a:gd name="connsiteX3-37" fmla="*/ 40341 w 1411941"/>
                <a:gd name="connsiteY3-38" fmla="*/ 712694 h 820271"/>
                <a:gd name="connsiteX4-39" fmla="*/ 0 w 1411941"/>
                <a:gd name="connsiteY4-40" fmla="*/ 0 h 820271"/>
                <a:gd name="connsiteX0-41" fmla="*/ 0 w 1465730"/>
                <a:gd name="connsiteY0-42" fmla="*/ 0 h 820271"/>
                <a:gd name="connsiteX1-43" fmla="*/ 1465730 w 1465730"/>
                <a:gd name="connsiteY1-44" fmla="*/ 67236 h 820271"/>
                <a:gd name="connsiteX2-45" fmla="*/ 968189 w 1465730"/>
                <a:gd name="connsiteY2-46" fmla="*/ 820271 h 820271"/>
                <a:gd name="connsiteX3-47" fmla="*/ 40341 w 1465730"/>
                <a:gd name="connsiteY3-48" fmla="*/ 712694 h 820271"/>
                <a:gd name="connsiteX4-49" fmla="*/ 0 w 1465730"/>
                <a:gd name="connsiteY4-50" fmla="*/ 0 h 820271"/>
                <a:gd name="connsiteX0-51" fmla="*/ 0 w 1411941"/>
                <a:gd name="connsiteY0-52" fmla="*/ 0 h 820271"/>
                <a:gd name="connsiteX1-53" fmla="*/ 1411941 w 1411941"/>
                <a:gd name="connsiteY1-54" fmla="*/ 67236 h 820271"/>
                <a:gd name="connsiteX2-55" fmla="*/ 968189 w 1411941"/>
                <a:gd name="connsiteY2-56" fmla="*/ 820271 h 820271"/>
                <a:gd name="connsiteX3-57" fmla="*/ 40341 w 1411941"/>
                <a:gd name="connsiteY3-58" fmla="*/ 712694 h 820271"/>
                <a:gd name="connsiteX4-59" fmla="*/ 0 w 1411941"/>
                <a:gd name="connsiteY4-60" fmla="*/ 0 h 8202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-1" fmla="*/ 0 w 981637"/>
                <a:gd name="connsiteY0-2" fmla="*/ 0 h 793377"/>
                <a:gd name="connsiteX1-3" fmla="*/ 981637 w 981637"/>
                <a:gd name="connsiteY1-4" fmla="*/ 161366 h 793377"/>
                <a:gd name="connsiteX2-5" fmla="*/ 564778 w 981637"/>
                <a:gd name="connsiteY2-6" fmla="*/ 793377 h 793377"/>
                <a:gd name="connsiteX3-7" fmla="*/ 0 w 981637"/>
                <a:gd name="connsiteY3-8" fmla="*/ 0 h 793377"/>
                <a:gd name="connsiteX0-9" fmla="*/ 0 w 927848"/>
                <a:gd name="connsiteY0-10" fmla="*/ 0 h 793377"/>
                <a:gd name="connsiteX1-11" fmla="*/ 927848 w 927848"/>
                <a:gd name="connsiteY1-12" fmla="*/ 107578 h 793377"/>
                <a:gd name="connsiteX2-13" fmla="*/ 564778 w 927848"/>
                <a:gd name="connsiteY2-14" fmla="*/ 793377 h 793377"/>
                <a:gd name="connsiteX3-15" fmla="*/ 0 w 927848"/>
                <a:gd name="connsiteY3-16" fmla="*/ 0 h 793377"/>
                <a:gd name="connsiteX0-17" fmla="*/ 0 w 927849"/>
                <a:gd name="connsiteY0-18" fmla="*/ 0 h 672353"/>
                <a:gd name="connsiteX1-19" fmla="*/ 927848 w 927849"/>
                <a:gd name="connsiteY1-20" fmla="*/ 107578 h 672353"/>
                <a:gd name="connsiteX2-21" fmla="*/ 927849 w 927849"/>
                <a:gd name="connsiteY2-22" fmla="*/ 672353 h 672353"/>
                <a:gd name="connsiteX3-23" fmla="*/ 0 w 927849"/>
                <a:gd name="connsiteY3-24" fmla="*/ 0 h 6723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3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-1" fmla="*/ 0 w 1479176"/>
                  <a:gd name="connsiteY0-2" fmla="*/ 1801906 h 1909482"/>
                  <a:gd name="connsiteX1-3" fmla="*/ 900953 w 1479176"/>
                  <a:gd name="connsiteY1-4" fmla="*/ 1909482 h 1909482"/>
                  <a:gd name="connsiteX2-5" fmla="*/ 1479176 w 1479176"/>
                  <a:gd name="connsiteY2-6" fmla="*/ 0 h 1909482"/>
                  <a:gd name="connsiteX3-7" fmla="*/ 0 w 1479176"/>
                  <a:gd name="connsiteY3-8" fmla="*/ 1801906 h 1909482"/>
                  <a:gd name="connsiteX0-9" fmla="*/ 0 w 1479176"/>
                  <a:gd name="connsiteY0-10" fmla="*/ 1842247 h 1909482"/>
                  <a:gd name="connsiteX1-11" fmla="*/ 900953 w 1479176"/>
                  <a:gd name="connsiteY1-12" fmla="*/ 1909482 h 1909482"/>
                  <a:gd name="connsiteX2-13" fmla="*/ 1479176 w 1479176"/>
                  <a:gd name="connsiteY2-14" fmla="*/ 0 h 1909482"/>
                  <a:gd name="connsiteX3-15" fmla="*/ 0 w 1479176"/>
                  <a:gd name="connsiteY3-16" fmla="*/ 1842247 h 1909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-1" fmla="*/ 0 w 1385047"/>
                  <a:gd name="connsiteY0-2" fmla="*/ 699247 h 699247"/>
                  <a:gd name="connsiteX1-3" fmla="*/ 255494 w 1385047"/>
                  <a:gd name="connsiteY1-4" fmla="*/ 0 h 699247"/>
                  <a:gd name="connsiteX2-5" fmla="*/ 1317812 w 1385047"/>
                  <a:gd name="connsiteY2-6" fmla="*/ 13447 h 699247"/>
                  <a:gd name="connsiteX3-7" fmla="*/ 1385047 w 1385047"/>
                  <a:gd name="connsiteY3-8" fmla="*/ 591670 h 699247"/>
                  <a:gd name="connsiteX4-9" fmla="*/ 0 w 1385047"/>
                  <a:gd name="connsiteY4-10" fmla="*/ 699247 h 699247"/>
                  <a:gd name="connsiteX0-11" fmla="*/ 0 w 1344705"/>
                  <a:gd name="connsiteY0-12" fmla="*/ 726141 h 726141"/>
                  <a:gd name="connsiteX1-13" fmla="*/ 215152 w 1344705"/>
                  <a:gd name="connsiteY1-14" fmla="*/ 0 h 726141"/>
                  <a:gd name="connsiteX2-15" fmla="*/ 1277470 w 1344705"/>
                  <a:gd name="connsiteY2-16" fmla="*/ 13447 h 726141"/>
                  <a:gd name="connsiteX3-17" fmla="*/ 1344705 w 1344705"/>
                  <a:gd name="connsiteY3-18" fmla="*/ 591670 h 726141"/>
                  <a:gd name="connsiteX4-19" fmla="*/ 0 w 1344705"/>
                  <a:gd name="connsiteY4-20" fmla="*/ 726141 h 72614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-1" fmla="*/ 0 w 228600"/>
                  <a:gd name="connsiteY0-2" fmla="*/ 430306 h 1021976"/>
                  <a:gd name="connsiteX1-3" fmla="*/ 228600 w 228600"/>
                  <a:gd name="connsiteY1-4" fmla="*/ 0 h 1021976"/>
                  <a:gd name="connsiteX2-5" fmla="*/ 67235 w 228600"/>
                  <a:gd name="connsiteY2-6" fmla="*/ 1021976 h 1021976"/>
                  <a:gd name="connsiteX3-7" fmla="*/ 0 w 228600"/>
                  <a:gd name="connsiteY3-8" fmla="*/ 430306 h 1021976"/>
                  <a:gd name="connsiteX0-9" fmla="*/ 0 w 336177"/>
                  <a:gd name="connsiteY0-10" fmla="*/ 336177 h 927847"/>
                  <a:gd name="connsiteX1-11" fmla="*/ 336177 w 336177"/>
                  <a:gd name="connsiteY1-12" fmla="*/ 0 h 927847"/>
                  <a:gd name="connsiteX2-13" fmla="*/ 67235 w 336177"/>
                  <a:gd name="connsiteY2-14" fmla="*/ 927847 h 927847"/>
                  <a:gd name="connsiteX3-15" fmla="*/ 0 w 336177"/>
                  <a:gd name="connsiteY3-16" fmla="*/ 336177 h 927847"/>
                  <a:gd name="connsiteX0-17" fmla="*/ 0 w 336177"/>
                  <a:gd name="connsiteY0-18" fmla="*/ 336177 h 887506"/>
                  <a:gd name="connsiteX1-19" fmla="*/ 336177 w 336177"/>
                  <a:gd name="connsiteY1-20" fmla="*/ 0 h 887506"/>
                  <a:gd name="connsiteX2-21" fmla="*/ 67235 w 336177"/>
                  <a:gd name="connsiteY2-22" fmla="*/ 887506 h 887506"/>
                  <a:gd name="connsiteX3-23" fmla="*/ 0 w 336177"/>
                  <a:gd name="connsiteY3-24" fmla="*/ 336177 h 8875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78643" y="18857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项目四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13986" y="2875917"/>
            <a:ext cx="8095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声调训练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1700" y="431800"/>
            <a:ext cx="2933700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CC00"/>
                </a:solidFill>
              </a:rPr>
              <a:t>上篇  普通话语音及应试技巧训练 </a:t>
            </a:r>
            <a:endParaRPr lang="zh-CN" altLang="en-US" sz="14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138417" y="895194"/>
            <a:ext cx="6015789" cy="5823285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315880" y="2608713"/>
            <a:ext cx="3899401" cy="2220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</a:rPr>
              <a:t>说话周到比雄辩好，措辞适当比恭维好。</a:t>
            </a:r>
            <a:endParaRPr lang="en-US" altLang="zh-CN" sz="32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</a:rPr>
              <a:t>——</a:t>
            </a:r>
            <a:r>
              <a:rPr lang="zh-CN" altLang="en-US" sz="3200" dirty="0">
                <a:solidFill>
                  <a:schemeClr val="bg1"/>
                </a:solidFill>
              </a:rPr>
              <a:t>培根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-1" fmla="*/ 0 w 1669142"/>
              <a:gd name="connsiteY0-2" fmla="*/ 638628 h 1277257"/>
              <a:gd name="connsiteX1-3" fmla="*/ 609600 w 1669142"/>
              <a:gd name="connsiteY1-4" fmla="*/ 0 h 1277257"/>
              <a:gd name="connsiteX2-5" fmla="*/ 1669142 w 1669142"/>
              <a:gd name="connsiteY2-6" fmla="*/ 885371 h 1277257"/>
              <a:gd name="connsiteX3-7" fmla="*/ 29028 w 1669142"/>
              <a:gd name="connsiteY3-8" fmla="*/ 1277257 h 1277257"/>
              <a:gd name="connsiteX4-9" fmla="*/ 0 w 1669142"/>
              <a:gd name="connsiteY4-10" fmla="*/ 638628 h 1277257"/>
              <a:gd name="connsiteX0-11" fmla="*/ 0 w 1669142"/>
              <a:gd name="connsiteY0-12" fmla="*/ 595086 h 1233715"/>
              <a:gd name="connsiteX1-13" fmla="*/ 566057 w 1669142"/>
              <a:gd name="connsiteY1-14" fmla="*/ 0 h 1233715"/>
              <a:gd name="connsiteX2-15" fmla="*/ 1669142 w 1669142"/>
              <a:gd name="connsiteY2-16" fmla="*/ 841829 h 1233715"/>
              <a:gd name="connsiteX3-17" fmla="*/ 29028 w 1669142"/>
              <a:gd name="connsiteY3-18" fmla="*/ 1233715 h 1233715"/>
              <a:gd name="connsiteX4-19" fmla="*/ 0 w 1669142"/>
              <a:gd name="connsiteY4-20" fmla="*/ 595086 h 1233715"/>
              <a:gd name="connsiteX0-21" fmla="*/ 0 w 1669142"/>
              <a:gd name="connsiteY0-22" fmla="*/ 595086 h 1233715"/>
              <a:gd name="connsiteX1-23" fmla="*/ 653143 w 1669142"/>
              <a:gd name="connsiteY1-24" fmla="*/ 0 h 1233715"/>
              <a:gd name="connsiteX2-25" fmla="*/ 1669142 w 1669142"/>
              <a:gd name="connsiteY2-26" fmla="*/ 841829 h 1233715"/>
              <a:gd name="connsiteX3-27" fmla="*/ 29028 w 1669142"/>
              <a:gd name="connsiteY3-28" fmla="*/ 1233715 h 1233715"/>
              <a:gd name="connsiteX4-29" fmla="*/ 0 w 1669142"/>
              <a:gd name="connsiteY4-30" fmla="*/ 595086 h 1233715"/>
              <a:gd name="connsiteX0-31" fmla="*/ 0 w 1723059"/>
              <a:gd name="connsiteY0-32" fmla="*/ 584303 h 1233715"/>
              <a:gd name="connsiteX1-33" fmla="*/ 707060 w 1723059"/>
              <a:gd name="connsiteY1-34" fmla="*/ 0 h 1233715"/>
              <a:gd name="connsiteX2-35" fmla="*/ 1723059 w 1723059"/>
              <a:gd name="connsiteY2-36" fmla="*/ 841829 h 1233715"/>
              <a:gd name="connsiteX3-37" fmla="*/ 82945 w 1723059"/>
              <a:gd name="connsiteY3-38" fmla="*/ 1233715 h 1233715"/>
              <a:gd name="connsiteX4-39" fmla="*/ 0 w 1723059"/>
              <a:gd name="connsiteY4-40" fmla="*/ 584303 h 1233715"/>
              <a:gd name="connsiteX0-41" fmla="*/ 0 w 1701492"/>
              <a:gd name="connsiteY0-42" fmla="*/ 562736 h 1233715"/>
              <a:gd name="connsiteX1-43" fmla="*/ 685493 w 1701492"/>
              <a:gd name="connsiteY1-44" fmla="*/ 0 h 1233715"/>
              <a:gd name="connsiteX2-45" fmla="*/ 1701492 w 1701492"/>
              <a:gd name="connsiteY2-46" fmla="*/ 841829 h 1233715"/>
              <a:gd name="connsiteX3-47" fmla="*/ 61378 w 1701492"/>
              <a:gd name="connsiteY3-48" fmla="*/ 1233715 h 1233715"/>
              <a:gd name="connsiteX4-49" fmla="*/ 0 w 1701492"/>
              <a:gd name="connsiteY4-50" fmla="*/ 562736 h 1233715"/>
              <a:gd name="connsiteX0-51" fmla="*/ 0 w 1647574"/>
              <a:gd name="connsiteY0-52" fmla="*/ 530386 h 1233715"/>
              <a:gd name="connsiteX1-53" fmla="*/ 631575 w 1647574"/>
              <a:gd name="connsiteY1-54" fmla="*/ 0 h 1233715"/>
              <a:gd name="connsiteX2-55" fmla="*/ 1647574 w 1647574"/>
              <a:gd name="connsiteY2-56" fmla="*/ 841829 h 1233715"/>
              <a:gd name="connsiteX3-57" fmla="*/ 7460 w 1647574"/>
              <a:gd name="connsiteY3-58" fmla="*/ 1233715 h 1233715"/>
              <a:gd name="connsiteX4-59" fmla="*/ 0 w 1647574"/>
              <a:gd name="connsiteY4-60" fmla="*/ 530386 h 1233715"/>
              <a:gd name="connsiteX0-61" fmla="*/ 0 w 1712275"/>
              <a:gd name="connsiteY0-62" fmla="*/ 584303 h 1233715"/>
              <a:gd name="connsiteX1-63" fmla="*/ 696276 w 1712275"/>
              <a:gd name="connsiteY1-64" fmla="*/ 0 h 1233715"/>
              <a:gd name="connsiteX2-65" fmla="*/ 1712275 w 1712275"/>
              <a:gd name="connsiteY2-66" fmla="*/ 841829 h 1233715"/>
              <a:gd name="connsiteX3-67" fmla="*/ 72161 w 1712275"/>
              <a:gd name="connsiteY3-68" fmla="*/ 1233715 h 1233715"/>
              <a:gd name="connsiteX4-69" fmla="*/ 0 w 1712275"/>
              <a:gd name="connsiteY4-70" fmla="*/ 584303 h 1233715"/>
              <a:gd name="connsiteX0-71" fmla="*/ 14331 w 1726606"/>
              <a:gd name="connsiteY0-72" fmla="*/ 584303 h 1287632"/>
              <a:gd name="connsiteX1-73" fmla="*/ 710607 w 1726606"/>
              <a:gd name="connsiteY1-74" fmla="*/ 0 h 1287632"/>
              <a:gd name="connsiteX2-75" fmla="*/ 1726606 w 1726606"/>
              <a:gd name="connsiteY2-76" fmla="*/ 841829 h 1287632"/>
              <a:gd name="connsiteX3-77" fmla="*/ 224 w 1726606"/>
              <a:gd name="connsiteY3-78" fmla="*/ 1287632 h 1287632"/>
              <a:gd name="connsiteX4-79" fmla="*/ 14331 w 1726606"/>
              <a:gd name="connsiteY4-80" fmla="*/ 584303 h 1287632"/>
              <a:gd name="connsiteX0-81" fmla="*/ 0 w 1712275"/>
              <a:gd name="connsiteY0-82" fmla="*/ 584303 h 1298416"/>
              <a:gd name="connsiteX1-83" fmla="*/ 696276 w 1712275"/>
              <a:gd name="connsiteY1-84" fmla="*/ 0 h 1298416"/>
              <a:gd name="connsiteX2-85" fmla="*/ 1712275 w 1712275"/>
              <a:gd name="connsiteY2-86" fmla="*/ 841829 h 1298416"/>
              <a:gd name="connsiteX3-87" fmla="*/ 18243 w 1712275"/>
              <a:gd name="connsiteY3-88" fmla="*/ 1298416 h 1298416"/>
              <a:gd name="connsiteX4-89" fmla="*/ 0 w 1712275"/>
              <a:gd name="connsiteY4-90" fmla="*/ 584303 h 1298416"/>
              <a:gd name="connsiteX0-91" fmla="*/ 0 w 1712275"/>
              <a:gd name="connsiteY0-92" fmla="*/ 595086 h 1309199"/>
              <a:gd name="connsiteX1-93" fmla="*/ 674710 w 1712275"/>
              <a:gd name="connsiteY1-94" fmla="*/ 0 h 1309199"/>
              <a:gd name="connsiteX2-95" fmla="*/ 1712275 w 1712275"/>
              <a:gd name="connsiteY2-96" fmla="*/ 852612 h 1309199"/>
              <a:gd name="connsiteX3-97" fmla="*/ 18243 w 1712275"/>
              <a:gd name="connsiteY3-98" fmla="*/ 1309199 h 1309199"/>
              <a:gd name="connsiteX4-99" fmla="*/ 0 w 1712275"/>
              <a:gd name="connsiteY4-100" fmla="*/ 595086 h 1309199"/>
              <a:gd name="connsiteX0-101" fmla="*/ 0 w 1712275"/>
              <a:gd name="connsiteY0-102" fmla="*/ 595086 h 1309199"/>
              <a:gd name="connsiteX1-103" fmla="*/ 696277 w 1712275"/>
              <a:gd name="connsiteY1-104" fmla="*/ 0 h 1309199"/>
              <a:gd name="connsiteX2-105" fmla="*/ 1712275 w 1712275"/>
              <a:gd name="connsiteY2-106" fmla="*/ 852612 h 1309199"/>
              <a:gd name="connsiteX3-107" fmla="*/ 18243 w 1712275"/>
              <a:gd name="connsiteY3-108" fmla="*/ 1309199 h 1309199"/>
              <a:gd name="connsiteX4-109" fmla="*/ 0 w 1712275"/>
              <a:gd name="connsiteY4-110" fmla="*/ 595086 h 1309199"/>
              <a:gd name="connsiteX0-111" fmla="*/ 0 w 1712275"/>
              <a:gd name="connsiteY0-112" fmla="*/ 616653 h 1330766"/>
              <a:gd name="connsiteX1-113" fmla="*/ 663926 w 1712275"/>
              <a:gd name="connsiteY1-114" fmla="*/ 0 h 1330766"/>
              <a:gd name="connsiteX2-115" fmla="*/ 1712275 w 1712275"/>
              <a:gd name="connsiteY2-116" fmla="*/ 874179 h 1330766"/>
              <a:gd name="connsiteX3-117" fmla="*/ 18243 w 1712275"/>
              <a:gd name="connsiteY3-118" fmla="*/ 1330766 h 1330766"/>
              <a:gd name="connsiteX4-119" fmla="*/ 0 w 1712275"/>
              <a:gd name="connsiteY4-120" fmla="*/ 616653 h 13307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-1" fmla="*/ 0 w 1161143"/>
              <a:gd name="connsiteY0-2" fmla="*/ 261257 h 1204686"/>
              <a:gd name="connsiteX1-3" fmla="*/ 43543 w 1161143"/>
              <a:gd name="connsiteY1-4" fmla="*/ 1204686 h 1204686"/>
              <a:gd name="connsiteX2-5" fmla="*/ 1161143 w 1161143"/>
              <a:gd name="connsiteY2-6" fmla="*/ 0 h 1204686"/>
              <a:gd name="connsiteX3-7" fmla="*/ 0 w 1161143"/>
              <a:gd name="connsiteY3-8" fmla="*/ 261257 h 1204686"/>
              <a:gd name="connsiteX0-9" fmla="*/ 0 w 1182710"/>
              <a:gd name="connsiteY0-10" fmla="*/ 347526 h 1290955"/>
              <a:gd name="connsiteX1-11" fmla="*/ 43543 w 1182710"/>
              <a:gd name="connsiteY1-12" fmla="*/ 1290955 h 1290955"/>
              <a:gd name="connsiteX2-13" fmla="*/ 1182710 w 1182710"/>
              <a:gd name="connsiteY2-14" fmla="*/ 0 h 1290955"/>
              <a:gd name="connsiteX3-15" fmla="*/ 0 w 1182710"/>
              <a:gd name="connsiteY3-16" fmla="*/ 347526 h 1290955"/>
              <a:gd name="connsiteX0-17" fmla="*/ 0 w 1182710"/>
              <a:gd name="connsiteY0-18" fmla="*/ 315175 h 1290955"/>
              <a:gd name="connsiteX1-19" fmla="*/ 43543 w 1182710"/>
              <a:gd name="connsiteY1-20" fmla="*/ 1290955 h 1290955"/>
              <a:gd name="connsiteX2-21" fmla="*/ 1182710 w 1182710"/>
              <a:gd name="connsiteY2-22" fmla="*/ 0 h 1290955"/>
              <a:gd name="connsiteX3-23" fmla="*/ 0 w 1182710"/>
              <a:gd name="connsiteY3-24" fmla="*/ 315175 h 12909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466873" y="1194547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65704" y="18579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案例研讨</a:t>
              </a:r>
              <a:endParaRPr lang="en-US" altLang="zh-CN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07438" y="2767153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知识点拨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85234" y="2659389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78404" y="18198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技能训练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24617" y="4695964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能力提升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8248917" y="4708664"/>
            <a:ext cx="2838183" cy="939800"/>
            <a:chOff x="3118863" y="1494119"/>
            <a:chExt cx="2838183" cy="939800"/>
          </a:xfrm>
        </p:grpSpPr>
        <p:grpSp>
          <p:nvGrpSpPr>
            <p:cNvPr id="35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05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学以致用</a:t>
              </a:r>
              <a:endParaRPr lang="en-US" altLang="zh-CN" dirty="0"/>
            </a:p>
          </p:txBody>
        </p:sp>
      </p:grpSp>
      <p:pic>
        <p:nvPicPr>
          <p:cNvPr id="2050" name="Picture 2" descr="C:\Users\lenovo\Desktop\1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71600" y="-419100"/>
            <a:ext cx="358140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3126684" y="1157678"/>
            <a:ext cx="5938631" cy="221488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/>
              <a:t> 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sz="2400" dirty="0"/>
              <a:t>下面是一句话的注音，只有声母和韵母，请根据你的理解，给每个音节标上声调。</a:t>
            </a:r>
            <a:endParaRPr lang="en-US" altLang="zh-CN" sz="2400" dirty="0"/>
          </a:p>
          <a:p>
            <a:endParaRPr lang="zh-CN" altLang="zh-CN" sz="2400" dirty="0"/>
          </a:p>
          <a:p>
            <a:r>
              <a:rPr lang="en-US" altLang="zh-CN" sz="2400" dirty="0"/>
              <a:t>                     </a:t>
            </a:r>
            <a:r>
              <a:rPr lang="en-US" altLang="zh-CN" sz="2400" dirty="0" err="1" smtClean="0"/>
              <a:t>mai</a:t>
            </a:r>
            <a:r>
              <a:rPr lang="en-US" altLang="zh-CN" sz="2400" dirty="0" smtClean="0"/>
              <a:t>  le  </a:t>
            </a:r>
            <a:r>
              <a:rPr lang="en-US" altLang="zh-CN" sz="2400" dirty="0" err="1" smtClean="0"/>
              <a:t>ni</a:t>
            </a:r>
            <a:r>
              <a:rPr lang="en-US" altLang="zh-CN" sz="2400" dirty="0" smtClean="0"/>
              <a:t>  de  ma</a:t>
            </a:r>
            <a:endParaRPr lang="zh-CN" altLang="zh-CN" dirty="0"/>
          </a:p>
        </p:txBody>
      </p:sp>
      <p:sp>
        <p:nvSpPr>
          <p:cNvPr id="23" name="TextBox 22"/>
          <p:cNvSpPr txBox="1"/>
          <p:nvPr/>
        </p:nvSpPr>
        <p:spPr>
          <a:xfrm>
            <a:off x="3810001" y="5002006"/>
            <a:ext cx="5729357" cy="96077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如果给案例中的音节标注不同的声调，就会表达不同的意思。试试看？</a:t>
            </a:r>
            <a:endParaRPr lang="zh-CN" altLang="zh-CN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57" name="右箭头 56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527300" y="1422400"/>
            <a:ext cx="8407400" cy="234577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dirty="0"/>
              <a:t>施氏食狮</a:t>
            </a:r>
            <a:r>
              <a:rPr lang="en-US" altLang="zh-CN" sz="2000" dirty="0"/>
              <a:t>施</a:t>
            </a:r>
            <a:r>
              <a:rPr lang="zh-CN" altLang="en-US" sz="2000" dirty="0"/>
              <a:t>史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zh-CN" altLang="zh-CN" sz="2000" dirty="0"/>
              <a:t>石室诗士施氏，嗜狮，誓食十狮。施氏时时适市视狮。十时，适十狮适市。是时，适施氏适市。氏视是十狮，恃矢势，使是十狮逝世。氏拾是十狮尸，适石室。石室湿，氏使侍拭石室。石室拭，氏始试食是十狮。食时，始识是十狮，实十石狮尸。试释是事。</a:t>
            </a:r>
            <a:endParaRPr lang="zh-CN" altLang="zh-CN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3983355" y="5175885"/>
            <a:ext cx="3085465" cy="3683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dirty="0"/>
              <a:t>多读几遍，</a:t>
            </a:r>
            <a:r>
              <a:rPr lang="zh-CN" altLang="en-US" dirty="0"/>
              <a:t>理解</a:t>
            </a:r>
            <a:r>
              <a:rPr lang="zh-CN" altLang="zh-CN" dirty="0"/>
              <a:t>故事的意思。</a:t>
            </a:r>
            <a:endParaRPr lang="zh-CN" altLang="zh-CN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32" name="右箭头 31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  <a:endParaRPr lang="zh-CN" altLang="en-US" dirty="0"/>
            </a:p>
          </p:txBody>
        </p:sp>
      </p:grp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1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1" name="Picture 6" descr="C:\Users\lenovo\Desktop\14.png"/>
          <p:cNvPicPr>
            <a:picLocks noChangeAspect="1" noChangeArrowheads="1"/>
          </p:cNvPicPr>
          <p:nvPr/>
        </p:nvPicPr>
        <p:blipFill>
          <a:blip r:embed="rId1" cstate="print"/>
          <a:srcRect b="64543"/>
          <a:stretch>
            <a:fillRect/>
          </a:stretch>
        </p:blipFill>
        <p:spPr bwMode="auto">
          <a:xfrm>
            <a:off x="426127" y="1179866"/>
            <a:ext cx="4031573" cy="1920522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2056983" y="1795817"/>
            <a:ext cx="1914942" cy="1134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声调的概念及发音</a:t>
            </a:r>
            <a:endParaRPr lang="zh-CN" alt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4457700" y="1311082"/>
            <a:ext cx="6229350" cy="517064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/>
              <a:t>       </a:t>
            </a:r>
            <a:r>
              <a:rPr lang="zh-CN" altLang="zh-CN" sz="2000" dirty="0" smtClean="0"/>
              <a:t>声调是指音节中具有区别意义的声音的高低升降的音高变化。声调和声母、韵母一样具有区别意义的作用，是音节结构不可缺少的组成部分，同时，声调的高低起伏变化，使语流富有节奏感和音乐性，使普通话语音具有抑扬顿挫的美感。</a:t>
            </a:r>
            <a:endParaRPr lang="zh-CN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    </a:t>
            </a:r>
            <a:r>
              <a:rPr lang="zh-CN" altLang="zh-CN" sz="2000" dirty="0" smtClean="0"/>
              <a:t>声音的高低升降主要取决于音高，而音高的变化是由发音时声带的松紧决定的。声带越紧，振动越快，声音就越高；相反，声带越松，振动越慢，声音就越低。因声调不断进行松紧变化，从而使声音有了高低升降的区别，形成不同的声调。</a:t>
            </a:r>
            <a:endParaRPr lang="zh-CN" altLang="zh-CN" sz="2000" dirty="0" smtClean="0"/>
          </a:p>
          <a:p>
            <a:pPr>
              <a:lnSpc>
                <a:spcPct val="150000"/>
              </a:lnSpc>
            </a:pP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25"/>
          <p:cNvGrpSpPr/>
          <p:nvPr/>
        </p:nvGrpSpPr>
        <p:grpSpPr>
          <a:xfrm>
            <a:off x="562498" y="1129683"/>
            <a:ext cx="4533900" cy="1435100"/>
            <a:chOff x="4889500" y="2755900"/>
            <a:chExt cx="4533900" cy="1435100"/>
          </a:xfrm>
        </p:grpSpPr>
        <p:pic>
          <p:nvPicPr>
            <p:cNvPr id="1030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1" cstate="print"/>
            <a:srcRect l="6371" t="32964" r="6925" b="35734"/>
            <a:stretch>
              <a:fillRect/>
            </a:stretch>
          </p:blipFill>
          <p:spPr bwMode="auto">
            <a:xfrm>
              <a:off x="4889500" y="2755900"/>
              <a:ext cx="4533900" cy="143510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6550611" y="3355513"/>
              <a:ext cx="2654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调值</a:t>
              </a:r>
              <a:r>
                <a:rPr lang="zh-CN" altLang="en-US" sz="2400" dirty="0"/>
                <a:t> </a:t>
              </a:r>
              <a:r>
                <a:rPr lang="zh-CN" altLang="en-US" sz="2400" dirty="0" smtClean="0"/>
                <a:t>调类 调号</a:t>
              </a:r>
              <a:endParaRPr lang="zh-CN" altLang="en-US" sz="24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690587" y="1127638"/>
            <a:ext cx="5559180" cy="483209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 smtClean="0"/>
              <a:t> </a:t>
            </a:r>
            <a:endParaRPr lang="zh-CN" altLang="zh-CN" sz="1400" dirty="0" smtClean="0"/>
          </a:p>
          <a:p>
            <a:pPr>
              <a:lnSpc>
                <a:spcPct val="150000"/>
              </a:lnSpc>
            </a:pPr>
            <a:r>
              <a:rPr lang="en-US" altLang="zh-CN" sz="1400" b="1" dirty="0" smtClean="0"/>
              <a:t>2.</a:t>
            </a:r>
            <a:r>
              <a:rPr lang="zh-CN" altLang="zh-CN" sz="1400" b="1" dirty="0" smtClean="0"/>
              <a:t>调类</a:t>
            </a:r>
            <a:endParaRPr lang="zh-CN" altLang="zh-CN" sz="1400" dirty="0" smtClean="0"/>
          </a:p>
          <a:p>
            <a:pPr>
              <a:lnSpc>
                <a:spcPct val="150000"/>
              </a:lnSpc>
            </a:pPr>
            <a:r>
              <a:rPr lang="zh-CN" altLang="zh-CN" sz="1400" dirty="0" smtClean="0"/>
              <a:t>调类是声调的种类，它是根据声调的基本调值归纳出来的。普通话声调共有四个基本调值，因而分为四个调类，分别是阴平</a:t>
            </a:r>
            <a:r>
              <a:rPr lang="en-US" altLang="zh-CN" sz="1400" dirty="0" smtClean="0"/>
              <a:t>(</a:t>
            </a:r>
            <a:r>
              <a:rPr lang="zh-CN" altLang="zh-CN" sz="1400" dirty="0" smtClean="0"/>
              <a:t>调值</a:t>
            </a:r>
            <a:r>
              <a:rPr lang="en-US" altLang="zh-CN" sz="1400" dirty="0" smtClean="0"/>
              <a:t>55)</a:t>
            </a:r>
            <a:r>
              <a:rPr lang="zh-CN" altLang="zh-CN" sz="1400" dirty="0" smtClean="0"/>
              <a:t>、阳平</a:t>
            </a:r>
            <a:r>
              <a:rPr lang="en-US" altLang="zh-CN" sz="1400" dirty="0" smtClean="0"/>
              <a:t>(</a:t>
            </a:r>
            <a:r>
              <a:rPr lang="zh-CN" altLang="zh-CN" sz="1400" dirty="0" smtClean="0"/>
              <a:t>调值</a:t>
            </a:r>
            <a:r>
              <a:rPr lang="en-US" altLang="zh-CN" sz="1400" dirty="0" smtClean="0"/>
              <a:t>35)</a:t>
            </a:r>
            <a:r>
              <a:rPr lang="zh-CN" altLang="zh-CN" sz="1400" dirty="0" smtClean="0"/>
              <a:t>、上声</a:t>
            </a:r>
            <a:r>
              <a:rPr lang="en-US" altLang="zh-CN" sz="1400" dirty="0" smtClean="0"/>
              <a:t>(</a:t>
            </a:r>
            <a:r>
              <a:rPr lang="zh-CN" altLang="zh-CN" sz="1400" dirty="0" smtClean="0"/>
              <a:t>调值</a:t>
            </a:r>
            <a:r>
              <a:rPr lang="en-US" altLang="zh-CN" sz="1400" dirty="0" smtClean="0"/>
              <a:t>214)</a:t>
            </a:r>
            <a:r>
              <a:rPr lang="zh-CN" altLang="zh-CN" sz="1400" dirty="0" smtClean="0"/>
              <a:t>和去声</a:t>
            </a:r>
            <a:r>
              <a:rPr lang="en-US" altLang="zh-CN" sz="1400" dirty="0" smtClean="0"/>
              <a:t>(</a:t>
            </a:r>
            <a:r>
              <a:rPr lang="zh-CN" altLang="zh-CN" sz="1400" dirty="0" smtClean="0"/>
              <a:t>调值</a:t>
            </a:r>
            <a:r>
              <a:rPr lang="en-US" altLang="zh-CN" sz="1400" dirty="0" smtClean="0"/>
              <a:t>51)</a:t>
            </a:r>
            <a:r>
              <a:rPr lang="zh-CN" altLang="zh-CN" sz="1400" dirty="0" smtClean="0"/>
              <a:t>，也称第一声、第二声、第三声和第四声。</a:t>
            </a:r>
            <a:endParaRPr lang="zh-CN" altLang="zh-CN" sz="1400" dirty="0" smtClean="0"/>
          </a:p>
          <a:p>
            <a:pPr>
              <a:lnSpc>
                <a:spcPct val="150000"/>
              </a:lnSpc>
            </a:pPr>
            <a:r>
              <a:rPr lang="en-US" altLang="zh-CN" sz="1400" b="1" dirty="0" smtClean="0"/>
              <a:t>3</a:t>
            </a:r>
            <a:r>
              <a:rPr lang="zh-CN" altLang="zh-CN" sz="1400" dirty="0" smtClean="0"/>
              <a:t>．</a:t>
            </a:r>
            <a:r>
              <a:rPr lang="zh-CN" altLang="zh-CN" sz="1400" b="1" dirty="0" smtClean="0"/>
              <a:t>调型</a:t>
            </a:r>
            <a:endParaRPr lang="zh-CN" altLang="zh-CN" sz="1400" dirty="0" smtClean="0"/>
          </a:p>
          <a:p>
            <a:pPr>
              <a:lnSpc>
                <a:spcPct val="150000"/>
              </a:lnSpc>
            </a:pPr>
            <a:r>
              <a:rPr lang="zh-CN" altLang="zh-CN" sz="1400" dirty="0" smtClean="0"/>
              <a:t>调型是声调的类型，是指音节的高低升降变化的模式。普通话第一声是高平调，声音高而平；第二声是中升调，由中音升到高音；第三声是降升调，由半低音先降到低音再升到半高音；第四声是全降调，由高音降到低音。</a:t>
            </a:r>
            <a:endParaRPr lang="zh-CN" altLang="zh-CN" sz="1400" dirty="0" smtClean="0"/>
          </a:p>
          <a:p>
            <a:pPr>
              <a:lnSpc>
                <a:spcPct val="150000"/>
              </a:lnSpc>
            </a:pPr>
            <a:r>
              <a:rPr lang="en-US" altLang="zh-CN" sz="1400" b="1" dirty="0" smtClean="0"/>
              <a:t>4</a:t>
            </a:r>
            <a:r>
              <a:rPr lang="zh-CN" altLang="zh-CN" sz="1400" dirty="0" smtClean="0"/>
              <a:t>．</a:t>
            </a:r>
            <a:r>
              <a:rPr lang="zh-CN" altLang="zh-CN" sz="1400" b="1" dirty="0" smtClean="0"/>
              <a:t>调号</a:t>
            </a:r>
            <a:endParaRPr lang="zh-CN" altLang="zh-CN" sz="1400" dirty="0" smtClean="0"/>
          </a:p>
          <a:p>
            <a:pPr>
              <a:lnSpc>
                <a:spcPct val="150000"/>
              </a:lnSpc>
            </a:pPr>
            <a:r>
              <a:rPr lang="zh-CN" altLang="zh-CN" sz="1400" dirty="0" smtClean="0"/>
              <a:t>调号就是表示声调的符号，指标写声调所用的简单明了的符号。分别用“ˉ”“ˊ”“ˇ”“ˋ”四种调号来标记。</a:t>
            </a:r>
            <a:endParaRPr lang="zh-CN" altLang="zh-CN" sz="1400" dirty="0" smtClean="0"/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1178620" y="2732915"/>
            <a:ext cx="3917778" cy="300082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 smtClean="0"/>
              <a:t>1</a:t>
            </a:r>
            <a:r>
              <a:rPr lang="zh-CN" altLang="zh-CN" sz="1400" dirty="0" smtClean="0"/>
              <a:t>．</a:t>
            </a:r>
            <a:r>
              <a:rPr lang="zh-CN" altLang="zh-CN" sz="1400" b="1" dirty="0" smtClean="0"/>
              <a:t>调值</a:t>
            </a:r>
            <a:endParaRPr lang="zh-CN" altLang="zh-CN" sz="1400" dirty="0" smtClean="0"/>
          </a:p>
          <a:p>
            <a:pPr>
              <a:lnSpc>
                <a:spcPct val="150000"/>
              </a:lnSpc>
            </a:pPr>
            <a:r>
              <a:rPr lang="zh-CN" altLang="zh-CN" sz="1400" dirty="0" smtClean="0"/>
              <a:t>调值是指声调的实际读音，一般用“五度标调法”（如下图）。普通话四个基本调类的读法可以用“五度标调法”表示，具体如下：</a:t>
            </a:r>
            <a:endParaRPr lang="zh-CN" altLang="zh-CN" sz="1400" dirty="0" smtClean="0"/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          </a:t>
            </a:r>
            <a:r>
              <a:rPr lang="zh-CN" altLang="zh-CN" sz="1400" dirty="0" smtClean="0"/>
              <a:t>高</a:t>
            </a:r>
            <a:r>
              <a:rPr lang="en-US" altLang="zh-CN" sz="1400" dirty="0" smtClean="0"/>
              <a:t>  5                5  </a:t>
            </a:r>
            <a:r>
              <a:rPr lang="zh-CN" altLang="zh-CN" sz="1400" dirty="0" smtClean="0"/>
              <a:t>高</a:t>
            </a:r>
            <a:endParaRPr lang="zh-CN" altLang="zh-CN" sz="1400" dirty="0" smtClean="0"/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        </a:t>
            </a:r>
            <a:r>
              <a:rPr lang="zh-CN" altLang="zh-CN" sz="1400" dirty="0" smtClean="0"/>
              <a:t>半高</a:t>
            </a:r>
            <a:r>
              <a:rPr lang="en-US" altLang="zh-CN" sz="1400" dirty="0" smtClean="0"/>
              <a:t> 4             4 </a:t>
            </a:r>
            <a:r>
              <a:rPr lang="zh-CN" altLang="zh-CN" sz="1400" dirty="0" smtClean="0"/>
              <a:t>半高</a:t>
            </a:r>
            <a:endParaRPr lang="zh-CN" altLang="zh-CN" sz="1400" dirty="0" smtClean="0"/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        </a:t>
            </a:r>
            <a:r>
              <a:rPr lang="zh-CN" altLang="zh-CN" sz="1400" dirty="0" smtClean="0"/>
              <a:t>中</a:t>
            </a:r>
            <a:r>
              <a:rPr lang="en-US" altLang="zh-CN" sz="1400" dirty="0" smtClean="0"/>
              <a:t>  3                3  </a:t>
            </a:r>
            <a:r>
              <a:rPr lang="zh-CN" altLang="zh-CN" sz="1400" dirty="0" smtClean="0"/>
              <a:t>中</a:t>
            </a:r>
            <a:endParaRPr lang="zh-CN" altLang="zh-CN" sz="1400" dirty="0" smtClean="0"/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        </a:t>
            </a:r>
            <a:r>
              <a:rPr lang="zh-CN" altLang="zh-CN" sz="1400" dirty="0" smtClean="0"/>
              <a:t>半低</a:t>
            </a:r>
            <a:r>
              <a:rPr lang="en-US" altLang="zh-CN" sz="1400" dirty="0" smtClean="0"/>
              <a:t> 2             2 </a:t>
            </a:r>
            <a:r>
              <a:rPr lang="zh-CN" altLang="zh-CN" sz="1400" dirty="0" smtClean="0"/>
              <a:t>半低</a:t>
            </a:r>
            <a:r>
              <a:rPr lang="en-US" altLang="zh-CN" sz="1400" dirty="0" smtClean="0"/>
              <a:t>  </a:t>
            </a:r>
            <a:endParaRPr lang="zh-CN" altLang="zh-CN" sz="1400" dirty="0" smtClean="0"/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         </a:t>
            </a:r>
            <a:r>
              <a:rPr lang="zh-CN" altLang="zh-CN" sz="1400" dirty="0" smtClean="0"/>
              <a:t>低</a:t>
            </a:r>
            <a:r>
              <a:rPr lang="en-US" altLang="zh-CN" sz="1400" dirty="0" smtClean="0"/>
              <a:t>  1              1  </a:t>
            </a:r>
            <a:r>
              <a:rPr lang="zh-CN" altLang="zh-CN" sz="1400" dirty="0" smtClean="0"/>
              <a:t>低</a:t>
            </a:r>
            <a:endParaRPr lang="zh-CN" altLang="zh-CN" sz="1400" dirty="0" smtClean="0"/>
          </a:p>
        </p:txBody>
      </p:sp>
      <p:cxnSp>
        <p:nvCxnSpPr>
          <p:cNvPr id="28" name="直接箭头连接符 27"/>
          <p:cNvCxnSpPr/>
          <p:nvPr/>
        </p:nvCxnSpPr>
        <p:spPr>
          <a:xfrm flipV="1">
            <a:off x="2059618" y="4660777"/>
            <a:ext cx="594805" cy="8345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V="1">
            <a:off x="1936810" y="4367814"/>
            <a:ext cx="619959" cy="4808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1944209" y="4367814"/>
            <a:ext cx="568172" cy="11008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>
            <a:off x="2059618" y="4234650"/>
            <a:ext cx="497150" cy="88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1988598" y="5211192"/>
            <a:ext cx="88777" cy="2308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9" name="图示 8"/>
          <p:cNvGraphicFramePr/>
          <p:nvPr/>
        </p:nvGraphicFramePr>
        <p:xfrm>
          <a:off x="2542795" y="1808922"/>
          <a:ext cx="7843596" cy="4379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8666921" y="2838069"/>
            <a:ext cx="171947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dirty="0">
                <a:solidFill>
                  <a:prstClr val="white"/>
                </a:solidFill>
                <a:latin typeface="Arial" panose="020B0604020202020204"/>
                <a:ea typeface="微软雅黑" panose="020B0503020204020204" charset="-122"/>
              </a:rPr>
              <a:t>训练四</a:t>
            </a:r>
            <a:endParaRPr lang="zh-CN" altLang="en-US" sz="3600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grpSp>
        <p:nvGrpSpPr>
          <p:cNvPr id="11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12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能力提升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70442" y="1711556"/>
            <a:ext cx="3364951" cy="3859915"/>
            <a:chOff x="1080246" y="1105057"/>
            <a:chExt cx="3674879" cy="4215432"/>
          </a:xfrm>
        </p:grpSpPr>
        <p:grpSp>
          <p:nvGrpSpPr>
            <p:cNvPr id="16" name="组合 9"/>
            <p:cNvGrpSpPr/>
            <p:nvPr/>
          </p:nvGrpSpPr>
          <p:grpSpPr>
            <a:xfrm>
              <a:off x="1080246" y="1105057"/>
              <a:ext cx="3674879" cy="3511021"/>
              <a:chOff x="1362633" y="997480"/>
              <a:chExt cx="3674879" cy="3511021"/>
            </a:xfrm>
          </p:grpSpPr>
          <p:sp>
            <p:nvSpPr>
              <p:cNvPr id="20" name="等腰三角形 7"/>
              <p:cNvSpPr/>
              <p:nvPr/>
            </p:nvSpPr>
            <p:spPr>
              <a:xfrm>
                <a:off x="1362633" y="1066801"/>
                <a:ext cx="3674879" cy="3441700"/>
              </a:xfrm>
              <a:custGeom>
                <a:avLst/>
                <a:gdLst>
                  <a:gd name="connsiteX0" fmla="*/ 0 w 4814048"/>
                  <a:gd name="connsiteY0" fmla="*/ 4527176 h 4527176"/>
                  <a:gd name="connsiteX1" fmla="*/ 2407024 w 4814048"/>
                  <a:gd name="connsiteY1" fmla="*/ 0 h 4527176"/>
                  <a:gd name="connsiteX2" fmla="*/ 4814048 w 4814048"/>
                  <a:gd name="connsiteY2" fmla="*/ 4527176 h 4527176"/>
                  <a:gd name="connsiteX3" fmla="*/ 0 w 4814048"/>
                  <a:gd name="connsiteY3" fmla="*/ 4527176 h 4527176"/>
                  <a:gd name="connsiteX0-1" fmla="*/ 0 w 4249272"/>
                  <a:gd name="connsiteY0-2" fmla="*/ 3464859 h 4527176"/>
                  <a:gd name="connsiteX1-3" fmla="*/ 1842248 w 4249272"/>
                  <a:gd name="connsiteY1-4" fmla="*/ 0 h 4527176"/>
                  <a:gd name="connsiteX2-5" fmla="*/ 4249272 w 4249272"/>
                  <a:gd name="connsiteY2-6" fmla="*/ 4527176 h 4527176"/>
                  <a:gd name="connsiteX3-7" fmla="*/ 0 w 4249272"/>
                  <a:gd name="connsiteY3-8" fmla="*/ 3464859 h 4527176"/>
                  <a:gd name="connsiteX0-9" fmla="*/ 0 w 3657602"/>
                  <a:gd name="connsiteY0-10" fmla="*/ 3464859 h 3464859"/>
                  <a:gd name="connsiteX1-11" fmla="*/ 1842248 w 3657602"/>
                  <a:gd name="connsiteY1-12" fmla="*/ 0 h 3464859"/>
                  <a:gd name="connsiteX2-13" fmla="*/ 3657602 w 3657602"/>
                  <a:gd name="connsiteY2-14" fmla="*/ 3451411 h 3464859"/>
                  <a:gd name="connsiteX3-15" fmla="*/ 0 w 3657602"/>
                  <a:gd name="connsiteY3-16" fmla="*/ 3464859 h 346485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57602" h="3464859">
                    <a:moveTo>
                      <a:pt x="0" y="3464859"/>
                    </a:moveTo>
                    <a:lnTo>
                      <a:pt x="1842248" y="0"/>
                    </a:lnTo>
                    <a:lnTo>
                      <a:pt x="3657602" y="3451411"/>
                    </a:lnTo>
                    <a:lnTo>
                      <a:pt x="0" y="3464859"/>
                    </a:lnTo>
                    <a:close/>
                  </a:path>
                </a:pathLst>
              </a:custGeom>
              <a:solidFill>
                <a:srgbClr val="02C9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7"/>
              <p:cNvSpPr/>
              <p:nvPr/>
            </p:nvSpPr>
            <p:spPr>
              <a:xfrm>
                <a:off x="2071269" y="997480"/>
                <a:ext cx="2286001" cy="2173941"/>
              </a:xfrm>
              <a:custGeom>
                <a:avLst/>
                <a:gdLst>
                  <a:gd name="connsiteX0" fmla="*/ 0 w 4814048"/>
                  <a:gd name="connsiteY0" fmla="*/ 4527176 h 4527176"/>
                  <a:gd name="connsiteX1" fmla="*/ 2407024 w 4814048"/>
                  <a:gd name="connsiteY1" fmla="*/ 0 h 4527176"/>
                  <a:gd name="connsiteX2" fmla="*/ 4814048 w 4814048"/>
                  <a:gd name="connsiteY2" fmla="*/ 4527176 h 4527176"/>
                  <a:gd name="connsiteX3" fmla="*/ 0 w 4814048"/>
                  <a:gd name="connsiteY3" fmla="*/ 4527176 h 4527176"/>
                  <a:gd name="connsiteX0-1" fmla="*/ 0 w 4249272"/>
                  <a:gd name="connsiteY0-2" fmla="*/ 3464859 h 4527176"/>
                  <a:gd name="connsiteX1-3" fmla="*/ 1842248 w 4249272"/>
                  <a:gd name="connsiteY1-4" fmla="*/ 0 h 4527176"/>
                  <a:gd name="connsiteX2-5" fmla="*/ 4249272 w 4249272"/>
                  <a:gd name="connsiteY2-6" fmla="*/ 4527176 h 4527176"/>
                  <a:gd name="connsiteX3-7" fmla="*/ 0 w 4249272"/>
                  <a:gd name="connsiteY3-8" fmla="*/ 3464859 h 4527176"/>
                  <a:gd name="connsiteX0-9" fmla="*/ 0 w 3657602"/>
                  <a:gd name="connsiteY0-10" fmla="*/ 3464859 h 3464859"/>
                  <a:gd name="connsiteX1-11" fmla="*/ 1842248 w 3657602"/>
                  <a:gd name="connsiteY1-12" fmla="*/ 0 h 3464859"/>
                  <a:gd name="connsiteX2-13" fmla="*/ 3657602 w 3657602"/>
                  <a:gd name="connsiteY2-14" fmla="*/ 3451411 h 3464859"/>
                  <a:gd name="connsiteX3-15" fmla="*/ 0 w 3657602"/>
                  <a:gd name="connsiteY3-16" fmla="*/ 3464859 h 3464859"/>
                  <a:gd name="connsiteX0-17" fmla="*/ 0 w 2997887"/>
                  <a:gd name="connsiteY0-18" fmla="*/ 2260018 h 3451411"/>
                  <a:gd name="connsiteX1-19" fmla="*/ 1182533 w 2997887"/>
                  <a:gd name="connsiteY1-20" fmla="*/ 0 h 3451411"/>
                  <a:gd name="connsiteX2-21" fmla="*/ 2997887 w 2997887"/>
                  <a:gd name="connsiteY2-22" fmla="*/ 3451411 h 3451411"/>
                  <a:gd name="connsiteX3-23" fmla="*/ 0 w 2997887"/>
                  <a:gd name="connsiteY3-24" fmla="*/ 2260018 h 3451411"/>
                  <a:gd name="connsiteX0-25" fmla="*/ 0 w 2324709"/>
                  <a:gd name="connsiteY0-26" fmla="*/ 2260018 h 2260018"/>
                  <a:gd name="connsiteX1-27" fmla="*/ 1182533 w 2324709"/>
                  <a:gd name="connsiteY1-28" fmla="*/ 0 h 2260018"/>
                  <a:gd name="connsiteX2-29" fmla="*/ 2324709 w 2324709"/>
                  <a:gd name="connsiteY2-30" fmla="*/ 2151807 h 2260018"/>
                  <a:gd name="connsiteX3-31" fmla="*/ 0 w 2324709"/>
                  <a:gd name="connsiteY3-32" fmla="*/ 2260018 h 2260018"/>
                  <a:gd name="connsiteX0-33" fmla="*/ 0 w 2270855"/>
                  <a:gd name="connsiteY0-34" fmla="*/ 2138181 h 2151807"/>
                  <a:gd name="connsiteX1-35" fmla="*/ 1128679 w 2270855"/>
                  <a:gd name="connsiteY1-36" fmla="*/ 0 h 2151807"/>
                  <a:gd name="connsiteX2-37" fmla="*/ 2270855 w 2270855"/>
                  <a:gd name="connsiteY2-38" fmla="*/ 2151807 h 2151807"/>
                  <a:gd name="connsiteX3-39" fmla="*/ 0 w 2270855"/>
                  <a:gd name="connsiteY3-40" fmla="*/ 2138181 h 21518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270855" h="2151807">
                    <a:moveTo>
                      <a:pt x="0" y="2138181"/>
                    </a:moveTo>
                    <a:lnTo>
                      <a:pt x="1128679" y="0"/>
                    </a:lnTo>
                    <a:lnTo>
                      <a:pt x="2270855" y="2151807"/>
                    </a:lnTo>
                    <a:lnTo>
                      <a:pt x="0" y="2138181"/>
                    </a:lnTo>
                    <a:close/>
                  </a:path>
                </a:pathLst>
              </a:custGeom>
              <a:solidFill>
                <a:srgbClr val="F7BD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2"/>
            <p:cNvSpPr txBox="1"/>
            <p:nvPr/>
          </p:nvSpPr>
          <p:spPr>
            <a:xfrm>
              <a:off x="2361375" y="4917140"/>
              <a:ext cx="1036248" cy="403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阶段三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473483" y="2649489"/>
            <a:ext cx="2519836" cy="1781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4234403" y="4178300"/>
            <a:ext cx="997997" cy="24592"/>
          </a:xfrm>
          <a:prstGeom prst="line">
            <a:avLst/>
          </a:prstGeom>
          <a:ln w="28575">
            <a:solidFill>
              <a:srgbClr val="02C9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4"/>
          <p:cNvSpPr txBox="1"/>
          <p:nvPr/>
        </p:nvSpPr>
        <p:spPr>
          <a:xfrm>
            <a:off x="6234366" y="2197825"/>
            <a:ext cx="5154701" cy="9607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德行天下者，必然会厚德载物。品读经典，在前行中练达智慧人生。</a:t>
            </a:r>
            <a:endParaRPr lang="zh-CN" altLang="zh-CN" sz="2000" dirty="0"/>
          </a:p>
        </p:txBody>
      </p:sp>
      <p:sp>
        <p:nvSpPr>
          <p:cNvPr id="30" name="文本框 25"/>
          <p:cNvSpPr txBox="1"/>
          <p:nvPr/>
        </p:nvSpPr>
        <p:spPr>
          <a:xfrm>
            <a:off x="5400675" y="3977005"/>
            <a:ext cx="4242435" cy="39878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000" dirty="0"/>
              <a:t>阅读并讲述故事，谈谈自己的看法。</a:t>
            </a:r>
            <a:endParaRPr lang="zh-CN" altLang="zh-CN" sz="2000" dirty="0"/>
          </a:p>
        </p:txBody>
      </p:sp>
      <p:grpSp>
        <p:nvGrpSpPr>
          <p:cNvPr id="32" name="组合 49"/>
          <p:cNvGrpSpPr/>
          <p:nvPr/>
        </p:nvGrpSpPr>
        <p:grpSpPr>
          <a:xfrm>
            <a:off x="2126658" y="3031268"/>
            <a:ext cx="1452518" cy="382120"/>
            <a:chOff x="319786" y="2984500"/>
            <a:chExt cx="1917700" cy="461665"/>
          </a:xfrm>
        </p:grpSpPr>
        <p:grpSp>
          <p:nvGrpSpPr>
            <p:cNvPr id="34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六边形 43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49"/>
          <p:cNvGrpSpPr/>
          <p:nvPr/>
        </p:nvGrpSpPr>
        <p:grpSpPr>
          <a:xfrm>
            <a:off x="2095091" y="4112985"/>
            <a:ext cx="1452518" cy="461665"/>
            <a:chOff x="319786" y="2984500"/>
            <a:chExt cx="1917700" cy="557769"/>
          </a:xfrm>
        </p:grpSpPr>
        <p:grpSp>
          <p:nvGrpSpPr>
            <p:cNvPr id="47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六边形 50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9" name="TextBox 40"/>
            <p:cNvSpPr txBox="1"/>
            <p:nvPr/>
          </p:nvSpPr>
          <p:spPr>
            <a:xfrm>
              <a:off x="1739900" y="2984500"/>
              <a:ext cx="266700" cy="557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748913" y="3278164"/>
            <a:ext cx="1020273" cy="88061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学以致用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17578" y="1811713"/>
            <a:ext cx="5450122" cy="2010987"/>
            <a:chOff x="3289293" y="2074785"/>
            <a:chExt cx="5985336" cy="2447168"/>
          </a:xfrm>
        </p:grpSpPr>
        <p:grpSp>
          <p:nvGrpSpPr>
            <p:cNvPr id="2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32" name="形状 31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任意多边形 33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28" name="文本框 10"/>
            <p:cNvSpPr txBox="1"/>
            <p:nvPr/>
          </p:nvSpPr>
          <p:spPr>
            <a:xfrm>
              <a:off x="4383314" y="2818039"/>
              <a:ext cx="2018198" cy="78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6434816" y="3065456"/>
              <a:ext cx="2267979" cy="78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41" name="文本框 12"/>
          <p:cNvSpPr txBox="1"/>
          <p:nvPr/>
        </p:nvSpPr>
        <p:spPr>
          <a:xfrm>
            <a:off x="1729014" y="3966481"/>
            <a:ext cx="3342974" cy="18466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大声朗读二十四节气和节气歌，并查阅资料，给大家具体讲讲二十四节气。</a:t>
            </a:r>
            <a:endParaRPr lang="zh-CN" altLang="zh-CN" sz="2000" dirty="0"/>
          </a:p>
          <a:p>
            <a:pPr lvl="0"/>
            <a:endParaRPr lang="zh-CN" altLang="en-US" sz="2400" dirty="0"/>
          </a:p>
        </p:txBody>
      </p:sp>
      <p:sp>
        <p:nvSpPr>
          <p:cNvPr id="42" name="文本框 12"/>
          <p:cNvSpPr txBox="1"/>
          <p:nvPr/>
        </p:nvSpPr>
        <p:spPr>
          <a:xfrm>
            <a:off x="6930572" y="4639581"/>
            <a:ext cx="4004128" cy="18466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请在班级举行《谁不说俺家乡美》活动，每个人作为家乡的代言人用普通话对家乡进行介绍。</a:t>
            </a:r>
            <a:endParaRPr lang="zh-CN" altLang="zh-CN" sz="2000" dirty="0"/>
          </a:p>
          <a:p>
            <a:endParaRPr lang="en-US" altLang="zh-CN" sz="2400" b="1" dirty="0">
              <a:solidFill>
                <a:srgbClr val="0A6546"/>
              </a:solidFill>
            </a:endParaRPr>
          </a:p>
        </p:txBody>
      </p:sp>
      <p:grpSp>
        <p:nvGrpSpPr>
          <p:cNvPr id="44" name="组合 33"/>
          <p:cNvGrpSpPr/>
          <p:nvPr/>
        </p:nvGrpSpPr>
        <p:grpSpPr>
          <a:xfrm rot="20927943" flipH="1">
            <a:off x="5930514" y="4129065"/>
            <a:ext cx="1020273" cy="880617"/>
            <a:chOff x="1118017" y="1286242"/>
            <a:chExt cx="2302177" cy="2576310"/>
          </a:xfrm>
        </p:grpSpPr>
        <p:sp>
          <p:nvSpPr>
            <p:cNvPr id="47" name="任意多边形 46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1238</Words>
  <Application>WPS 演示</Application>
  <PresentationFormat>自定义</PresentationFormat>
  <Paragraphs>154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Wingdings</vt:lpstr>
      <vt:lpstr>Arial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A.平安银行个贷部～王浩</cp:lastModifiedBy>
  <cp:revision>109</cp:revision>
  <dcterms:created xsi:type="dcterms:W3CDTF">2015-01-29T03:59:00Z</dcterms:created>
  <dcterms:modified xsi:type="dcterms:W3CDTF">2020-07-14T01:13:48Z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