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1"/>
  </p:notesMasterIdLst>
  <p:sldIdLst>
    <p:sldId id="272" r:id="rId2"/>
    <p:sldId id="257" r:id="rId3"/>
    <p:sldId id="273" r:id="rId4"/>
    <p:sldId id="278" r:id="rId5"/>
    <p:sldId id="290" r:id="rId6"/>
    <p:sldId id="274" r:id="rId7"/>
    <p:sldId id="289" r:id="rId8"/>
    <p:sldId id="288" r:id="rId9"/>
    <p:sldId id="261" r:id="rId1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799" userDrawn="1">
          <p15:clr>
            <a:srgbClr val="A4A3A4"/>
          </p15:clr>
        </p15:guide>
        <p15:guide id="2" pos="3840" userDrawn="1">
          <p15:clr>
            <a:srgbClr val="A4A3A4"/>
          </p15:clr>
        </p15:guide>
        <p15:guide id="3" orient="horz" pos="216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CC00"/>
    <a:srgbClr val="0E1509"/>
    <a:srgbClr val="0A6546"/>
    <a:srgbClr val="14C97A"/>
    <a:srgbClr val="079066"/>
    <a:srgbClr val="9FE698"/>
    <a:srgbClr val="70A44F"/>
    <a:srgbClr val="FFD302"/>
    <a:srgbClr val="02C978"/>
    <a:srgbClr val="F7BD0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000" autoAdjust="0"/>
    <p:restoredTop sz="94474" autoAdjust="0"/>
  </p:normalViewPr>
  <p:slideViewPr>
    <p:cSldViewPr snapToGrid="0">
      <p:cViewPr varScale="1">
        <p:scale>
          <a:sx n="67" d="100"/>
          <a:sy n="67" d="100"/>
        </p:scale>
        <p:origin x="-300" y="-96"/>
      </p:cViewPr>
      <p:guideLst>
        <p:guide orient="horz" pos="799"/>
        <p:guide orient="horz" pos="2160"/>
        <p:guide pos="3840"/>
      </p:guideLst>
    </p:cSldViewPr>
  </p:slideViewPr>
  <p:notesTextViewPr>
    <p:cViewPr>
      <p:scale>
        <a:sx n="1" d="1"/>
        <a:sy n="1" d="1"/>
      </p:scale>
      <p:origin x="0" y="0"/>
    </p:cViewPr>
  </p:notesTextViewPr>
  <p:sorterViewPr>
    <p:cViewPr>
      <p:scale>
        <a:sx n="60" d="100"/>
        <a:sy n="6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070A917-1E38-49D7-82F6-2B89B8FC7AE5}" type="doc">
      <dgm:prSet loTypeId="urn:microsoft.com/office/officeart/2005/8/layout/hList6" loCatId="list" qsTypeId="urn:microsoft.com/office/officeart/2005/8/quickstyle/simple1" qsCatId="simple" csTypeId="urn:microsoft.com/office/officeart/2005/8/colors/colorful1#1" csCatId="colorful" phldr="1"/>
      <dgm:spPr/>
      <dgm:t>
        <a:bodyPr/>
        <a:lstStyle/>
        <a:p>
          <a:endParaRPr lang="zh-CN" altLang="en-US"/>
        </a:p>
      </dgm:t>
    </dgm:pt>
    <dgm:pt modelId="{0D475412-E7A5-4E4C-A53C-1EE89BCDDDF7}">
      <dgm:prSet phldrT="[文本]"/>
      <dgm:spPr/>
      <dgm:t>
        <a:bodyPr/>
        <a:lstStyle/>
        <a:p>
          <a:r>
            <a:rPr lang="zh-CN" altLang="en-US" dirty="0"/>
            <a:t>训练一</a:t>
          </a:r>
        </a:p>
      </dgm:t>
    </dgm:pt>
    <dgm:pt modelId="{9539183D-BAD3-464D-BC89-6C96028CB827}" type="parTrans" cxnId="{1DDF66BD-6793-43B6-9B26-3A6D59109767}">
      <dgm:prSet/>
      <dgm:spPr/>
      <dgm:t>
        <a:bodyPr/>
        <a:lstStyle/>
        <a:p>
          <a:endParaRPr lang="zh-CN" altLang="en-US"/>
        </a:p>
      </dgm:t>
    </dgm:pt>
    <dgm:pt modelId="{9D904024-F5B5-4AB2-B983-55C4758AD44A}" type="sibTrans" cxnId="{1DDF66BD-6793-43B6-9B26-3A6D59109767}">
      <dgm:prSet/>
      <dgm:spPr/>
      <dgm:t>
        <a:bodyPr/>
        <a:lstStyle/>
        <a:p>
          <a:endParaRPr lang="zh-CN" altLang="en-US"/>
        </a:p>
      </dgm:t>
    </dgm:pt>
    <dgm:pt modelId="{F4B92D9E-E9CC-4736-A672-04E1E40532B9}">
      <dgm:prSet phldrT="[文本]"/>
      <dgm:spPr/>
      <dgm:t>
        <a:bodyPr/>
        <a:lstStyle/>
        <a:p>
          <a:r>
            <a:rPr lang="zh-CN" altLang="en-US" dirty="0"/>
            <a:t>训练二</a:t>
          </a:r>
        </a:p>
      </dgm:t>
    </dgm:pt>
    <dgm:pt modelId="{4FAC850D-005C-4DD9-BA3C-E30D0507D226}" type="parTrans" cxnId="{88AE9E9F-9281-451D-B5EC-C3962BA9986E}">
      <dgm:prSet/>
      <dgm:spPr/>
      <dgm:t>
        <a:bodyPr/>
        <a:lstStyle/>
        <a:p>
          <a:endParaRPr lang="zh-CN" altLang="en-US"/>
        </a:p>
      </dgm:t>
    </dgm:pt>
    <dgm:pt modelId="{6471C046-AF26-4AA3-953F-0CCF1CCE3CDE}" type="sibTrans" cxnId="{88AE9E9F-9281-451D-B5EC-C3962BA9986E}">
      <dgm:prSet/>
      <dgm:spPr/>
      <dgm:t>
        <a:bodyPr/>
        <a:lstStyle/>
        <a:p>
          <a:endParaRPr lang="zh-CN" altLang="en-US"/>
        </a:p>
      </dgm:t>
    </dgm:pt>
    <dgm:pt modelId="{CA2B1B4A-F415-4100-B08F-19DA9296B054}">
      <dgm:prSet phldrT="[文本]"/>
      <dgm:spPr/>
      <dgm:t>
        <a:bodyPr/>
        <a:lstStyle/>
        <a:p>
          <a:r>
            <a:rPr lang="zh-CN" altLang="en-US" dirty="0"/>
            <a:t>坐姿训练</a:t>
          </a:r>
        </a:p>
      </dgm:t>
    </dgm:pt>
    <dgm:pt modelId="{132B293C-E8FA-4308-83BD-258DA08AD1FF}" type="parTrans" cxnId="{BDA2E6D8-9039-47F4-ADE2-1A6E57C78F2C}">
      <dgm:prSet/>
      <dgm:spPr/>
      <dgm:t>
        <a:bodyPr/>
        <a:lstStyle/>
        <a:p>
          <a:endParaRPr lang="zh-CN" altLang="en-US"/>
        </a:p>
      </dgm:t>
    </dgm:pt>
    <dgm:pt modelId="{C0948FF3-45F5-40D1-AEF6-3A7FA3E15A28}" type="sibTrans" cxnId="{BDA2E6D8-9039-47F4-ADE2-1A6E57C78F2C}">
      <dgm:prSet/>
      <dgm:spPr/>
      <dgm:t>
        <a:bodyPr/>
        <a:lstStyle/>
        <a:p>
          <a:endParaRPr lang="zh-CN" altLang="en-US"/>
        </a:p>
      </dgm:t>
    </dgm:pt>
    <dgm:pt modelId="{FBB37E7A-0DCF-4BB7-B088-7B8851D8430F}">
      <dgm:prSet phldrT="[文本]"/>
      <dgm:spPr/>
      <dgm:t>
        <a:bodyPr/>
        <a:lstStyle/>
        <a:p>
          <a:r>
            <a:rPr lang="zh-CN" altLang="en-US" dirty="0"/>
            <a:t>训练三</a:t>
          </a:r>
        </a:p>
      </dgm:t>
    </dgm:pt>
    <dgm:pt modelId="{F15B1043-4E60-4160-9513-423390BD684A}" type="parTrans" cxnId="{120A9112-70E2-44B1-85D1-1C3915B3489A}">
      <dgm:prSet/>
      <dgm:spPr/>
      <dgm:t>
        <a:bodyPr/>
        <a:lstStyle/>
        <a:p>
          <a:endParaRPr lang="zh-CN" altLang="en-US"/>
        </a:p>
      </dgm:t>
    </dgm:pt>
    <dgm:pt modelId="{A16EF1DC-CD42-41E1-B87B-C4533D62E2AE}" type="sibTrans" cxnId="{120A9112-70E2-44B1-85D1-1C3915B3489A}">
      <dgm:prSet/>
      <dgm:spPr/>
      <dgm:t>
        <a:bodyPr/>
        <a:lstStyle/>
        <a:p>
          <a:endParaRPr lang="zh-CN" altLang="en-US"/>
        </a:p>
      </dgm:t>
    </dgm:pt>
    <dgm:pt modelId="{06B09B72-86DA-4972-8ABE-75E6B088D6DD}">
      <dgm:prSet phldrT="[文本]"/>
      <dgm:spPr/>
      <dgm:t>
        <a:bodyPr/>
        <a:lstStyle/>
        <a:p>
          <a:r>
            <a:rPr lang="zh-CN" altLang="en-US" dirty="0"/>
            <a:t>手势训练</a:t>
          </a:r>
        </a:p>
      </dgm:t>
    </dgm:pt>
    <dgm:pt modelId="{2AD293C8-AF10-4EAF-AB5A-65E7233D66C7}" type="parTrans" cxnId="{BD7BDC7C-458D-4D49-8D2C-9E4C9967DF27}">
      <dgm:prSet/>
      <dgm:spPr/>
      <dgm:t>
        <a:bodyPr/>
        <a:lstStyle/>
        <a:p>
          <a:endParaRPr lang="zh-CN" altLang="en-US"/>
        </a:p>
      </dgm:t>
    </dgm:pt>
    <dgm:pt modelId="{FB12B106-96F0-4A65-AA70-58ED2A0FEB78}" type="sibTrans" cxnId="{BD7BDC7C-458D-4D49-8D2C-9E4C9967DF27}">
      <dgm:prSet/>
      <dgm:spPr/>
      <dgm:t>
        <a:bodyPr/>
        <a:lstStyle/>
        <a:p>
          <a:endParaRPr lang="zh-CN" altLang="en-US"/>
        </a:p>
      </dgm:t>
    </dgm:pt>
    <dgm:pt modelId="{E43FD37B-F4A2-4E74-BEDB-F4205FA4588E}">
      <dgm:prSet/>
      <dgm:spPr/>
      <dgm:t>
        <a:bodyPr/>
        <a:lstStyle/>
        <a:p>
          <a:endParaRPr lang="zh-CN" altLang="en-US" dirty="0"/>
        </a:p>
      </dgm:t>
    </dgm:pt>
    <dgm:pt modelId="{EEADFB06-52BC-4ED6-B39D-B1A05CD30986}" type="parTrans" cxnId="{5C8196D0-F837-46BB-83F8-9A99EF38ACF1}">
      <dgm:prSet/>
      <dgm:spPr/>
      <dgm:t>
        <a:bodyPr/>
        <a:lstStyle/>
        <a:p>
          <a:endParaRPr lang="zh-CN" altLang="en-US"/>
        </a:p>
      </dgm:t>
    </dgm:pt>
    <dgm:pt modelId="{8A3E10CD-AE6D-4830-AEA2-1E45634C6D08}" type="sibTrans" cxnId="{5C8196D0-F837-46BB-83F8-9A99EF38ACF1}">
      <dgm:prSet/>
      <dgm:spPr/>
      <dgm:t>
        <a:bodyPr/>
        <a:lstStyle/>
        <a:p>
          <a:endParaRPr lang="zh-CN" altLang="en-US"/>
        </a:p>
      </dgm:t>
    </dgm:pt>
    <dgm:pt modelId="{B6318593-7700-4D64-B321-9A9F02F839D4}">
      <dgm:prSet phldrT="[文本]"/>
      <dgm:spPr/>
      <dgm:t>
        <a:bodyPr/>
        <a:lstStyle/>
        <a:p>
          <a:r>
            <a:rPr lang="zh-CN" altLang="en-US" b="0" dirty="0"/>
            <a:t>站姿训练</a:t>
          </a:r>
        </a:p>
      </dgm:t>
    </dgm:pt>
    <dgm:pt modelId="{5A801ED8-B189-4567-9F5B-AF7562DF4B51}" type="parTrans" cxnId="{0074CB7F-2D65-4273-9B18-5936DCBD7E0E}">
      <dgm:prSet/>
      <dgm:spPr/>
      <dgm:t>
        <a:bodyPr/>
        <a:lstStyle/>
        <a:p>
          <a:endParaRPr lang="zh-CN" altLang="en-US"/>
        </a:p>
      </dgm:t>
    </dgm:pt>
    <dgm:pt modelId="{F84A6E2E-D6FE-43A4-B9A8-DBF1B549F2D2}" type="sibTrans" cxnId="{0074CB7F-2D65-4273-9B18-5936DCBD7E0E}">
      <dgm:prSet/>
      <dgm:spPr/>
      <dgm:t>
        <a:bodyPr/>
        <a:lstStyle/>
        <a:p>
          <a:endParaRPr lang="zh-CN" altLang="en-US"/>
        </a:p>
      </dgm:t>
    </dgm:pt>
    <dgm:pt modelId="{1DFDA7B5-9D5C-4602-8375-3A2AEE461CEE}">
      <dgm:prSet custT="1"/>
      <dgm:spPr/>
      <dgm:t>
        <a:bodyPr/>
        <a:lstStyle/>
        <a:p>
          <a:pPr marL="0" lvl="0" algn="l" defTabSz="1333500" rtl="0" eaLnBrk="1" latinLnBrk="0" hangingPunct="1">
            <a:lnSpc>
              <a:spcPct val="90000"/>
            </a:lnSpc>
            <a:spcBef>
              <a:spcPct val="0"/>
            </a:spcBef>
            <a:spcAft>
              <a:spcPct val="35000"/>
            </a:spcAft>
            <a:buNone/>
          </a:pPr>
          <a:r>
            <a:rPr lang="zh-CN" altLang="en-US" sz="3000" kern="1200" dirty="0">
              <a:solidFill>
                <a:prstClr val="white"/>
              </a:solidFill>
              <a:latin typeface="Arial"/>
              <a:ea typeface="微软雅黑"/>
              <a:cs typeface="+mn-cs"/>
            </a:rPr>
            <a:t>训练五</a:t>
          </a:r>
          <a:endParaRPr lang="en-US" altLang="zh-CN" sz="3000" kern="1200" dirty="0">
            <a:solidFill>
              <a:prstClr val="white"/>
            </a:solidFill>
            <a:latin typeface="Arial"/>
            <a:ea typeface="微软雅黑"/>
            <a:cs typeface="+mn-cs"/>
          </a:endParaRPr>
        </a:p>
        <a:p>
          <a:pPr marL="228600" lvl="1" indent="-228600" algn="l" defTabSz="1022350" rtl="0" eaLnBrk="1" latinLnBrk="0" hangingPunct="1">
            <a:lnSpc>
              <a:spcPct val="90000"/>
            </a:lnSpc>
            <a:spcBef>
              <a:spcPct val="0"/>
            </a:spcBef>
            <a:spcAft>
              <a:spcPct val="15000"/>
            </a:spcAft>
            <a:buChar char="•"/>
          </a:pPr>
          <a:r>
            <a:rPr lang="zh-CN" altLang="en-US" sz="2300" kern="1200" dirty="0">
              <a:solidFill>
                <a:prstClr val="white"/>
              </a:solidFill>
              <a:latin typeface="Arial"/>
              <a:ea typeface="微软雅黑"/>
              <a:cs typeface="+mn-cs"/>
            </a:rPr>
            <a:t>表情训练</a:t>
          </a:r>
        </a:p>
      </dgm:t>
    </dgm:pt>
    <dgm:pt modelId="{E4EE152A-BF1B-430D-A53A-12054B724F76}" type="parTrans" cxnId="{BCD89648-C6C0-4188-8B43-7B7FFDF49BBD}">
      <dgm:prSet/>
      <dgm:spPr/>
      <dgm:t>
        <a:bodyPr/>
        <a:lstStyle/>
        <a:p>
          <a:endParaRPr lang="zh-CN" altLang="en-US"/>
        </a:p>
      </dgm:t>
    </dgm:pt>
    <dgm:pt modelId="{BE7BE95F-EE92-47D7-8C04-0B7F330046B0}" type="sibTrans" cxnId="{BCD89648-C6C0-4188-8B43-7B7FFDF49BBD}">
      <dgm:prSet/>
      <dgm:spPr/>
      <dgm:t>
        <a:bodyPr/>
        <a:lstStyle/>
        <a:p>
          <a:endParaRPr lang="zh-CN" altLang="en-US"/>
        </a:p>
      </dgm:t>
    </dgm:pt>
    <dgm:pt modelId="{D66D7E03-3F30-45F8-9E4A-DC9AD757786D}">
      <dgm:prSet custT="1"/>
      <dgm:spPr/>
      <dgm:t>
        <a:bodyPr/>
        <a:lstStyle/>
        <a:p>
          <a:pPr marL="0" lvl="0" algn="ctr" defTabSz="1333500">
            <a:lnSpc>
              <a:spcPct val="90000"/>
            </a:lnSpc>
            <a:spcBef>
              <a:spcPct val="0"/>
            </a:spcBef>
            <a:spcAft>
              <a:spcPct val="35000"/>
            </a:spcAft>
            <a:buNone/>
          </a:pPr>
          <a:r>
            <a:rPr lang="zh-CN" altLang="en-US" sz="3000" kern="1200" dirty="0"/>
            <a:t>训练六</a:t>
          </a:r>
          <a:endParaRPr lang="en-US" altLang="zh-CN" sz="3000" kern="1200" dirty="0"/>
        </a:p>
        <a:p>
          <a:pPr marL="228600" lvl="1" indent="-228600" algn="l" defTabSz="1022350" rtl="0" eaLnBrk="1" latinLnBrk="0" hangingPunct="1">
            <a:lnSpc>
              <a:spcPct val="90000"/>
            </a:lnSpc>
            <a:spcBef>
              <a:spcPct val="0"/>
            </a:spcBef>
            <a:spcAft>
              <a:spcPct val="15000"/>
            </a:spcAft>
            <a:buNone/>
          </a:pPr>
          <a:r>
            <a:rPr lang="zh-CN" altLang="en-US" sz="2300" kern="1200" dirty="0" smtClean="0">
              <a:solidFill>
                <a:prstClr val="white"/>
              </a:solidFill>
              <a:latin typeface="Arial Rounded MT Bold"/>
              <a:ea typeface="微软雅黑"/>
              <a:cs typeface="+mn-cs"/>
            </a:rPr>
            <a:t>∙  </a:t>
          </a:r>
          <a:r>
            <a:rPr lang="zh-CN" altLang="en-US" sz="2300" kern="1200" dirty="0" smtClean="0">
              <a:solidFill>
                <a:prstClr val="white"/>
              </a:solidFill>
              <a:latin typeface="Arial"/>
              <a:ea typeface="微软雅黑"/>
              <a:cs typeface="+mn-cs"/>
            </a:rPr>
            <a:t>综合</a:t>
          </a:r>
          <a:r>
            <a:rPr lang="zh-CN" altLang="en-US" sz="2300" kern="1200" dirty="0">
              <a:solidFill>
                <a:prstClr val="white"/>
              </a:solidFill>
              <a:latin typeface="Arial"/>
              <a:ea typeface="微软雅黑"/>
              <a:cs typeface="+mn-cs"/>
            </a:rPr>
            <a:t>训练</a:t>
          </a:r>
        </a:p>
      </dgm:t>
    </dgm:pt>
    <dgm:pt modelId="{BBF11647-530A-43C0-A8EE-98FA15FD1886}" type="parTrans" cxnId="{FA85951D-8661-434B-BFC1-A5FEEECE4EA7}">
      <dgm:prSet/>
      <dgm:spPr/>
      <dgm:t>
        <a:bodyPr/>
        <a:lstStyle/>
        <a:p>
          <a:endParaRPr lang="zh-CN" altLang="en-US"/>
        </a:p>
      </dgm:t>
    </dgm:pt>
    <dgm:pt modelId="{264CAB8F-9CB0-4448-B85B-2D6251FBAD10}" type="sibTrans" cxnId="{FA85951D-8661-434B-BFC1-A5FEEECE4EA7}">
      <dgm:prSet/>
      <dgm:spPr/>
      <dgm:t>
        <a:bodyPr/>
        <a:lstStyle/>
        <a:p>
          <a:endParaRPr lang="zh-CN" altLang="en-US"/>
        </a:p>
      </dgm:t>
    </dgm:pt>
    <dgm:pt modelId="{CAB9F7FD-7883-4ECD-B0B9-47A7AA726111}" type="pres">
      <dgm:prSet presAssocID="{3070A917-1E38-49D7-82F6-2B89B8FC7AE5}" presName="Name0" presStyleCnt="0">
        <dgm:presLayoutVars>
          <dgm:dir/>
          <dgm:resizeHandles val="exact"/>
        </dgm:presLayoutVars>
      </dgm:prSet>
      <dgm:spPr/>
      <dgm:t>
        <a:bodyPr/>
        <a:lstStyle/>
        <a:p>
          <a:endParaRPr lang="zh-CN" altLang="en-US"/>
        </a:p>
      </dgm:t>
    </dgm:pt>
    <dgm:pt modelId="{28EE37E6-E0B7-491B-94F4-1A82308716C8}" type="pres">
      <dgm:prSet presAssocID="{0D475412-E7A5-4E4C-A53C-1EE89BCDDDF7}" presName="node" presStyleLbl="node1" presStyleIdx="0" presStyleCnt="6" custLinFactX="-9742" custLinFactNeighborX="-100000" custLinFactNeighborY="1589">
        <dgm:presLayoutVars>
          <dgm:bulletEnabled val="1"/>
        </dgm:presLayoutVars>
      </dgm:prSet>
      <dgm:spPr/>
      <dgm:t>
        <a:bodyPr/>
        <a:lstStyle/>
        <a:p>
          <a:endParaRPr lang="zh-CN" altLang="en-US"/>
        </a:p>
      </dgm:t>
    </dgm:pt>
    <dgm:pt modelId="{75C2981E-3D4E-4257-9996-95D01065686E}" type="pres">
      <dgm:prSet presAssocID="{9D904024-F5B5-4AB2-B983-55C4758AD44A}" presName="sibTrans" presStyleCnt="0"/>
      <dgm:spPr/>
    </dgm:pt>
    <dgm:pt modelId="{F642A6BB-51E9-4FE0-8D67-19224433ED0B}" type="pres">
      <dgm:prSet presAssocID="{F4B92D9E-E9CC-4736-A672-04E1E40532B9}" presName="node" presStyleLbl="node1" presStyleIdx="1" presStyleCnt="6">
        <dgm:presLayoutVars>
          <dgm:bulletEnabled val="1"/>
        </dgm:presLayoutVars>
      </dgm:prSet>
      <dgm:spPr/>
      <dgm:t>
        <a:bodyPr/>
        <a:lstStyle/>
        <a:p>
          <a:endParaRPr lang="zh-CN" altLang="en-US"/>
        </a:p>
      </dgm:t>
    </dgm:pt>
    <dgm:pt modelId="{4ACFA900-09E0-47D4-A407-DF02B7ABB28C}" type="pres">
      <dgm:prSet presAssocID="{6471C046-AF26-4AA3-953F-0CCF1CCE3CDE}" presName="sibTrans" presStyleCnt="0"/>
      <dgm:spPr/>
    </dgm:pt>
    <dgm:pt modelId="{D219BAF5-6029-45EB-BD4D-83FF94E9BF72}" type="pres">
      <dgm:prSet presAssocID="{FBB37E7A-0DCF-4BB7-B088-7B8851D8430F}" presName="node" presStyleLbl="node1" presStyleIdx="2" presStyleCnt="6">
        <dgm:presLayoutVars>
          <dgm:bulletEnabled val="1"/>
        </dgm:presLayoutVars>
      </dgm:prSet>
      <dgm:spPr/>
      <dgm:t>
        <a:bodyPr/>
        <a:lstStyle/>
        <a:p>
          <a:endParaRPr lang="zh-CN" altLang="en-US"/>
        </a:p>
      </dgm:t>
    </dgm:pt>
    <dgm:pt modelId="{2AC4171C-56B1-488B-98EA-E235BBDC3EE9}" type="pres">
      <dgm:prSet presAssocID="{A16EF1DC-CD42-41E1-B87B-C4533D62E2AE}" presName="sibTrans" presStyleCnt="0"/>
      <dgm:spPr/>
    </dgm:pt>
    <dgm:pt modelId="{6603699D-B3B4-4FA5-8335-565EB67B36DB}" type="pres">
      <dgm:prSet presAssocID="{E43FD37B-F4A2-4E74-BEDB-F4205FA4588E}" presName="node" presStyleLbl="node1" presStyleIdx="3" presStyleCnt="6">
        <dgm:presLayoutVars>
          <dgm:bulletEnabled val="1"/>
        </dgm:presLayoutVars>
      </dgm:prSet>
      <dgm:spPr/>
      <dgm:t>
        <a:bodyPr/>
        <a:lstStyle/>
        <a:p>
          <a:endParaRPr lang="zh-CN" altLang="en-US"/>
        </a:p>
      </dgm:t>
    </dgm:pt>
    <dgm:pt modelId="{BEF2A2F9-504A-40CF-B273-764E07F99B47}" type="pres">
      <dgm:prSet presAssocID="{8A3E10CD-AE6D-4830-AEA2-1E45634C6D08}" presName="sibTrans" presStyleCnt="0"/>
      <dgm:spPr/>
    </dgm:pt>
    <dgm:pt modelId="{47D8BEA1-6E7C-4912-AD3A-E368D81464D8}" type="pres">
      <dgm:prSet presAssocID="{1DFDA7B5-9D5C-4602-8375-3A2AEE461CEE}" presName="node" presStyleLbl="node1" presStyleIdx="4" presStyleCnt="6" custLinFactNeighborX="50236" custLinFactNeighborY="458">
        <dgm:presLayoutVars>
          <dgm:bulletEnabled val="1"/>
        </dgm:presLayoutVars>
      </dgm:prSet>
      <dgm:spPr/>
      <dgm:t>
        <a:bodyPr/>
        <a:lstStyle/>
        <a:p>
          <a:endParaRPr lang="zh-CN" altLang="en-US"/>
        </a:p>
      </dgm:t>
    </dgm:pt>
    <dgm:pt modelId="{A667BAB7-B6D4-4CBD-88BD-595C7C8038AC}" type="pres">
      <dgm:prSet presAssocID="{BE7BE95F-EE92-47D7-8C04-0B7F330046B0}" presName="sibTrans" presStyleCnt="0"/>
      <dgm:spPr/>
    </dgm:pt>
    <dgm:pt modelId="{25D608BE-739C-4B96-B985-BEF310AAE27C}" type="pres">
      <dgm:prSet presAssocID="{D66D7E03-3F30-45F8-9E4A-DC9AD757786D}" presName="node" presStyleLbl="node1" presStyleIdx="5" presStyleCnt="6">
        <dgm:presLayoutVars>
          <dgm:bulletEnabled val="1"/>
        </dgm:presLayoutVars>
      </dgm:prSet>
      <dgm:spPr/>
      <dgm:t>
        <a:bodyPr/>
        <a:lstStyle/>
        <a:p>
          <a:endParaRPr lang="zh-CN" altLang="en-US"/>
        </a:p>
      </dgm:t>
    </dgm:pt>
  </dgm:ptLst>
  <dgm:cxnLst>
    <dgm:cxn modelId="{1DDF66BD-6793-43B6-9B26-3A6D59109767}" srcId="{3070A917-1E38-49D7-82F6-2B89B8FC7AE5}" destId="{0D475412-E7A5-4E4C-A53C-1EE89BCDDDF7}" srcOrd="0" destOrd="0" parTransId="{9539183D-BAD3-464D-BC89-6C96028CB827}" sibTransId="{9D904024-F5B5-4AB2-B983-55C4758AD44A}"/>
    <dgm:cxn modelId="{7797B2EF-CAA6-4122-955D-4866D1CAFE28}" type="presOf" srcId="{1DFDA7B5-9D5C-4602-8375-3A2AEE461CEE}" destId="{47D8BEA1-6E7C-4912-AD3A-E368D81464D8}" srcOrd="0" destOrd="0" presId="urn:microsoft.com/office/officeart/2005/8/layout/hList6"/>
    <dgm:cxn modelId="{88AE9E9F-9281-451D-B5EC-C3962BA9986E}" srcId="{3070A917-1E38-49D7-82F6-2B89B8FC7AE5}" destId="{F4B92D9E-E9CC-4736-A672-04E1E40532B9}" srcOrd="1" destOrd="0" parTransId="{4FAC850D-005C-4DD9-BA3C-E30D0507D226}" sibTransId="{6471C046-AF26-4AA3-953F-0CCF1CCE3CDE}"/>
    <dgm:cxn modelId="{BDA2E6D8-9039-47F4-ADE2-1A6E57C78F2C}" srcId="{F4B92D9E-E9CC-4736-A672-04E1E40532B9}" destId="{CA2B1B4A-F415-4100-B08F-19DA9296B054}" srcOrd="0" destOrd="0" parTransId="{132B293C-E8FA-4308-83BD-258DA08AD1FF}" sibTransId="{C0948FF3-45F5-40D1-AEF6-3A7FA3E15A28}"/>
    <dgm:cxn modelId="{120A9112-70E2-44B1-85D1-1C3915B3489A}" srcId="{3070A917-1E38-49D7-82F6-2B89B8FC7AE5}" destId="{FBB37E7A-0DCF-4BB7-B088-7B8851D8430F}" srcOrd="2" destOrd="0" parTransId="{F15B1043-4E60-4160-9513-423390BD684A}" sibTransId="{A16EF1DC-CD42-41E1-B87B-C4533D62E2AE}"/>
    <dgm:cxn modelId="{14454019-B8B6-4D1E-AF41-06F8128FB899}" type="presOf" srcId="{3070A917-1E38-49D7-82F6-2B89B8FC7AE5}" destId="{CAB9F7FD-7883-4ECD-B0B9-47A7AA726111}" srcOrd="0" destOrd="0" presId="urn:microsoft.com/office/officeart/2005/8/layout/hList6"/>
    <dgm:cxn modelId="{0074CB7F-2D65-4273-9B18-5936DCBD7E0E}" srcId="{0D475412-E7A5-4E4C-A53C-1EE89BCDDDF7}" destId="{B6318593-7700-4D64-B321-9A9F02F839D4}" srcOrd="0" destOrd="0" parTransId="{5A801ED8-B189-4567-9F5B-AF7562DF4B51}" sibTransId="{F84A6E2E-D6FE-43A4-B9A8-DBF1B549F2D2}"/>
    <dgm:cxn modelId="{856B922B-A850-4643-80F1-F9B7D4770C26}" type="presOf" srcId="{FBB37E7A-0DCF-4BB7-B088-7B8851D8430F}" destId="{D219BAF5-6029-45EB-BD4D-83FF94E9BF72}" srcOrd="0" destOrd="0" presId="urn:microsoft.com/office/officeart/2005/8/layout/hList6"/>
    <dgm:cxn modelId="{9409A9D7-E144-4E06-864A-C4AE5F463BC0}" type="presOf" srcId="{E43FD37B-F4A2-4E74-BEDB-F4205FA4588E}" destId="{6603699D-B3B4-4FA5-8335-565EB67B36DB}" srcOrd="0" destOrd="0" presId="urn:microsoft.com/office/officeart/2005/8/layout/hList6"/>
    <dgm:cxn modelId="{E92A5B06-2C6E-43BF-9558-0C107753233E}" type="presOf" srcId="{B6318593-7700-4D64-B321-9A9F02F839D4}" destId="{28EE37E6-E0B7-491B-94F4-1A82308716C8}" srcOrd="0" destOrd="1" presId="urn:microsoft.com/office/officeart/2005/8/layout/hList6"/>
    <dgm:cxn modelId="{98B32BB1-C754-4EB3-8E38-18E7E74E3E24}" type="presOf" srcId="{0D475412-E7A5-4E4C-A53C-1EE89BCDDDF7}" destId="{28EE37E6-E0B7-491B-94F4-1A82308716C8}" srcOrd="0" destOrd="0" presId="urn:microsoft.com/office/officeart/2005/8/layout/hList6"/>
    <dgm:cxn modelId="{A8FE517E-D29C-4D6D-9F0F-5C5A0F57F38F}" type="presOf" srcId="{F4B92D9E-E9CC-4736-A672-04E1E40532B9}" destId="{F642A6BB-51E9-4FE0-8D67-19224433ED0B}" srcOrd="0" destOrd="0" presId="urn:microsoft.com/office/officeart/2005/8/layout/hList6"/>
    <dgm:cxn modelId="{FA85951D-8661-434B-BFC1-A5FEEECE4EA7}" srcId="{3070A917-1E38-49D7-82F6-2B89B8FC7AE5}" destId="{D66D7E03-3F30-45F8-9E4A-DC9AD757786D}" srcOrd="5" destOrd="0" parTransId="{BBF11647-530A-43C0-A8EE-98FA15FD1886}" sibTransId="{264CAB8F-9CB0-4448-B85B-2D6251FBAD10}"/>
    <dgm:cxn modelId="{F68504B9-592C-402A-835B-B358C3D4C4B5}" type="presOf" srcId="{CA2B1B4A-F415-4100-B08F-19DA9296B054}" destId="{F642A6BB-51E9-4FE0-8D67-19224433ED0B}" srcOrd="0" destOrd="1" presId="urn:microsoft.com/office/officeart/2005/8/layout/hList6"/>
    <dgm:cxn modelId="{9ECBEF90-E989-44B1-B308-A14EBB45BCD8}" type="presOf" srcId="{D66D7E03-3F30-45F8-9E4A-DC9AD757786D}" destId="{25D608BE-739C-4B96-B985-BEF310AAE27C}" srcOrd="0" destOrd="0" presId="urn:microsoft.com/office/officeart/2005/8/layout/hList6"/>
    <dgm:cxn modelId="{5C8196D0-F837-46BB-83F8-9A99EF38ACF1}" srcId="{3070A917-1E38-49D7-82F6-2B89B8FC7AE5}" destId="{E43FD37B-F4A2-4E74-BEDB-F4205FA4588E}" srcOrd="3" destOrd="0" parTransId="{EEADFB06-52BC-4ED6-B39D-B1A05CD30986}" sibTransId="{8A3E10CD-AE6D-4830-AEA2-1E45634C6D08}"/>
    <dgm:cxn modelId="{BCD89648-C6C0-4188-8B43-7B7FFDF49BBD}" srcId="{3070A917-1E38-49D7-82F6-2B89B8FC7AE5}" destId="{1DFDA7B5-9D5C-4602-8375-3A2AEE461CEE}" srcOrd="4" destOrd="0" parTransId="{E4EE152A-BF1B-430D-A53A-12054B724F76}" sibTransId="{BE7BE95F-EE92-47D7-8C04-0B7F330046B0}"/>
    <dgm:cxn modelId="{BD7BDC7C-458D-4D49-8D2C-9E4C9967DF27}" srcId="{FBB37E7A-0DCF-4BB7-B088-7B8851D8430F}" destId="{06B09B72-86DA-4972-8ABE-75E6B088D6DD}" srcOrd="0" destOrd="0" parTransId="{2AD293C8-AF10-4EAF-AB5A-65E7233D66C7}" sibTransId="{FB12B106-96F0-4A65-AA70-58ED2A0FEB78}"/>
    <dgm:cxn modelId="{68619C98-8928-4786-8455-F9BEBA1E1961}" type="presOf" srcId="{06B09B72-86DA-4972-8ABE-75E6B088D6DD}" destId="{D219BAF5-6029-45EB-BD4D-83FF94E9BF72}" srcOrd="0" destOrd="1" presId="urn:microsoft.com/office/officeart/2005/8/layout/hList6"/>
    <dgm:cxn modelId="{45F63905-EDA1-41DD-AC1E-664034DB00CA}" type="presParOf" srcId="{CAB9F7FD-7883-4ECD-B0B9-47A7AA726111}" destId="{28EE37E6-E0B7-491B-94F4-1A82308716C8}" srcOrd="0" destOrd="0" presId="urn:microsoft.com/office/officeart/2005/8/layout/hList6"/>
    <dgm:cxn modelId="{5CF247D9-C85A-4ADC-8234-BFD8E8F5B82B}" type="presParOf" srcId="{CAB9F7FD-7883-4ECD-B0B9-47A7AA726111}" destId="{75C2981E-3D4E-4257-9996-95D01065686E}" srcOrd="1" destOrd="0" presId="urn:microsoft.com/office/officeart/2005/8/layout/hList6"/>
    <dgm:cxn modelId="{9D248060-BD5B-4DB1-93B1-EDE48F4D88D0}" type="presParOf" srcId="{CAB9F7FD-7883-4ECD-B0B9-47A7AA726111}" destId="{F642A6BB-51E9-4FE0-8D67-19224433ED0B}" srcOrd="2" destOrd="0" presId="urn:microsoft.com/office/officeart/2005/8/layout/hList6"/>
    <dgm:cxn modelId="{1B953114-EF20-470A-9BB7-4280F4F3AE10}" type="presParOf" srcId="{CAB9F7FD-7883-4ECD-B0B9-47A7AA726111}" destId="{4ACFA900-09E0-47D4-A407-DF02B7ABB28C}" srcOrd="3" destOrd="0" presId="urn:microsoft.com/office/officeart/2005/8/layout/hList6"/>
    <dgm:cxn modelId="{F0D57D50-9E8D-47F6-A6EB-6100AC52194D}" type="presParOf" srcId="{CAB9F7FD-7883-4ECD-B0B9-47A7AA726111}" destId="{D219BAF5-6029-45EB-BD4D-83FF94E9BF72}" srcOrd="4" destOrd="0" presId="urn:microsoft.com/office/officeart/2005/8/layout/hList6"/>
    <dgm:cxn modelId="{C4334141-7DE6-4CAC-9DC2-7067BA413CCC}" type="presParOf" srcId="{CAB9F7FD-7883-4ECD-B0B9-47A7AA726111}" destId="{2AC4171C-56B1-488B-98EA-E235BBDC3EE9}" srcOrd="5" destOrd="0" presId="urn:microsoft.com/office/officeart/2005/8/layout/hList6"/>
    <dgm:cxn modelId="{5D201294-FE78-4FD3-A4C2-8C3B447B8D21}" type="presParOf" srcId="{CAB9F7FD-7883-4ECD-B0B9-47A7AA726111}" destId="{6603699D-B3B4-4FA5-8335-565EB67B36DB}" srcOrd="6" destOrd="0" presId="urn:microsoft.com/office/officeart/2005/8/layout/hList6"/>
    <dgm:cxn modelId="{2DDB9538-D43F-4E9A-A053-77B0CBB1FEE9}" type="presParOf" srcId="{CAB9F7FD-7883-4ECD-B0B9-47A7AA726111}" destId="{BEF2A2F9-504A-40CF-B273-764E07F99B47}" srcOrd="7" destOrd="0" presId="urn:microsoft.com/office/officeart/2005/8/layout/hList6"/>
    <dgm:cxn modelId="{F8527B2C-AAED-43DD-94B7-3DDC6D5D72C6}" type="presParOf" srcId="{CAB9F7FD-7883-4ECD-B0B9-47A7AA726111}" destId="{47D8BEA1-6E7C-4912-AD3A-E368D81464D8}" srcOrd="8" destOrd="0" presId="urn:microsoft.com/office/officeart/2005/8/layout/hList6"/>
    <dgm:cxn modelId="{2AEDFD48-4149-463A-9DD5-0E8AEE7A946A}" type="presParOf" srcId="{CAB9F7FD-7883-4ECD-B0B9-47A7AA726111}" destId="{A667BAB7-B6D4-4CBD-88BD-595C7C8038AC}" srcOrd="9" destOrd="0" presId="urn:microsoft.com/office/officeart/2005/8/layout/hList6"/>
    <dgm:cxn modelId="{CC0B1B64-89C0-413B-B618-3BF507CAE1D3}" type="presParOf" srcId="{CAB9F7FD-7883-4ECD-B0B9-47A7AA726111}" destId="{25D608BE-739C-4B96-B985-BEF310AAE27C}" srcOrd="10" destOrd="0" presId="urn:microsoft.com/office/officeart/2005/8/layout/hList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8EE37E6-E0B7-491B-94F4-1A82308716C8}">
      <dsp:nvSpPr>
        <dsp:cNvPr id="0" name=""/>
        <dsp:cNvSpPr/>
      </dsp:nvSpPr>
      <dsp:spPr>
        <a:xfrm rot="16200000">
          <a:off x="-1574857" y="1574857"/>
          <a:ext cx="4379107" cy="1229391"/>
        </a:xfrm>
        <a:prstGeom prst="flowChartManualOperation">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90500" tIns="0" rIns="190903" bIns="0" numCol="1" spcCol="1270" anchor="t" anchorCtr="0">
          <a:noAutofit/>
        </a:bodyPr>
        <a:lstStyle/>
        <a:p>
          <a:pPr lvl="0" algn="l" defTabSz="1333500">
            <a:lnSpc>
              <a:spcPct val="90000"/>
            </a:lnSpc>
            <a:spcBef>
              <a:spcPct val="0"/>
            </a:spcBef>
            <a:spcAft>
              <a:spcPct val="35000"/>
            </a:spcAft>
          </a:pPr>
          <a:r>
            <a:rPr lang="zh-CN" altLang="en-US" sz="3000" kern="1200" dirty="0"/>
            <a:t>训练一</a:t>
          </a:r>
        </a:p>
        <a:p>
          <a:pPr marL="228600" lvl="1" indent="-228600" algn="l" defTabSz="1022350">
            <a:lnSpc>
              <a:spcPct val="90000"/>
            </a:lnSpc>
            <a:spcBef>
              <a:spcPct val="0"/>
            </a:spcBef>
            <a:spcAft>
              <a:spcPct val="15000"/>
            </a:spcAft>
            <a:buChar char="••"/>
          </a:pPr>
          <a:r>
            <a:rPr lang="zh-CN" altLang="en-US" sz="2300" b="0" kern="1200" dirty="0"/>
            <a:t>站姿训练</a:t>
          </a:r>
        </a:p>
      </dsp:txBody>
      <dsp:txXfrm rot="5400000">
        <a:off x="1" y="875820"/>
        <a:ext cx="1229391" cy="2627465"/>
      </dsp:txXfrm>
    </dsp:sp>
    <dsp:sp modelId="{F642A6BB-51E9-4FE0-8D67-19224433ED0B}">
      <dsp:nvSpPr>
        <dsp:cNvPr id="0" name=""/>
        <dsp:cNvSpPr/>
      </dsp:nvSpPr>
      <dsp:spPr>
        <a:xfrm rot="16200000">
          <a:off x="-250149" y="1574857"/>
          <a:ext cx="4379107" cy="1229391"/>
        </a:xfrm>
        <a:prstGeom prst="flowChartManualOperation">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90500" tIns="0" rIns="190903" bIns="0" numCol="1" spcCol="1270" anchor="t" anchorCtr="0">
          <a:noAutofit/>
        </a:bodyPr>
        <a:lstStyle/>
        <a:p>
          <a:pPr lvl="0" algn="l" defTabSz="1333500">
            <a:lnSpc>
              <a:spcPct val="90000"/>
            </a:lnSpc>
            <a:spcBef>
              <a:spcPct val="0"/>
            </a:spcBef>
            <a:spcAft>
              <a:spcPct val="35000"/>
            </a:spcAft>
          </a:pPr>
          <a:r>
            <a:rPr lang="zh-CN" altLang="en-US" sz="3000" kern="1200" dirty="0"/>
            <a:t>训练二</a:t>
          </a:r>
        </a:p>
        <a:p>
          <a:pPr marL="228600" lvl="1" indent="-228600" algn="l" defTabSz="1022350">
            <a:lnSpc>
              <a:spcPct val="90000"/>
            </a:lnSpc>
            <a:spcBef>
              <a:spcPct val="0"/>
            </a:spcBef>
            <a:spcAft>
              <a:spcPct val="15000"/>
            </a:spcAft>
            <a:buChar char="••"/>
          </a:pPr>
          <a:r>
            <a:rPr lang="zh-CN" altLang="en-US" sz="2300" kern="1200" dirty="0"/>
            <a:t>坐姿训练</a:t>
          </a:r>
        </a:p>
      </dsp:txBody>
      <dsp:txXfrm rot="5400000">
        <a:off x="1324709" y="875820"/>
        <a:ext cx="1229391" cy="2627465"/>
      </dsp:txXfrm>
    </dsp:sp>
    <dsp:sp modelId="{D219BAF5-6029-45EB-BD4D-83FF94E9BF72}">
      <dsp:nvSpPr>
        <dsp:cNvPr id="0" name=""/>
        <dsp:cNvSpPr/>
      </dsp:nvSpPr>
      <dsp:spPr>
        <a:xfrm rot="16200000">
          <a:off x="1071446" y="1574857"/>
          <a:ext cx="4379107" cy="1229391"/>
        </a:xfrm>
        <a:prstGeom prst="flowChartManualOperation">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90500" tIns="0" rIns="190903" bIns="0" numCol="1" spcCol="1270" anchor="t" anchorCtr="0">
          <a:noAutofit/>
        </a:bodyPr>
        <a:lstStyle/>
        <a:p>
          <a:pPr lvl="0" algn="l" defTabSz="1333500">
            <a:lnSpc>
              <a:spcPct val="90000"/>
            </a:lnSpc>
            <a:spcBef>
              <a:spcPct val="0"/>
            </a:spcBef>
            <a:spcAft>
              <a:spcPct val="35000"/>
            </a:spcAft>
          </a:pPr>
          <a:r>
            <a:rPr lang="zh-CN" altLang="en-US" sz="3000" kern="1200" dirty="0"/>
            <a:t>训练三</a:t>
          </a:r>
        </a:p>
        <a:p>
          <a:pPr marL="228600" lvl="1" indent="-228600" algn="l" defTabSz="1022350">
            <a:lnSpc>
              <a:spcPct val="90000"/>
            </a:lnSpc>
            <a:spcBef>
              <a:spcPct val="0"/>
            </a:spcBef>
            <a:spcAft>
              <a:spcPct val="15000"/>
            </a:spcAft>
            <a:buChar char="••"/>
          </a:pPr>
          <a:r>
            <a:rPr lang="zh-CN" altLang="en-US" sz="2300" kern="1200" dirty="0"/>
            <a:t>手势训练</a:t>
          </a:r>
        </a:p>
      </dsp:txBody>
      <dsp:txXfrm rot="5400000">
        <a:off x="2646304" y="875820"/>
        <a:ext cx="1229391" cy="2627465"/>
      </dsp:txXfrm>
    </dsp:sp>
    <dsp:sp modelId="{6603699D-B3B4-4FA5-8335-565EB67B36DB}">
      <dsp:nvSpPr>
        <dsp:cNvPr id="0" name=""/>
        <dsp:cNvSpPr/>
      </dsp:nvSpPr>
      <dsp:spPr>
        <a:xfrm rot="16200000">
          <a:off x="2393042" y="1574857"/>
          <a:ext cx="4379107" cy="1229391"/>
        </a:xfrm>
        <a:prstGeom prst="flowChartManualOperation">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90500" tIns="0" rIns="190903" bIns="0" numCol="1" spcCol="1270" anchor="ctr" anchorCtr="0">
          <a:noAutofit/>
        </a:bodyPr>
        <a:lstStyle/>
        <a:p>
          <a:pPr lvl="0" algn="ctr" defTabSz="1333500">
            <a:lnSpc>
              <a:spcPct val="90000"/>
            </a:lnSpc>
            <a:spcBef>
              <a:spcPct val="0"/>
            </a:spcBef>
            <a:spcAft>
              <a:spcPct val="35000"/>
            </a:spcAft>
          </a:pPr>
          <a:endParaRPr lang="zh-CN" altLang="en-US" sz="3000" kern="1200" dirty="0"/>
        </a:p>
      </dsp:txBody>
      <dsp:txXfrm rot="5400000">
        <a:off x="3967900" y="875820"/>
        <a:ext cx="1229391" cy="2627465"/>
      </dsp:txXfrm>
    </dsp:sp>
    <dsp:sp modelId="{47D8BEA1-6E7C-4912-AD3A-E368D81464D8}">
      <dsp:nvSpPr>
        <dsp:cNvPr id="0" name=""/>
        <dsp:cNvSpPr/>
      </dsp:nvSpPr>
      <dsp:spPr>
        <a:xfrm rot="16200000">
          <a:off x="3760958" y="1574857"/>
          <a:ext cx="4379107" cy="1229391"/>
        </a:xfrm>
        <a:prstGeom prst="flowChartManualOperation">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90500" tIns="0" rIns="190500" bIns="0" numCol="1" spcCol="1270" anchor="ctr" anchorCtr="0">
          <a:noAutofit/>
        </a:bodyPr>
        <a:lstStyle/>
        <a:p>
          <a:pPr marL="0" lvl="0" algn="l" defTabSz="1333500" rtl="0" eaLnBrk="1" latinLnBrk="0" hangingPunct="1">
            <a:lnSpc>
              <a:spcPct val="90000"/>
            </a:lnSpc>
            <a:spcBef>
              <a:spcPct val="0"/>
            </a:spcBef>
            <a:spcAft>
              <a:spcPct val="35000"/>
            </a:spcAft>
            <a:buNone/>
          </a:pPr>
          <a:r>
            <a:rPr lang="zh-CN" altLang="en-US" sz="3000" kern="1200" dirty="0">
              <a:solidFill>
                <a:prstClr val="white"/>
              </a:solidFill>
              <a:latin typeface="Arial"/>
              <a:ea typeface="微软雅黑"/>
              <a:cs typeface="+mn-cs"/>
            </a:rPr>
            <a:t>训练五</a:t>
          </a:r>
          <a:endParaRPr lang="en-US" altLang="zh-CN" sz="3000" kern="1200" dirty="0">
            <a:solidFill>
              <a:prstClr val="white"/>
            </a:solidFill>
            <a:latin typeface="Arial"/>
            <a:ea typeface="微软雅黑"/>
            <a:cs typeface="+mn-cs"/>
          </a:endParaRPr>
        </a:p>
        <a:p>
          <a:pPr marL="228600" lvl="1" indent="-228600" algn="l" defTabSz="1022350" rtl="0" eaLnBrk="1" latinLnBrk="0" hangingPunct="1">
            <a:lnSpc>
              <a:spcPct val="90000"/>
            </a:lnSpc>
            <a:spcBef>
              <a:spcPct val="0"/>
            </a:spcBef>
            <a:spcAft>
              <a:spcPct val="15000"/>
            </a:spcAft>
            <a:buChar char="•"/>
          </a:pPr>
          <a:r>
            <a:rPr lang="zh-CN" altLang="en-US" sz="2300" kern="1200" dirty="0">
              <a:solidFill>
                <a:prstClr val="white"/>
              </a:solidFill>
              <a:latin typeface="Arial"/>
              <a:ea typeface="微软雅黑"/>
              <a:cs typeface="+mn-cs"/>
            </a:rPr>
            <a:t>表情训练</a:t>
          </a:r>
        </a:p>
      </dsp:txBody>
      <dsp:txXfrm rot="5400000">
        <a:off x="5335816" y="875820"/>
        <a:ext cx="1229391" cy="2627465"/>
      </dsp:txXfrm>
    </dsp:sp>
    <dsp:sp modelId="{25D608BE-739C-4B96-B985-BEF310AAE27C}">
      <dsp:nvSpPr>
        <dsp:cNvPr id="0" name=""/>
        <dsp:cNvSpPr/>
      </dsp:nvSpPr>
      <dsp:spPr>
        <a:xfrm rot="16200000">
          <a:off x="5036234" y="1574857"/>
          <a:ext cx="4379107" cy="1229391"/>
        </a:xfrm>
        <a:prstGeom prst="flowChartManualOperation">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90500" tIns="0" rIns="190500" bIns="0" numCol="1" spcCol="1270" anchor="ctr" anchorCtr="0">
          <a:noAutofit/>
        </a:bodyPr>
        <a:lstStyle/>
        <a:p>
          <a:pPr marL="0" lvl="0" algn="ctr" defTabSz="1333500">
            <a:lnSpc>
              <a:spcPct val="90000"/>
            </a:lnSpc>
            <a:spcBef>
              <a:spcPct val="0"/>
            </a:spcBef>
            <a:spcAft>
              <a:spcPct val="35000"/>
            </a:spcAft>
            <a:buNone/>
          </a:pPr>
          <a:r>
            <a:rPr lang="zh-CN" altLang="en-US" sz="3000" kern="1200" dirty="0"/>
            <a:t>训练六</a:t>
          </a:r>
          <a:endParaRPr lang="en-US" altLang="zh-CN" sz="3000" kern="1200" dirty="0"/>
        </a:p>
        <a:p>
          <a:pPr marL="228600" lvl="1" indent="-228600" algn="l" defTabSz="1022350" rtl="0" eaLnBrk="1" latinLnBrk="0" hangingPunct="1">
            <a:lnSpc>
              <a:spcPct val="90000"/>
            </a:lnSpc>
            <a:spcBef>
              <a:spcPct val="0"/>
            </a:spcBef>
            <a:spcAft>
              <a:spcPct val="15000"/>
            </a:spcAft>
            <a:buNone/>
          </a:pPr>
          <a:r>
            <a:rPr lang="zh-CN" altLang="en-US" sz="2300" kern="1200" dirty="0" smtClean="0">
              <a:solidFill>
                <a:prstClr val="white"/>
              </a:solidFill>
              <a:latin typeface="Arial Rounded MT Bold"/>
              <a:ea typeface="微软雅黑"/>
              <a:cs typeface="+mn-cs"/>
            </a:rPr>
            <a:t>∙  </a:t>
          </a:r>
          <a:r>
            <a:rPr lang="zh-CN" altLang="en-US" sz="2300" kern="1200" dirty="0" smtClean="0">
              <a:solidFill>
                <a:prstClr val="white"/>
              </a:solidFill>
              <a:latin typeface="Arial"/>
              <a:ea typeface="微软雅黑"/>
              <a:cs typeface="+mn-cs"/>
            </a:rPr>
            <a:t>综合</a:t>
          </a:r>
          <a:r>
            <a:rPr lang="zh-CN" altLang="en-US" sz="2300" kern="1200" dirty="0">
              <a:solidFill>
                <a:prstClr val="white"/>
              </a:solidFill>
              <a:latin typeface="Arial"/>
              <a:ea typeface="微软雅黑"/>
              <a:cs typeface="+mn-cs"/>
            </a:rPr>
            <a:t>训练</a:t>
          </a:r>
        </a:p>
      </dsp:txBody>
      <dsp:txXfrm rot="5400000">
        <a:off x="6611092" y="875820"/>
        <a:ext cx="1229391" cy="2627465"/>
      </dsp:txXfrm>
    </dsp:sp>
  </dsp:spTree>
</dsp:drawing>
</file>

<file path=ppt/diagrams/layout1.xml><?xml version="1.0" encoding="utf-8"?>
<dgm:layoutDef xmlns:dgm="http://schemas.openxmlformats.org/drawingml/2006/diagram" xmlns:a="http://schemas.openxmlformats.org/drawingml/2006/main" uniqueId="urn:microsoft.com/office/officeart/2005/8/layout/hList6">
  <dgm:title val=""/>
  <dgm:desc val=""/>
  <dgm:catLst>
    <dgm:cat type="list" pri="18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ptType="node" refType="h"/>
      <dgm:constr type="w" for="ch" ptType="node" refType="w"/>
      <dgm:constr type="primFontSz" for="ch" ptType="node" op="equ"/>
      <dgm:constr type="w" for="ch" forName="sibTrans" refType="w" fact="0.075"/>
    </dgm:constrLst>
    <dgm:ruleLst/>
    <dgm:forEach name="nodesForEach" axis="ch" ptType="node">
      <dgm:layoutNode name="node">
        <dgm:varLst>
          <dgm:bulletEnabled val="1"/>
        </dgm:varLst>
        <dgm:alg type="tx"/>
        <dgm:choose name="Name4">
          <dgm:if name="Name5" func="var" arg="dir" op="equ" val="norm">
            <dgm:shape xmlns:r="http://schemas.openxmlformats.org/officeDocument/2006/relationships" rot="-90" type="flowChartManualOperation" r:blip="">
              <dgm:adjLst/>
            </dgm:shape>
          </dgm:if>
          <dgm:else name="Name6">
            <dgm:shape xmlns:r="http://schemas.openxmlformats.org/officeDocument/2006/relationships" rot="90" type="flowChartManualOperation" r:blip="">
              <dgm:adjLst/>
            </dgm:shape>
          </dgm:else>
        </dgm:choose>
        <dgm:presOf axis="desOrSelf" ptType="node"/>
        <dgm:constrLst>
          <dgm:constr type="primFontSz" val="65"/>
          <dgm:constr type="tMarg"/>
          <dgm:constr type="bMarg"/>
          <dgm:constr type="lMarg" refType="primFontSz" fact="0.5"/>
          <dgm:constr type="rMarg" refType="lMarg"/>
        </dgm:constrLst>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E97F082-C45D-44A1-A6F9-81184D6DA40E}" type="datetimeFigureOut">
              <a:rPr lang="zh-CN" altLang="en-US" smtClean="0"/>
              <a:pPr/>
              <a:t>2020/7/12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DF58692-A523-4044-82AE-C8DE10F0E727}" type="slidenum">
              <a:rPr lang="zh-CN" altLang="en-US" smtClean="0"/>
              <a:pPr/>
              <a:t>‹#›</a:t>
            </a:fld>
            <a:endParaRPr lang="zh-CN" altLang="en-US"/>
          </a:p>
        </p:txBody>
      </p:sp>
    </p:spTree>
    <p:extLst>
      <p:ext uri="{BB962C8B-B14F-4D97-AF65-F5344CB8AC3E}">
        <p14:creationId xmlns:p14="http://schemas.microsoft.com/office/powerpoint/2010/main" val="234669626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zh-CN" altLang="en-US" dirty="0"/>
              <a:t>单击此处编辑母版副标题样式</a:t>
            </a:r>
          </a:p>
        </p:txBody>
      </p:sp>
      <p:sp>
        <p:nvSpPr>
          <p:cNvPr id="4" name="日期占位符 3"/>
          <p:cNvSpPr>
            <a:spLocks noGrp="1"/>
          </p:cNvSpPr>
          <p:nvPr>
            <p:ph type="dt" sz="half" idx="10"/>
          </p:nvPr>
        </p:nvSpPr>
        <p:spPr/>
        <p:txBody>
          <a:bodyPr/>
          <a:lstStyle/>
          <a:p>
            <a:fld id="{46843C74-ED99-4BB9-801B-11B096D3DBE5}" type="datetime1">
              <a:rPr lang="zh-CN" altLang="en-US" smtClean="0"/>
              <a:pPr/>
              <a:t>2020/7/12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a:xfrm>
            <a:off x="9180444" y="6343101"/>
            <a:ext cx="2743200" cy="365125"/>
          </a:xfrm>
        </p:spPr>
        <p:txBody>
          <a:bodyPr/>
          <a:lstStyle>
            <a:lvl1pPr>
              <a:defRPr sz="2400" b="1">
                <a:solidFill>
                  <a:schemeClr val="bg2">
                    <a:lumMod val="25000"/>
                  </a:schemeClr>
                </a:solidFill>
              </a:defRPr>
            </a:lvl1pPr>
          </a:lstStyle>
          <a:p>
            <a:fld id="{FB7A3ED1-8A86-444E-A5FA-8BBDB1966EAF}" type="slidenum">
              <a:rPr lang="zh-CN" altLang="en-US" smtClean="0"/>
              <a:pPr/>
              <a:t>‹#›</a:t>
            </a:fld>
            <a:endParaRPr lang="zh-CN" altLang="en-US" dirty="0"/>
          </a:p>
        </p:txBody>
      </p:sp>
    </p:spTree>
    <p:extLst>
      <p:ext uri="{BB962C8B-B14F-4D97-AF65-F5344CB8AC3E}">
        <p14:creationId xmlns:p14="http://schemas.microsoft.com/office/powerpoint/2010/main" val="400397872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62250107-EE8C-4D97-8957-14295AECB027}" type="datetime1">
              <a:rPr lang="zh-CN" altLang="en-US" smtClean="0"/>
              <a:pPr/>
              <a:t>2020/7/12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B7A3ED1-8A86-444E-A5FA-8BBDB1966EAF}" type="slidenum">
              <a:rPr lang="zh-CN" altLang="en-US" smtClean="0"/>
              <a:pPr/>
              <a:t>‹#›</a:t>
            </a:fld>
            <a:endParaRPr lang="zh-CN" altLang="en-US"/>
          </a:p>
        </p:txBody>
      </p:sp>
    </p:spTree>
    <p:extLst>
      <p:ext uri="{BB962C8B-B14F-4D97-AF65-F5344CB8AC3E}">
        <p14:creationId xmlns:p14="http://schemas.microsoft.com/office/powerpoint/2010/main" val="316769169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2"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2"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0920A5C-6652-4EEA-A1EB-AEDA741DD316}" type="datetime1">
              <a:rPr lang="zh-CN" altLang="en-US" smtClean="0"/>
              <a:pPr/>
              <a:t>2020/7/12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B7A3ED1-8A86-444E-A5FA-8BBDB1966EAF}" type="slidenum">
              <a:rPr lang="zh-CN" altLang="en-US" smtClean="0"/>
              <a:pPr/>
              <a:t>‹#›</a:t>
            </a:fld>
            <a:endParaRPr lang="zh-CN" altLang="en-US"/>
          </a:p>
        </p:txBody>
      </p:sp>
    </p:spTree>
    <p:extLst>
      <p:ext uri="{BB962C8B-B14F-4D97-AF65-F5344CB8AC3E}">
        <p14:creationId xmlns:p14="http://schemas.microsoft.com/office/powerpoint/2010/main" val="346812963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4ADD600-50CE-4401-AA4A-563147471833}" type="datetime1">
              <a:rPr lang="zh-CN" altLang="en-US" smtClean="0"/>
              <a:pPr/>
              <a:t>2020/7/12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a:xfrm>
            <a:off x="11314045" y="6356354"/>
            <a:ext cx="692427" cy="365125"/>
          </a:xfrm>
        </p:spPr>
        <p:txBody>
          <a:bodyPr/>
          <a:lstStyle>
            <a:lvl1pPr algn="ctr">
              <a:defRPr/>
            </a:lvl1pPr>
          </a:lstStyle>
          <a:p>
            <a:fld id="{FB7A3ED1-8A86-444E-A5FA-8BBDB1966EAF}" type="slidenum">
              <a:rPr lang="zh-CN" altLang="en-US" smtClean="0"/>
              <a:pPr/>
              <a:t>‹#›</a:t>
            </a:fld>
            <a:endParaRPr lang="zh-CN" altLang="en-US" dirty="0"/>
          </a:p>
        </p:txBody>
      </p:sp>
    </p:spTree>
    <p:extLst>
      <p:ext uri="{BB962C8B-B14F-4D97-AF65-F5344CB8AC3E}">
        <p14:creationId xmlns:p14="http://schemas.microsoft.com/office/powerpoint/2010/main" val="24250177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42"/>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1" y="4589467"/>
            <a:ext cx="10515600" cy="1500187"/>
          </a:xfrm>
        </p:spPr>
        <p:txBody>
          <a:bodyPr/>
          <a:lstStyle>
            <a:lvl1pPr marL="0" indent="0">
              <a:buNone/>
              <a:defRPr sz="2400">
                <a:solidFill>
                  <a:schemeClr val="tx1">
                    <a:tint val="75000"/>
                  </a:schemeClr>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F84801EC-9F3D-470C-AD5F-2B9ECA22A2FB}" type="datetime1">
              <a:rPr lang="zh-CN" altLang="en-US" smtClean="0"/>
              <a:pPr/>
              <a:t>2020/7/12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B7A3ED1-8A86-444E-A5FA-8BBDB1966EAF}" type="slidenum">
              <a:rPr lang="zh-CN" altLang="en-US" smtClean="0"/>
              <a:pPr/>
              <a:t>‹#›</a:t>
            </a:fld>
            <a:endParaRPr lang="zh-CN" altLang="en-US"/>
          </a:p>
        </p:txBody>
      </p:sp>
    </p:spTree>
    <p:extLst>
      <p:ext uri="{BB962C8B-B14F-4D97-AF65-F5344CB8AC3E}">
        <p14:creationId xmlns:p14="http://schemas.microsoft.com/office/powerpoint/2010/main" val="14609507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9A81BE86-2B54-4382-BA4C-835C3A32C91F}" type="datetime1">
              <a:rPr lang="zh-CN" altLang="en-US" smtClean="0"/>
              <a:pPr/>
              <a:t>2020/7/12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B7A3ED1-8A86-444E-A5FA-8BBDB1966EAF}" type="slidenum">
              <a:rPr lang="zh-CN" altLang="en-US" smtClean="0"/>
              <a:pPr/>
              <a:t>‹#›</a:t>
            </a:fld>
            <a:endParaRPr lang="zh-CN" altLang="en-US"/>
          </a:p>
        </p:txBody>
      </p:sp>
    </p:spTree>
    <p:extLst>
      <p:ext uri="{BB962C8B-B14F-4D97-AF65-F5344CB8AC3E}">
        <p14:creationId xmlns:p14="http://schemas.microsoft.com/office/powerpoint/2010/main" val="94340808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9"/>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9" y="1681163"/>
            <a:ext cx="5157787" cy="82391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9"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2" y="1681163"/>
            <a:ext cx="5183188" cy="82391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2"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F3447CCE-D779-432F-8FC5-4130B1201ED2}" type="datetime1">
              <a:rPr lang="zh-CN" altLang="en-US" smtClean="0"/>
              <a:pPr/>
              <a:t>2020/7/12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FB7A3ED1-8A86-444E-A5FA-8BBDB1966EAF}" type="slidenum">
              <a:rPr lang="zh-CN" altLang="en-US" smtClean="0"/>
              <a:pPr/>
              <a:t>‹#›</a:t>
            </a:fld>
            <a:endParaRPr lang="zh-CN" altLang="en-US"/>
          </a:p>
        </p:txBody>
      </p:sp>
    </p:spTree>
    <p:extLst>
      <p:ext uri="{BB962C8B-B14F-4D97-AF65-F5344CB8AC3E}">
        <p14:creationId xmlns:p14="http://schemas.microsoft.com/office/powerpoint/2010/main" val="31174957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2CE7ED65-25AC-441A-B357-14785A1BA783}" type="datetime1">
              <a:rPr lang="zh-CN" altLang="en-US" smtClean="0"/>
              <a:pPr/>
              <a:t>2020/7/12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FB7A3ED1-8A86-444E-A5FA-8BBDB1966EAF}" type="slidenum">
              <a:rPr lang="zh-CN" altLang="en-US" smtClean="0"/>
              <a:pPr/>
              <a:t>‹#›</a:t>
            </a:fld>
            <a:endParaRPr lang="zh-CN" altLang="en-US"/>
          </a:p>
        </p:txBody>
      </p:sp>
    </p:spTree>
    <p:extLst>
      <p:ext uri="{BB962C8B-B14F-4D97-AF65-F5344CB8AC3E}">
        <p14:creationId xmlns:p14="http://schemas.microsoft.com/office/powerpoint/2010/main" val="219116243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7650701-3FB5-446A-A38D-DB96D82F9E97}" type="datetime1">
              <a:rPr lang="zh-CN" altLang="en-US" smtClean="0"/>
              <a:pPr/>
              <a:t>2020/7/12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FB7A3ED1-8A86-444E-A5FA-8BBDB1966EAF}" type="slidenum">
              <a:rPr lang="zh-CN" altLang="en-US" smtClean="0"/>
              <a:pPr/>
              <a:t>‹#›</a:t>
            </a:fld>
            <a:endParaRPr lang="zh-CN" altLang="en-US"/>
          </a:p>
        </p:txBody>
      </p:sp>
    </p:spTree>
    <p:extLst>
      <p:ext uri="{BB962C8B-B14F-4D97-AF65-F5344CB8AC3E}">
        <p14:creationId xmlns:p14="http://schemas.microsoft.com/office/powerpoint/2010/main" val="39709336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9"/>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512C2FD-24C2-45B7-B72E-D58BF22E2223}" type="datetime1">
              <a:rPr lang="zh-CN" altLang="en-US" smtClean="0"/>
              <a:pPr/>
              <a:t>2020/7/12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B7A3ED1-8A86-444E-A5FA-8BBDB1966EAF}" type="slidenum">
              <a:rPr lang="zh-CN" altLang="en-US" smtClean="0"/>
              <a:pPr/>
              <a:t>‹#›</a:t>
            </a:fld>
            <a:endParaRPr lang="zh-CN" altLang="en-US"/>
          </a:p>
        </p:txBody>
      </p:sp>
    </p:spTree>
    <p:extLst>
      <p:ext uri="{BB962C8B-B14F-4D97-AF65-F5344CB8AC3E}">
        <p14:creationId xmlns:p14="http://schemas.microsoft.com/office/powerpoint/2010/main" val="421999298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9"/>
            <a:ext cx="6172200" cy="4873625"/>
          </a:xfrm>
        </p:spPr>
        <p:txBody>
          <a:bodyPr/>
          <a:lstStyle>
            <a:lvl1pPr marL="0" indent="0">
              <a:buNone/>
              <a:defRPr sz="32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7E2B1240-9B7E-4761-9FE6-C82EECC08883}" type="datetime1">
              <a:rPr lang="zh-CN" altLang="en-US" smtClean="0"/>
              <a:pPr/>
              <a:t>2020/7/12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B7A3ED1-8A86-444E-A5FA-8BBDB1966EAF}" type="slidenum">
              <a:rPr lang="zh-CN" altLang="en-US" smtClean="0"/>
              <a:pPr/>
              <a:t>‹#›</a:t>
            </a:fld>
            <a:endParaRPr lang="zh-CN" altLang="en-US"/>
          </a:p>
        </p:txBody>
      </p:sp>
    </p:spTree>
    <p:extLst>
      <p:ext uri="{BB962C8B-B14F-4D97-AF65-F5344CB8AC3E}">
        <p14:creationId xmlns:p14="http://schemas.microsoft.com/office/powerpoint/2010/main" val="134607734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9"/>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4"/>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B744549-2AC9-477A-A22E-49B00DC4E0A1}" type="datetime1">
              <a:rPr lang="zh-CN" altLang="en-US" smtClean="0"/>
              <a:pPr/>
              <a:t>2020/7/12</a:t>
            </a:fld>
            <a:endParaRPr lang="zh-CN" altLang="en-US"/>
          </a:p>
        </p:txBody>
      </p:sp>
      <p:sp>
        <p:nvSpPr>
          <p:cNvPr id="5" name="页脚占位符 4"/>
          <p:cNvSpPr>
            <a:spLocks noGrp="1"/>
          </p:cNvSpPr>
          <p:nvPr>
            <p:ph type="ftr" sz="quarter" idx="3"/>
          </p:nvPr>
        </p:nvSpPr>
        <p:spPr>
          <a:xfrm>
            <a:off x="4038600" y="6356354"/>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7" name="圆角矩形 6"/>
          <p:cNvSpPr/>
          <p:nvPr userDrawn="1"/>
        </p:nvSpPr>
        <p:spPr>
          <a:xfrm>
            <a:off x="11887201" y="6294787"/>
            <a:ext cx="79515" cy="470453"/>
          </a:xfrm>
          <a:prstGeom prst="roundRect">
            <a:avLst>
              <a:gd name="adj" fmla="val 0"/>
            </a:avLst>
          </a:prstGeom>
          <a:solidFill>
            <a:srgbClr val="14C9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6" name="灯片编号占位符 5"/>
          <p:cNvSpPr>
            <a:spLocks noGrp="1"/>
          </p:cNvSpPr>
          <p:nvPr>
            <p:ph type="sldNum" sz="quarter" idx="4"/>
          </p:nvPr>
        </p:nvSpPr>
        <p:spPr>
          <a:xfrm>
            <a:off x="11224588" y="6343102"/>
            <a:ext cx="702365" cy="365125"/>
          </a:xfrm>
          <a:prstGeom prst="rect">
            <a:avLst/>
          </a:prstGeom>
        </p:spPr>
        <p:txBody>
          <a:bodyPr vert="horz" lIns="91440" tIns="45720" rIns="91440" bIns="45720" rtlCol="0" anchor="ctr"/>
          <a:lstStyle>
            <a:lvl1pPr algn="r">
              <a:defRPr sz="2800">
                <a:solidFill>
                  <a:schemeClr val="bg2">
                    <a:lumMod val="25000"/>
                  </a:schemeClr>
                </a:solidFill>
              </a:defRPr>
            </a:lvl1pPr>
          </a:lstStyle>
          <a:p>
            <a:fld id="{FB7A3ED1-8A86-444E-A5FA-8BBDB1966EAF}" type="slidenum">
              <a:rPr lang="zh-CN" altLang="en-US" smtClean="0"/>
              <a:pPr/>
              <a:t>‹#›</a:t>
            </a:fld>
            <a:endParaRPr lang="zh-CN" altLang="en-US" dirty="0"/>
          </a:p>
        </p:txBody>
      </p:sp>
    </p:spTree>
    <p:extLst>
      <p:ext uri="{BB962C8B-B14F-4D97-AF65-F5344CB8AC3E}">
        <p14:creationId xmlns:p14="http://schemas.microsoft.com/office/powerpoint/2010/main" val="4296695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l" defTabSz="914377"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p:txBody>
          <a:bodyPr/>
          <a:lstStyle/>
          <a:p>
            <a:fld id="{FB7A3ED1-8A86-444E-A5FA-8BBDB1966EAF}" type="slidenum">
              <a:rPr lang="zh-CN" altLang="en-US" smtClean="0"/>
              <a:pPr/>
              <a:t>1</a:t>
            </a:fld>
            <a:endParaRPr lang="zh-CN" altLang="en-US" dirty="0"/>
          </a:p>
        </p:txBody>
      </p:sp>
      <p:grpSp>
        <p:nvGrpSpPr>
          <p:cNvPr id="10" name="组合 10"/>
          <p:cNvGrpSpPr/>
          <p:nvPr/>
        </p:nvGrpSpPr>
        <p:grpSpPr>
          <a:xfrm>
            <a:off x="1467969" y="1270000"/>
            <a:ext cx="9085731" cy="5588000"/>
            <a:chOff x="1277469" y="201707"/>
            <a:chExt cx="9345710" cy="6508378"/>
          </a:xfrm>
        </p:grpSpPr>
        <p:sp>
          <p:nvSpPr>
            <p:cNvPr id="5" name="任意多边形 4"/>
            <p:cNvSpPr/>
            <p:nvPr/>
          </p:nvSpPr>
          <p:spPr>
            <a:xfrm>
              <a:off x="1277469" y="201707"/>
              <a:ext cx="9345707" cy="5217459"/>
            </a:xfrm>
            <a:custGeom>
              <a:avLst/>
              <a:gdLst>
                <a:gd name="connsiteX0" fmla="*/ 0 w 8780930"/>
                <a:gd name="connsiteY0" fmla="*/ 793377 h 5002306"/>
                <a:gd name="connsiteX1" fmla="*/ 8780930 w 8780930"/>
                <a:gd name="connsiteY1" fmla="*/ 0 h 5002306"/>
                <a:gd name="connsiteX2" fmla="*/ 8431306 w 8780930"/>
                <a:gd name="connsiteY2" fmla="*/ 5002306 h 5002306"/>
                <a:gd name="connsiteX3" fmla="*/ 174812 w 8780930"/>
                <a:gd name="connsiteY3" fmla="*/ 4760259 h 5002306"/>
                <a:gd name="connsiteX4" fmla="*/ 0 w 8780930"/>
                <a:gd name="connsiteY4" fmla="*/ 793377 h 5002306"/>
                <a:gd name="connsiteX0" fmla="*/ 0 w 9305365"/>
                <a:gd name="connsiteY0" fmla="*/ 753036 h 5002306"/>
                <a:gd name="connsiteX1" fmla="*/ 9305365 w 9305365"/>
                <a:gd name="connsiteY1" fmla="*/ 0 h 5002306"/>
                <a:gd name="connsiteX2" fmla="*/ 8955741 w 9305365"/>
                <a:gd name="connsiteY2" fmla="*/ 5002306 h 5002306"/>
                <a:gd name="connsiteX3" fmla="*/ 699247 w 9305365"/>
                <a:gd name="connsiteY3" fmla="*/ 4760259 h 5002306"/>
                <a:gd name="connsiteX4" fmla="*/ 0 w 9305365"/>
                <a:gd name="connsiteY4" fmla="*/ 753036 h 5002306"/>
                <a:gd name="connsiteX0" fmla="*/ 0 w 9305365"/>
                <a:gd name="connsiteY0" fmla="*/ 753036 h 5002306"/>
                <a:gd name="connsiteX1" fmla="*/ 9305365 w 9305365"/>
                <a:gd name="connsiteY1" fmla="*/ 0 h 5002306"/>
                <a:gd name="connsiteX2" fmla="*/ 8955741 w 9305365"/>
                <a:gd name="connsiteY2" fmla="*/ 5002306 h 5002306"/>
                <a:gd name="connsiteX3" fmla="*/ 13447 w 9305365"/>
                <a:gd name="connsiteY3" fmla="*/ 4719918 h 5002306"/>
                <a:gd name="connsiteX4" fmla="*/ 0 w 9305365"/>
                <a:gd name="connsiteY4" fmla="*/ 753036 h 5002306"/>
                <a:gd name="connsiteX0" fmla="*/ 0 w 9439835"/>
                <a:gd name="connsiteY0" fmla="*/ 753036 h 5217459"/>
                <a:gd name="connsiteX1" fmla="*/ 9305365 w 9439835"/>
                <a:gd name="connsiteY1" fmla="*/ 0 h 5217459"/>
                <a:gd name="connsiteX2" fmla="*/ 9439835 w 9439835"/>
                <a:gd name="connsiteY2" fmla="*/ 5217459 h 5217459"/>
                <a:gd name="connsiteX3" fmla="*/ 13447 w 9439835"/>
                <a:gd name="connsiteY3" fmla="*/ 4719918 h 5217459"/>
                <a:gd name="connsiteX4" fmla="*/ 0 w 9439835"/>
                <a:gd name="connsiteY4" fmla="*/ 753036 h 5217459"/>
                <a:gd name="connsiteX0" fmla="*/ 0 w 9345706"/>
                <a:gd name="connsiteY0" fmla="*/ 753036 h 5217459"/>
                <a:gd name="connsiteX1" fmla="*/ 9305365 w 9345706"/>
                <a:gd name="connsiteY1" fmla="*/ 0 h 5217459"/>
                <a:gd name="connsiteX2" fmla="*/ 9345706 w 9345706"/>
                <a:gd name="connsiteY2" fmla="*/ 5217459 h 5217459"/>
                <a:gd name="connsiteX3" fmla="*/ 13447 w 9345706"/>
                <a:gd name="connsiteY3" fmla="*/ 4719918 h 5217459"/>
                <a:gd name="connsiteX4" fmla="*/ 0 w 9345706"/>
                <a:gd name="connsiteY4" fmla="*/ 753036 h 52174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345706" h="5217459">
                  <a:moveTo>
                    <a:pt x="0" y="753036"/>
                  </a:moveTo>
                  <a:lnTo>
                    <a:pt x="9305365" y="0"/>
                  </a:lnTo>
                  <a:lnTo>
                    <a:pt x="9345706" y="5217459"/>
                  </a:lnTo>
                  <a:lnTo>
                    <a:pt x="13447" y="4719918"/>
                  </a:lnTo>
                  <a:cubicBezTo>
                    <a:pt x="8965" y="3397624"/>
                    <a:pt x="4482" y="2075330"/>
                    <a:pt x="0" y="753036"/>
                  </a:cubicBezTo>
                  <a:close/>
                </a:path>
              </a:pathLst>
            </a:custGeom>
            <a:solidFill>
              <a:srgbClr val="088F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任意多边形 5"/>
            <p:cNvSpPr/>
            <p:nvPr/>
          </p:nvSpPr>
          <p:spPr>
            <a:xfrm>
              <a:off x="9211238" y="5338487"/>
              <a:ext cx="1411941" cy="820271"/>
            </a:xfrm>
            <a:custGeom>
              <a:avLst/>
              <a:gdLst>
                <a:gd name="connsiteX0" fmla="*/ 188259 w 1371600"/>
                <a:gd name="connsiteY0" fmla="*/ 0 h 779929"/>
                <a:gd name="connsiteX1" fmla="*/ 1371600 w 1371600"/>
                <a:gd name="connsiteY1" fmla="*/ 40341 h 779929"/>
                <a:gd name="connsiteX2" fmla="*/ 927848 w 1371600"/>
                <a:gd name="connsiteY2" fmla="*/ 779929 h 779929"/>
                <a:gd name="connsiteX3" fmla="*/ 0 w 1371600"/>
                <a:gd name="connsiteY3" fmla="*/ 672352 h 779929"/>
                <a:gd name="connsiteX4" fmla="*/ 188259 w 1371600"/>
                <a:gd name="connsiteY4" fmla="*/ 0 h 779929"/>
                <a:gd name="connsiteX0" fmla="*/ 0 w 1398494"/>
                <a:gd name="connsiteY0" fmla="*/ 0 h 833718"/>
                <a:gd name="connsiteX1" fmla="*/ 1398494 w 1398494"/>
                <a:gd name="connsiteY1" fmla="*/ 94130 h 833718"/>
                <a:gd name="connsiteX2" fmla="*/ 954742 w 1398494"/>
                <a:gd name="connsiteY2" fmla="*/ 833718 h 833718"/>
                <a:gd name="connsiteX3" fmla="*/ 26894 w 1398494"/>
                <a:gd name="connsiteY3" fmla="*/ 726141 h 833718"/>
                <a:gd name="connsiteX4" fmla="*/ 0 w 1398494"/>
                <a:gd name="connsiteY4" fmla="*/ 0 h 833718"/>
                <a:gd name="connsiteX0" fmla="*/ 0 w 1411941"/>
                <a:gd name="connsiteY0" fmla="*/ 0 h 820271"/>
                <a:gd name="connsiteX1" fmla="*/ 1411941 w 1411941"/>
                <a:gd name="connsiteY1" fmla="*/ 80683 h 820271"/>
                <a:gd name="connsiteX2" fmla="*/ 968189 w 1411941"/>
                <a:gd name="connsiteY2" fmla="*/ 820271 h 820271"/>
                <a:gd name="connsiteX3" fmla="*/ 40341 w 1411941"/>
                <a:gd name="connsiteY3" fmla="*/ 712694 h 820271"/>
                <a:gd name="connsiteX4" fmla="*/ 0 w 1411941"/>
                <a:gd name="connsiteY4" fmla="*/ 0 h 820271"/>
                <a:gd name="connsiteX0" fmla="*/ 0 w 1438836"/>
                <a:gd name="connsiteY0" fmla="*/ 0 h 820271"/>
                <a:gd name="connsiteX1" fmla="*/ 1438836 w 1438836"/>
                <a:gd name="connsiteY1" fmla="*/ 80683 h 820271"/>
                <a:gd name="connsiteX2" fmla="*/ 968189 w 1438836"/>
                <a:gd name="connsiteY2" fmla="*/ 820271 h 820271"/>
                <a:gd name="connsiteX3" fmla="*/ 40341 w 1438836"/>
                <a:gd name="connsiteY3" fmla="*/ 712694 h 820271"/>
                <a:gd name="connsiteX4" fmla="*/ 0 w 1438836"/>
                <a:gd name="connsiteY4" fmla="*/ 0 h 820271"/>
                <a:gd name="connsiteX0" fmla="*/ 0 w 1411941"/>
                <a:gd name="connsiteY0" fmla="*/ 0 h 820271"/>
                <a:gd name="connsiteX1" fmla="*/ 1411941 w 1411941"/>
                <a:gd name="connsiteY1" fmla="*/ 134471 h 820271"/>
                <a:gd name="connsiteX2" fmla="*/ 968189 w 1411941"/>
                <a:gd name="connsiteY2" fmla="*/ 820271 h 820271"/>
                <a:gd name="connsiteX3" fmla="*/ 40341 w 1411941"/>
                <a:gd name="connsiteY3" fmla="*/ 712694 h 820271"/>
                <a:gd name="connsiteX4" fmla="*/ 0 w 1411941"/>
                <a:gd name="connsiteY4" fmla="*/ 0 h 820271"/>
                <a:gd name="connsiteX0" fmla="*/ 0 w 1465730"/>
                <a:gd name="connsiteY0" fmla="*/ 0 h 820271"/>
                <a:gd name="connsiteX1" fmla="*/ 1465730 w 1465730"/>
                <a:gd name="connsiteY1" fmla="*/ 67236 h 820271"/>
                <a:gd name="connsiteX2" fmla="*/ 968189 w 1465730"/>
                <a:gd name="connsiteY2" fmla="*/ 820271 h 820271"/>
                <a:gd name="connsiteX3" fmla="*/ 40341 w 1465730"/>
                <a:gd name="connsiteY3" fmla="*/ 712694 h 820271"/>
                <a:gd name="connsiteX4" fmla="*/ 0 w 1465730"/>
                <a:gd name="connsiteY4" fmla="*/ 0 h 820271"/>
                <a:gd name="connsiteX0" fmla="*/ 0 w 1411941"/>
                <a:gd name="connsiteY0" fmla="*/ 0 h 820271"/>
                <a:gd name="connsiteX1" fmla="*/ 1411941 w 1411941"/>
                <a:gd name="connsiteY1" fmla="*/ 67236 h 820271"/>
                <a:gd name="connsiteX2" fmla="*/ 968189 w 1411941"/>
                <a:gd name="connsiteY2" fmla="*/ 820271 h 820271"/>
                <a:gd name="connsiteX3" fmla="*/ 40341 w 1411941"/>
                <a:gd name="connsiteY3" fmla="*/ 712694 h 820271"/>
                <a:gd name="connsiteX4" fmla="*/ 0 w 1411941"/>
                <a:gd name="connsiteY4" fmla="*/ 0 h 8202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1941" h="820271">
                  <a:moveTo>
                    <a:pt x="0" y="0"/>
                  </a:moveTo>
                  <a:lnTo>
                    <a:pt x="1411941" y="67236"/>
                  </a:lnTo>
                  <a:lnTo>
                    <a:pt x="968189" y="820271"/>
                  </a:lnTo>
                  <a:lnTo>
                    <a:pt x="40341" y="712694"/>
                  </a:lnTo>
                  <a:lnTo>
                    <a:pt x="0" y="0"/>
                  </a:lnTo>
                  <a:close/>
                </a:path>
              </a:pathLst>
            </a:custGeom>
            <a:solidFill>
              <a:srgbClr val="0A6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任意多边形 6"/>
            <p:cNvSpPr/>
            <p:nvPr/>
          </p:nvSpPr>
          <p:spPr>
            <a:xfrm>
              <a:off x="9251579" y="6037732"/>
              <a:ext cx="927849" cy="672353"/>
            </a:xfrm>
            <a:custGeom>
              <a:avLst/>
              <a:gdLst>
                <a:gd name="connsiteX0" fmla="*/ 0 w 968189"/>
                <a:gd name="connsiteY0" fmla="*/ 0 h 726141"/>
                <a:gd name="connsiteX1" fmla="*/ 968189 w 968189"/>
                <a:gd name="connsiteY1" fmla="*/ 94130 h 726141"/>
                <a:gd name="connsiteX2" fmla="*/ 551330 w 968189"/>
                <a:gd name="connsiteY2" fmla="*/ 726141 h 726141"/>
                <a:gd name="connsiteX3" fmla="*/ 0 w 968189"/>
                <a:gd name="connsiteY3" fmla="*/ 0 h 726141"/>
                <a:gd name="connsiteX0" fmla="*/ 0 w 981637"/>
                <a:gd name="connsiteY0" fmla="*/ 0 h 793377"/>
                <a:gd name="connsiteX1" fmla="*/ 981637 w 981637"/>
                <a:gd name="connsiteY1" fmla="*/ 161366 h 793377"/>
                <a:gd name="connsiteX2" fmla="*/ 564778 w 981637"/>
                <a:gd name="connsiteY2" fmla="*/ 793377 h 793377"/>
                <a:gd name="connsiteX3" fmla="*/ 0 w 981637"/>
                <a:gd name="connsiteY3" fmla="*/ 0 h 793377"/>
                <a:gd name="connsiteX0" fmla="*/ 0 w 927848"/>
                <a:gd name="connsiteY0" fmla="*/ 0 h 793377"/>
                <a:gd name="connsiteX1" fmla="*/ 927848 w 927848"/>
                <a:gd name="connsiteY1" fmla="*/ 107578 h 793377"/>
                <a:gd name="connsiteX2" fmla="*/ 564778 w 927848"/>
                <a:gd name="connsiteY2" fmla="*/ 793377 h 793377"/>
                <a:gd name="connsiteX3" fmla="*/ 0 w 927848"/>
                <a:gd name="connsiteY3" fmla="*/ 0 h 793377"/>
                <a:gd name="connsiteX0" fmla="*/ 0 w 927849"/>
                <a:gd name="connsiteY0" fmla="*/ 0 h 672353"/>
                <a:gd name="connsiteX1" fmla="*/ 927848 w 927849"/>
                <a:gd name="connsiteY1" fmla="*/ 107578 h 672353"/>
                <a:gd name="connsiteX2" fmla="*/ 927849 w 927849"/>
                <a:gd name="connsiteY2" fmla="*/ 672353 h 672353"/>
                <a:gd name="connsiteX3" fmla="*/ 0 w 927849"/>
                <a:gd name="connsiteY3" fmla="*/ 0 h 672353"/>
              </a:gdLst>
              <a:ahLst/>
              <a:cxnLst>
                <a:cxn ang="0">
                  <a:pos x="connsiteX0" y="connsiteY0"/>
                </a:cxn>
                <a:cxn ang="0">
                  <a:pos x="connsiteX1" y="connsiteY1"/>
                </a:cxn>
                <a:cxn ang="0">
                  <a:pos x="connsiteX2" y="connsiteY2"/>
                </a:cxn>
                <a:cxn ang="0">
                  <a:pos x="connsiteX3" y="connsiteY3"/>
                </a:cxn>
              </a:cxnLst>
              <a:rect l="l" t="t" r="r" b="b"/>
              <a:pathLst>
                <a:path w="927849" h="672353">
                  <a:moveTo>
                    <a:pt x="0" y="0"/>
                  </a:moveTo>
                  <a:lnTo>
                    <a:pt x="927848" y="107578"/>
                  </a:lnTo>
                  <a:cubicBezTo>
                    <a:pt x="927848" y="295836"/>
                    <a:pt x="927849" y="484095"/>
                    <a:pt x="927849" y="672353"/>
                  </a:cubicBezTo>
                  <a:lnTo>
                    <a:pt x="0" y="0"/>
                  </a:ln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 name="组合 12"/>
          <p:cNvGrpSpPr/>
          <p:nvPr/>
        </p:nvGrpSpPr>
        <p:grpSpPr>
          <a:xfrm>
            <a:off x="-163695" y="443724"/>
            <a:ext cx="3766899" cy="3120784"/>
            <a:chOff x="-163695" y="443724"/>
            <a:chExt cx="3766899" cy="3120784"/>
          </a:xfrm>
        </p:grpSpPr>
        <p:grpSp>
          <p:nvGrpSpPr>
            <p:cNvPr id="13" name="组合 9"/>
            <p:cNvGrpSpPr/>
            <p:nvPr/>
          </p:nvGrpSpPr>
          <p:grpSpPr>
            <a:xfrm rot="21289541">
              <a:off x="-163695" y="443724"/>
              <a:ext cx="3766899" cy="3120784"/>
              <a:chOff x="225665" y="2353180"/>
              <a:chExt cx="3766899" cy="3120784"/>
            </a:xfrm>
          </p:grpSpPr>
          <p:sp>
            <p:nvSpPr>
              <p:cNvPr id="2" name="等腰三角形 1"/>
              <p:cNvSpPr/>
              <p:nvPr/>
            </p:nvSpPr>
            <p:spPr>
              <a:xfrm rot="17921689">
                <a:off x="338309" y="4020842"/>
                <a:ext cx="1340478" cy="1565766"/>
              </a:xfrm>
              <a:prstGeom prst="triangle">
                <a:avLst/>
              </a:prstGeom>
              <a:solidFill>
                <a:srgbClr val="0A6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任意多边形 2"/>
              <p:cNvSpPr/>
              <p:nvPr/>
            </p:nvSpPr>
            <p:spPr>
              <a:xfrm>
                <a:off x="1129499" y="2677179"/>
                <a:ext cx="1479176" cy="1909482"/>
              </a:xfrm>
              <a:custGeom>
                <a:avLst/>
                <a:gdLst>
                  <a:gd name="connsiteX0" fmla="*/ 0 w 1990165"/>
                  <a:gd name="connsiteY0" fmla="*/ 1815353 h 1922929"/>
                  <a:gd name="connsiteX1" fmla="*/ 900953 w 1990165"/>
                  <a:gd name="connsiteY1" fmla="*/ 1922929 h 1922929"/>
                  <a:gd name="connsiteX2" fmla="*/ 1990165 w 1990165"/>
                  <a:gd name="connsiteY2" fmla="*/ 0 h 1922929"/>
                  <a:gd name="connsiteX3" fmla="*/ 0 w 1990165"/>
                  <a:gd name="connsiteY3" fmla="*/ 1815353 h 1922929"/>
                  <a:gd name="connsiteX0" fmla="*/ 0 w 1479176"/>
                  <a:gd name="connsiteY0" fmla="*/ 1801906 h 1909482"/>
                  <a:gd name="connsiteX1" fmla="*/ 900953 w 1479176"/>
                  <a:gd name="connsiteY1" fmla="*/ 1909482 h 1909482"/>
                  <a:gd name="connsiteX2" fmla="*/ 1479176 w 1479176"/>
                  <a:gd name="connsiteY2" fmla="*/ 0 h 1909482"/>
                  <a:gd name="connsiteX3" fmla="*/ 0 w 1479176"/>
                  <a:gd name="connsiteY3" fmla="*/ 1801906 h 1909482"/>
                  <a:gd name="connsiteX0" fmla="*/ 0 w 1479176"/>
                  <a:gd name="connsiteY0" fmla="*/ 1842247 h 1909482"/>
                  <a:gd name="connsiteX1" fmla="*/ 900953 w 1479176"/>
                  <a:gd name="connsiteY1" fmla="*/ 1909482 h 1909482"/>
                  <a:gd name="connsiteX2" fmla="*/ 1479176 w 1479176"/>
                  <a:gd name="connsiteY2" fmla="*/ 0 h 1909482"/>
                  <a:gd name="connsiteX3" fmla="*/ 0 w 1479176"/>
                  <a:gd name="connsiteY3" fmla="*/ 1842247 h 1909482"/>
                </a:gdLst>
                <a:ahLst/>
                <a:cxnLst>
                  <a:cxn ang="0">
                    <a:pos x="connsiteX0" y="connsiteY0"/>
                  </a:cxn>
                  <a:cxn ang="0">
                    <a:pos x="connsiteX1" y="connsiteY1"/>
                  </a:cxn>
                  <a:cxn ang="0">
                    <a:pos x="connsiteX2" y="connsiteY2"/>
                  </a:cxn>
                  <a:cxn ang="0">
                    <a:pos x="connsiteX3" y="connsiteY3"/>
                  </a:cxn>
                </a:cxnLst>
                <a:rect l="l" t="t" r="r" b="b"/>
                <a:pathLst>
                  <a:path w="1479176" h="1909482">
                    <a:moveTo>
                      <a:pt x="0" y="1842247"/>
                    </a:moveTo>
                    <a:lnTo>
                      <a:pt x="900953" y="1909482"/>
                    </a:lnTo>
                    <a:lnTo>
                      <a:pt x="1479176" y="0"/>
                    </a:lnTo>
                    <a:lnTo>
                      <a:pt x="0" y="1842247"/>
                    </a:lnTo>
                    <a:close/>
                  </a:path>
                </a:pathLst>
              </a:custGeom>
              <a:solidFill>
                <a:srgbClr val="70A4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任意多边形 7"/>
              <p:cNvSpPr/>
              <p:nvPr/>
            </p:nvSpPr>
            <p:spPr>
              <a:xfrm>
                <a:off x="2378917" y="2675910"/>
                <a:ext cx="1344705" cy="726141"/>
              </a:xfrm>
              <a:custGeom>
                <a:avLst/>
                <a:gdLst>
                  <a:gd name="connsiteX0" fmla="*/ 0 w 1385047"/>
                  <a:gd name="connsiteY0" fmla="*/ 699247 h 699247"/>
                  <a:gd name="connsiteX1" fmla="*/ 389965 w 1385047"/>
                  <a:gd name="connsiteY1" fmla="*/ 0 h 699247"/>
                  <a:gd name="connsiteX2" fmla="*/ 1317812 w 1385047"/>
                  <a:gd name="connsiteY2" fmla="*/ 13447 h 699247"/>
                  <a:gd name="connsiteX3" fmla="*/ 1385047 w 1385047"/>
                  <a:gd name="connsiteY3" fmla="*/ 591670 h 699247"/>
                  <a:gd name="connsiteX4" fmla="*/ 0 w 1385047"/>
                  <a:gd name="connsiteY4" fmla="*/ 699247 h 699247"/>
                  <a:gd name="connsiteX0" fmla="*/ 0 w 1385047"/>
                  <a:gd name="connsiteY0" fmla="*/ 699247 h 699247"/>
                  <a:gd name="connsiteX1" fmla="*/ 255494 w 1385047"/>
                  <a:gd name="connsiteY1" fmla="*/ 0 h 699247"/>
                  <a:gd name="connsiteX2" fmla="*/ 1317812 w 1385047"/>
                  <a:gd name="connsiteY2" fmla="*/ 13447 h 699247"/>
                  <a:gd name="connsiteX3" fmla="*/ 1385047 w 1385047"/>
                  <a:gd name="connsiteY3" fmla="*/ 591670 h 699247"/>
                  <a:gd name="connsiteX4" fmla="*/ 0 w 1385047"/>
                  <a:gd name="connsiteY4" fmla="*/ 699247 h 699247"/>
                  <a:gd name="connsiteX0" fmla="*/ 0 w 1344705"/>
                  <a:gd name="connsiteY0" fmla="*/ 726141 h 726141"/>
                  <a:gd name="connsiteX1" fmla="*/ 215152 w 1344705"/>
                  <a:gd name="connsiteY1" fmla="*/ 0 h 726141"/>
                  <a:gd name="connsiteX2" fmla="*/ 1277470 w 1344705"/>
                  <a:gd name="connsiteY2" fmla="*/ 13447 h 726141"/>
                  <a:gd name="connsiteX3" fmla="*/ 1344705 w 1344705"/>
                  <a:gd name="connsiteY3" fmla="*/ 591670 h 726141"/>
                  <a:gd name="connsiteX4" fmla="*/ 0 w 1344705"/>
                  <a:gd name="connsiteY4" fmla="*/ 726141 h 726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44705" h="726141">
                    <a:moveTo>
                      <a:pt x="0" y="726141"/>
                    </a:moveTo>
                    <a:lnTo>
                      <a:pt x="215152" y="0"/>
                    </a:lnTo>
                    <a:lnTo>
                      <a:pt x="1277470" y="13447"/>
                    </a:lnTo>
                    <a:lnTo>
                      <a:pt x="1344705" y="591670"/>
                    </a:lnTo>
                    <a:lnTo>
                      <a:pt x="0" y="726141"/>
                    </a:lnTo>
                    <a:close/>
                  </a:path>
                </a:pathLst>
              </a:custGeom>
              <a:solidFill>
                <a:srgbClr val="0A6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8"/>
              <p:cNvSpPr/>
              <p:nvPr/>
            </p:nvSpPr>
            <p:spPr>
              <a:xfrm>
                <a:off x="3656387" y="2353180"/>
                <a:ext cx="336177" cy="887506"/>
              </a:xfrm>
              <a:custGeom>
                <a:avLst/>
                <a:gdLst>
                  <a:gd name="connsiteX0" fmla="*/ 0 w 228600"/>
                  <a:gd name="connsiteY0" fmla="*/ 430306 h 1062317"/>
                  <a:gd name="connsiteX1" fmla="*/ 228600 w 228600"/>
                  <a:gd name="connsiteY1" fmla="*/ 0 h 1062317"/>
                  <a:gd name="connsiteX2" fmla="*/ 67235 w 228600"/>
                  <a:gd name="connsiteY2" fmla="*/ 1062317 h 1062317"/>
                  <a:gd name="connsiteX3" fmla="*/ 0 w 228600"/>
                  <a:gd name="connsiteY3" fmla="*/ 430306 h 1062317"/>
                  <a:gd name="connsiteX0" fmla="*/ 0 w 228600"/>
                  <a:gd name="connsiteY0" fmla="*/ 430306 h 1021976"/>
                  <a:gd name="connsiteX1" fmla="*/ 228600 w 228600"/>
                  <a:gd name="connsiteY1" fmla="*/ 0 h 1021976"/>
                  <a:gd name="connsiteX2" fmla="*/ 67235 w 228600"/>
                  <a:gd name="connsiteY2" fmla="*/ 1021976 h 1021976"/>
                  <a:gd name="connsiteX3" fmla="*/ 0 w 228600"/>
                  <a:gd name="connsiteY3" fmla="*/ 430306 h 1021976"/>
                  <a:gd name="connsiteX0" fmla="*/ 0 w 336177"/>
                  <a:gd name="connsiteY0" fmla="*/ 336177 h 927847"/>
                  <a:gd name="connsiteX1" fmla="*/ 336177 w 336177"/>
                  <a:gd name="connsiteY1" fmla="*/ 0 h 927847"/>
                  <a:gd name="connsiteX2" fmla="*/ 67235 w 336177"/>
                  <a:gd name="connsiteY2" fmla="*/ 927847 h 927847"/>
                  <a:gd name="connsiteX3" fmla="*/ 0 w 336177"/>
                  <a:gd name="connsiteY3" fmla="*/ 336177 h 927847"/>
                  <a:gd name="connsiteX0" fmla="*/ 0 w 336177"/>
                  <a:gd name="connsiteY0" fmla="*/ 336177 h 887506"/>
                  <a:gd name="connsiteX1" fmla="*/ 336177 w 336177"/>
                  <a:gd name="connsiteY1" fmla="*/ 0 h 887506"/>
                  <a:gd name="connsiteX2" fmla="*/ 67235 w 336177"/>
                  <a:gd name="connsiteY2" fmla="*/ 887506 h 887506"/>
                  <a:gd name="connsiteX3" fmla="*/ 0 w 336177"/>
                  <a:gd name="connsiteY3" fmla="*/ 336177 h 887506"/>
                </a:gdLst>
                <a:ahLst/>
                <a:cxnLst>
                  <a:cxn ang="0">
                    <a:pos x="connsiteX0" y="connsiteY0"/>
                  </a:cxn>
                  <a:cxn ang="0">
                    <a:pos x="connsiteX1" y="connsiteY1"/>
                  </a:cxn>
                  <a:cxn ang="0">
                    <a:pos x="connsiteX2" y="connsiteY2"/>
                  </a:cxn>
                  <a:cxn ang="0">
                    <a:pos x="connsiteX3" y="connsiteY3"/>
                  </a:cxn>
                </a:cxnLst>
                <a:rect l="l" t="t" r="r" b="b"/>
                <a:pathLst>
                  <a:path w="336177" h="887506">
                    <a:moveTo>
                      <a:pt x="0" y="336177"/>
                    </a:moveTo>
                    <a:lnTo>
                      <a:pt x="336177" y="0"/>
                    </a:lnTo>
                    <a:lnTo>
                      <a:pt x="67235" y="887506"/>
                    </a:lnTo>
                    <a:lnTo>
                      <a:pt x="0" y="336177"/>
                    </a:lnTo>
                    <a:close/>
                  </a:path>
                </a:pathLst>
              </a:custGeom>
              <a:solidFill>
                <a:srgbClr val="FFD3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任意多边形 11"/>
            <p:cNvSpPr/>
            <p:nvPr/>
          </p:nvSpPr>
          <p:spPr>
            <a:xfrm>
              <a:off x="13447" y="2675965"/>
              <a:ext cx="1694329" cy="739588"/>
            </a:xfrm>
            <a:custGeom>
              <a:avLst/>
              <a:gdLst>
                <a:gd name="connsiteX0" fmla="*/ 0 w 1694329"/>
                <a:gd name="connsiteY0" fmla="*/ 0 h 739588"/>
                <a:gd name="connsiteX1" fmla="*/ 1694329 w 1694329"/>
                <a:gd name="connsiteY1" fmla="*/ 0 h 739588"/>
                <a:gd name="connsiteX2" fmla="*/ 1344706 w 1694329"/>
                <a:gd name="connsiteY2" fmla="*/ 739588 h 739588"/>
                <a:gd name="connsiteX3" fmla="*/ 0 w 1694329"/>
                <a:gd name="connsiteY3" fmla="*/ 0 h 739588"/>
              </a:gdLst>
              <a:ahLst/>
              <a:cxnLst>
                <a:cxn ang="0">
                  <a:pos x="connsiteX0" y="connsiteY0"/>
                </a:cxn>
                <a:cxn ang="0">
                  <a:pos x="connsiteX1" y="connsiteY1"/>
                </a:cxn>
                <a:cxn ang="0">
                  <a:pos x="connsiteX2" y="connsiteY2"/>
                </a:cxn>
                <a:cxn ang="0">
                  <a:pos x="connsiteX3" y="connsiteY3"/>
                </a:cxn>
              </a:cxnLst>
              <a:rect l="l" t="t" r="r" b="b"/>
              <a:pathLst>
                <a:path w="1694329" h="739588">
                  <a:moveTo>
                    <a:pt x="0" y="0"/>
                  </a:moveTo>
                  <a:lnTo>
                    <a:pt x="1694329" y="0"/>
                  </a:lnTo>
                  <a:lnTo>
                    <a:pt x="1344706" y="739588"/>
                  </a:lnTo>
                  <a:lnTo>
                    <a:pt x="0" y="0"/>
                  </a:lnTo>
                  <a:close/>
                </a:path>
              </a:pathLst>
            </a:custGeom>
            <a:solidFill>
              <a:srgbClr val="02C9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 name="任意多边形 13"/>
          <p:cNvSpPr/>
          <p:nvPr/>
        </p:nvSpPr>
        <p:spPr>
          <a:xfrm>
            <a:off x="295835" y="564776"/>
            <a:ext cx="524436" cy="389965"/>
          </a:xfrm>
          <a:custGeom>
            <a:avLst/>
            <a:gdLst>
              <a:gd name="connsiteX0" fmla="*/ 336177 w 524436"/>
              <a:gd name="connsiteY0" fmla="*/ 0 h 389965"/>
              <a:gd name="connsiteX1" fmla="*/ 0 w 524436"/>
              <a:gd name="connsiteY1" fmla="*/ 389965 h 389965"/>
              <a:gd name="connsiteX2" fmla="*/ 524436 w 524436"/>
              <a:gd name="connsiteY2" fmla="*/ 322730 h 389965"/>
              <a:gd name="connsiteX3" fmla="*/ 336177 w 524436"/>
              <a:gd name="connsiteY3" fmla="*/ 0 h 389965"/>
            </a:gdLst>
            <a:ahLst/>
            <a:cxnLst>
              <a:cxn ang="0">
                <a:pos x="connsiteX0" y="connsiteY0"/>
              </a:cxn>
              <a:cxn ang="0">
                <a:pos x="connsiteX1" y="connsiteY1"/>
              </a:cxn>
              <a:cxn ang="0">
                <a:pos x="connsiteX2" y="connsiteY2"/>
              </a:cxn>
              <a:cxn ang="0">
                <a:pos x="connsiteX3" y="connsiteY3"/>
              </a:cxn>
            </a:cxnLst>
            <a:rect l="l" t="t" r="r" b="b"/>
            <a:pathLst>
              <a:path w="524436" h="389965">
                <a:moveTo>
                  <a:pt x="336177" y="0"/>
                </a:moveTo>
                <a:lnTo>
                  <a:pt x="0" y="389965"/>
                </a:lnTo>
                <a:lnTo>
                  <a:pt x="524436" y="322730"/>
                </a:lnTo>
                <a:lnTo>
                  <a:pt x="336177" y="0"/>
                </a:lnTo>
                <a:close/>
              </a:path>
            </a:pathLst>
          </a:custGeom>
          <a:solidFill>
            <a:srgbClr val="02C9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14"/>
          <p:cNvSpPr/>
          <p:nvPr/>
        </p:nvSpPr>
        <p:spPr>
          <a:xfrm>
            <a:off x="430307" y="4383741"/>
            <a:ext cx="268941" cy="537883"/>
          </a:xfrm>
          <a:custGeom>
            <a:avLst/>
            <a:gdLst>
              <a:gd name="connsiteX0" fmla="*/ 0 w 268941"/>
              <a:gd name="connsiteY0" fmla="*/ 0 h 537883"/>
              <a:gd name="connsiteX1" fmla="*/ 0 w 268941"/>
              <a:gd name="connsiteY1" fmla="*/ 537883 h 537883"/>
              <a:gd name="connsiteX2" fmla="*/ 268941 w 268941"/>
              <a:gd name="connsiteY2" fmla="*/ 161365 h 537883"/>
              <a:gd name="connsiteX3" fmla="*/ 0 w 268941"/>
              <a:gd name="connsiteY3" fmla="*/ 0 h 537883"/>
            </a:gdLst>
            <a:ahLst/>
            <a:cxnLst>
              <a:cxn ang="0">
                <a:pos x="connsiteX0" y="connsiteY0"/>
              </a:cxn>
              <a:cxn ang="0">
                <a:pos x="connsiteX1" y="connsiteY1"/>
              </a:cxn>
              <a:cxn ang="0">
                <a:pos x="connsiteX2" y="connsiteY2"/>
              </a:cxn>
              <a:cxn ang="0">
                <a:pos x="connsiteX3" y="connsiteY3"/>
              </a:cxn>
            </a:cxnLst>
            <a:rect l="l" t="t" r="r" b="b"/>
            <a:pathLst>
              <a:path w="268941" h="537883">
                <a:moveTo>
                  <a:pt x="0" y="0"/>
                </a:moveTo>
                <a:lnTo>
                  <a:pt x="0" y="537883"/>
                </a:lnTo>
                <a:lnTo>
                  <a:pt x="268941" y="161365"/>
                </a:lnTo>
                <a:lnTo>
                  <a:pt x="0" y="0"/>
                </a:lnTo>
                <a:close/>
              </a:path>
            </a:pathLst>
          </a:custGeom>
          <a:solidFill>
            <a:srgbClr val="FFD3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1358154" y="5217460"/>
            <a:ext cx="389965" cy="416859"/>
          </a:xfrm>
          <a:custGeom>
            <a:avLst/>
            <a:gdLst>
              <a:gd name="connsiteX0" fmla="*/ 0 w 389965"/>
              <a:gd name="connsiteY0" fmla="*/ 0 h 416859"/>
              <a:gd name="connsiteX1" fmla="*/ 389965 w 389965"/>
              <a:gd name="connsiteY1" fmla="*/ 107576 h 416859"/>
              <a:gd name="connsiteX2" fmla="*/ 228600 w 389965"/>
              <a:gd name="connsiteY2" fmla="*/ 416859 h 416859"/>
              <a:gd name="connsiteX3" fmla="*/ 0 w 389965"/>
              <a:gd name="connsiteY3" fmla="*/ 0 h 416859"/>
            </a:gdLst>
            <a:ahLst/>
            <a:cxnLst>
              <a:cxn ang="0">
                <a:pos x="connsiteX0" y="connsiteY0"/>
              </a:cxn>
              <a:cxn ang="0">
                <a:pos x="connsiteX1" y="connsiteY1"/>
              </a:cxn>
              <a:cxn ang="0">
                <a:pos x="connsiteX2" y="connsiteY2"/>
              </a:cxn>
              <a:cxn ang="0">
                <a:pos x="connsiteX3" y="connsiteY3"/>
              </a:cxn>
            </a:cxnLst>
            <a:rect l="l" t="t" r="r" b="b"/>
            <a:pathLst>
              <a:path w="389965" h="416859">
                <a:moveTo>
                  <a:pt x="0" y="0"/>
                </a:moveTo>
                <a:lnTo>
                  <a:pt x="389965" y="107576"/>
                </a:lnTo>
                <a:lnTo>
                  <a:pt x="228600" y="416859"/>
                </a:lnTo>
                <a:lnTo>
                  <a:pt x="0" y="0"/>
                </a:lnTo>
                <a:close/>
              </a:path>
            </a:pathLst>
          </a:custGeom>
          <a:solidFill>
            <a:srgbClr val="02C9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3978643" y="1885732"/>
            <a:ext cx="4316507" cy="646331"/>
          </a:xfrm>
          <a:prstGeom prst="rect">
            <a:avLst/>
          </a:prstGeom>
          <a:noFill/>
        </p:spPr>
        <p:txBody>
          <a:bodyPr wrap="square" rtlCol="0">
            <a:spAutoFit/>
          </a:bodyPr>
          <a:lstStyle/>
          <a:p>
            <a:pPr algn="ctr"/>
            <a:r>
              <a:rPr lang="zh-CN" altLang="en-US" sz="3600" b="1" dirty="0">
                <a:solidFill>
                  <a:srgbClr val="FFC000"/>
                </a:solidFill>
              </a:rPr>
              <a:t>项目三</a:t>
            </a:r>
          </a:p>
        </p:txBody>
      </p:sp>
      <p:sp>
        <p:nvSpPr>
          <p:cNvPr id="18" name="文本框 17"/>
          <p:cNvSpPr txBox="1"/>
          <p:nvPr/>
        </p:nvSpPr>
        <p:spPr>
          <a:xfrm>
            <a:off x="2113986" y="2875917"/>
            <a:ext cx="8095129" cy="769441"/>
          </a:xfrm>
          <a:prstGeom prst="rect">
            <a:avLst/>
          </a:prstGeom>
          <a:noFill/>
        </p:spPr>
        <p:txBody>
          <a:bodyPr wrap="square" rtlCol="0">
            <a:spAutoFit/>
          </a:bodyPr>
          <a:lstStyle/>
          <a:p>
            <a:pPr algn="ctr"/>
            <a:r>
              <a:rPr lang="zh-CN" altLang="en-US" sz="4400" dirty="0">
                <a:solidFill>
                  <a:schemeClr val="bg1"/>
                </a:solidFill>
              </a:rPr>
              <a:t>口语表达的态势语训练</a:t>
            </a:r>
          </a:p>
        </p:txBody>
      </p:sp>
      <p:grpSp>
        <p:nvGrpSpPr>
          <p:cNvPr id="19" name="组合 18"/>
          <p:cNvGrpSpPr/>
          <p:nvPr/>
        </p:nvGrpSpPr>
        <p:grpSpPr>
          <a:xfrm>
            <a:off x="3978442" y="834189"/>
            <a:ext cx="859340" cy="434224"/>
            <a:chOff x="3064042" y="834189"/>
            <a:chExt cx="859340" cy="434224"/>
          </a:xfrm>
        </p:grpSpPr>
        <p:sp>
          <p:nvSpPr>
            <p:cNvPr id="20" name="燕尾形 19"/>
            <p:cNvSpPr/>
            <p:nvPr/>
          </p:nvSpPr>
          <p:spPr>
            <a:xfrm>
              <a:off x="3064042" y="834189"/>
              <a:ext cx="434224" cy="434224"/>
            </a:xfrm>
            <a:prstGeom prst="chevron">
              <a:avLst>
                <a:gd name="adj" fmla="val 47829"/>
              </a:avLst>
            </a:prstGeom>
            <a:solidFill>
              <a:srgbClr val="0A6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燕尾形 20"/>
            <p:cNvSpPr/>
            <p:nvPr/>
          </p:nvSpPr>
          <p:spPr>
            <a:xfrm>
              <a:off x="3489158" y="834189"/>
              <a:ext cx="434224" cy="434224"/>
            </a:xfrm>
            <a:prstGeom prst="chevron">
              <a:avLst>
                <a:gd name="adj" fmla="val 47829"/>
              </a:avLst>
            </a:prstGeom>
            <a:solidFill>
              <a:srgbClr val="9FE6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23" name="TextBox 22"/>
          <p:cNvSpPr txBox="1"/>
          <p:nvPr/>
        </p:nvSpPr>
        <p:spPr>
          <a:xfrm>
            <a:off x="8521700" y="431800"/>
            <a:ext cx="2933700" cy="307777"/>
          </a:xfrm>
          <a:prstGeom prst="rect">
            <a:avLst/>
          </a:prstGeom>
          <a:ln>
            <a:noFill/>
          </a:ln>
        </p:spPr>
        <p:style>
          <a:lnRef idx="2">
            <a:schemeClr val="accent6"/>
          </a:lnRef>
          <a:fillRef idx="1">
            <a:schemeClr val="lt1"/>
          </a:fillRef>
          <a:effectRef idx="0">
            <a:schemeClr val="accent6"/>
          </a:effectRef>
          <a:fontRef idx="minor">
            <a:schemeClr val="dk1"/>
          </a:fontRef>
        </p:style>
        <p:txBody>
          <a:bodyPr wrap="square" rtlCol="0">
            <a:spAutoFit/>
          </a:bodyPr>
          <a:lstStyle/>
          <a:p>
            <a:r>
              <a:rPr lang="zh-CN" altLang="en-US" sz="1400" dirty="0">
                <a:solidFill>
                  <a:srgbClr val="00CC00"/>
                </a:solidFill>
              </a:rPr>
              <a:t>中篇   口语表达能力训练</a:t>
            </a:r>
          </a:p>
        </p:txBody>
      </p:sp>
    </p:spTree>
    <p:extLst>
      <p:ext uri="{BB962C8B-B14F-4D97-AF65-F5344CB8AC3E}">
        <p14:creationId xmlns:p14="http://schemas.microsoft.com/office/powerpoint/2010/main" val="252496781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任意多边形 4"/>
          <p:cNvSpPr/>
          <p:nvPr/>
        </p:nvSpPr>
        <p:spPr>
          <a:xfrm flipH="1">
            <a:off x="-1" y="0"/>
            <a:ext cx="2383369" cy="2070796"/>
          </a:xfrm>
          <a:custGeom>
            <a:avLst/>
            <a:gdLst>
              <a:gd name="connsiteX0" fmla="*/ 464457 w 1509486"/>
              <a:gd name="connsiteY0" fmla="*/ 0 h 1756228"/>
              <a:gd name="connsiteX1" fmla="*/ 0 w 1509486"/>
              <a:gd name="connsiteY1" fmla="*/ 1756228 h 1756228"/>
              <a:gd name="connsiteX2" fmla="*/ 1509486 w 1509486"/>
              <a:gd name="connsiteY2" fmla="*/ 0 h 1756228"/>
              <a:gd name="connsiteX3" fmla="*/ 464457 w 1509486"/>
              <a:gd name="connsiteY3" fmla="*/ 0 h 1756228"/>
            </a:gdLst>
            <a:ahLst/>
            <a:cxnLst>
              <a:cxn ang="0">
                <a:pos x="connsiteX0" y="connsiteY0"/>
              </a:cxn>
              <a:cxn ang="0">
                <a:pos x="connsiteX1" y="connsiteY1"/>
              </a:cxn>
              <a:cxn ang="0">
                <a:pos x="connsiteX2" y="connsiteY2"/>
              </a:cxn>
              <a:cxn ang="0">
                <a:pos x="connsiteX3" y="connsiteY3"/>
              </a:cxn>
            </a:cxnLst>
            <a:rect l="l" t="t" r="r" b="b"/>
            <a:pathLst>
              <a:path w="1509486" h="1756228">
                <a:moveTo>
                  <a:pt x="464457" y="0"/>
                </a:moveTo>
                <a:lnTo>
                  <a:pt x="0" y="1756228"/>
                </a:lnTo>
                <a:lnTo>
                  <a:pt x="1509486" y="0"/>
                </a:lnTo>
                <a:lnTo>
                  <a:pt x="464457" y="0"/>
                </a:lnTo>
                <a:close/>
              </a:path>
            </a:pathLst>
          </a:custGeom>
          <a:solidFill>
            <a:srgbClr val="0790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任意多边形 2"/>
          <p:cNvSpPr/>
          <p:nvPr/>
        </p:nvSpPr>
        <p:spPr>
          <a:xfrm flipH="1">
            <a:off x="156286" y="1"/>
            <a:ext cx="2793621" cy="2344297"/>
          </a:xfrm>
          <a:custGeom>
            <a:avLst/>
            <a:gdLst>
              <a:gd name="connsiteX0" fmla="*/ 0 w 2075543"/>
              <a:gd name="connsiteY0" fmla="*/ 0 h 1741714"/>
              <a:gd name="connsiteX1" fmla="*/ 1785257 w 2075543"/>
              <a:gd name="connsiteY1" fmla="*/ 0 h 1741714"/>
              <a:gd name="connsiteX2" fmla="*/ 2075543 w 2075543"/>
              <a:gd name="connsiteY2" fmla="*/ 1741714 h 1741714"/>
              <a:gd name="connsiteX3" fmla="*/ 0 w 2075543"/>
              <a:gd name="connsiteY3" fmla="*/ 0 h 1741714"/>
            </a:gdLst>
            <a:ahLst/>
            <a:cxnLst>
              <a:cxn ang="0">
                <a:pos x="connsiteX0" y="connsiteY0"/>
              </a:cxn>
              <a:cxn ang="0">
                <a:pos x="connsiteX1" y="connsiteY1"/>
              </a:cxn>
              <a:cxn ang="0">
                <a:pos x="connsiteX2" y="connsiteY2"/>
              </a:cxn>
              <a:cxn ang="0">
                <a:pos x="connsiteX3" y="connsiteY3"/>
              </a:cxn>
            </a:cxnLst>
            <a:rect l="l" t="t" r="r" b="b"/>
            <a:pathLst>
              <a:path w="2075543" h="1741714">
                <a:moveTo>
                  <a:pt x="0" y="0"/>
                </a:moveTo>
                <a:lnTo>
                  <a:pt x="1785257" y="0"/>
                </a:lnTo>
                <a:lnTo>
                  <a:pt x="2075543" y="1741714"/>
                </a:lnTo>
                <a:lnTo>
                  <a:pt x="0" y="0"/>
                </a:lnTo>
                <a:close/>
              </a:path>
            </a:pathLst>
          </a:custGeom>
          <a:solidFill>
            <a:srgbClr val="14C9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任意多边形 5"/>
          <p:cNvSpPr/>
          <p:nvPr/>
        </p:nvSpPr>
        <p:spPr>
          <a:xfrm flipH="1">
            <a:off x="73673" y="1225734"/>
            <a:ext cx="2304673" cy="1791175"/>
          </a:xfrm>
          <a:custGeom>
            <a:avLst/>
            <a:gdLst>
              <a:gd name="connsiteX0" fmla="*/ 0 w 1393371"/>
              <a:gd name="connsiteY0" fmla="*/ 638628 h 1277257"/>
              <a:gd name="connsiteX1" fmla="*/ 609600 w 1393371"/>
              <a:gd name="connsiteY1" fmla="*/ 0 h 1277257"/>
              <a:gd name="connsiteX2" fmla="*/ 1393371 w 1393371"/>
              <a:gd name="connsiteY2" fmla="*/ 682171 h 1277257"/>
              <a:gd name="connsiteX3" fmla="*/ 29028 w 1393371"/>
              <a:gd name="connsiteY3" fmla="*/ 1277257 h 1277257"/>
              <a:gd name="connsiteX4" fmla="*/ 0 w 1393371"/>
              <a:gd name="connsiteY4" fmla="*/ 638628 h 1277257"/>
              <a:gd name="connsiteX0" fmla="*/ 0 w 1669142"/>
              <a:gd name="connsiteY0" fmla="*/ 638628 h 1277257"/>
              <a:gd name="connsiteX1" fmla="*/ 609600 w 1669142"/>
              <a:gd name="connsiteY1" fmla="*/ 0 h 1277257"/>
              <a:gd name="connsiteX2" fmla="*/ 1669142 w 1669142"/>
              <a:gd name="connsiteY2" fmla="*/ 885371 h 1277257"/>
              <a:gd name="connsiteX3" fmla="*/ 29028 w 1669142"/>
              <a:gd name="connsiteY3" fmla="*/ 1277257 h 1277257"/>
              <a:gd name="connsiteX4" fmla="*/ 0 w 1669142"/>
              <a:gd name="connsiteY4" fmla="*/ 638628 h 1277257"/>
              <a:gd name="connsiteX0" fmla="*/ 0 w 1669142"/>
              <a:gd name="connsiteY0" fmla="*/ 595086 h 1233715"/>
              <a:gd name="connsiteX1" fmla="*/ 566057 w 1669142"/>
              <a:gd name="connsiteY1" fmla="*/ 0 h 1233715"/>
              <a:gd name="connsiteX2" fmla="*/ 1669142 w 1669142"/>
              <a:gd name="connsiteY2" fmla="*/ 841829 h 1233715"/>
              <a:gd name="connsiteX3" fmla="*/ 29028 w 1669142"/>
              <a:gd name="connsiteY3" fmla="*/ 1233715 h 1233715"/>
              <a:gd name="connsiteX4" fmla="*/ 0 w 1669142"/>
              <a:gd name="connsiteY4" fmla="*/ 595086 h 1233715"/>
              <a:gd name="connsiteX0" fmla="*/ 0 w 1669142"/>
              <a:gd name="connsiteY0" fmla="*/ 595086 h 1233715"/>
              <a:gd name="connsiteX1" fmla="*/ 653143 w 1669142"/>
              <a:gd name="connsiteY1" fmla="*/ 0 h 1233715"/>
              <a:gd name="connsiteX2" fmla="*/ 1669142 w 1669142"/>
              <a:gd name="connsiteY2" fmla="*/ 841829 h 1233715"/>
              <a:gd name="connsiteX3" fmla="*/ 29028 w 1669142"/>
              <a:gd name="connsiteY3" fmla="*/ 1233715 h 1233715"/>
              <a:gd name="connsiteX4" fmla="*/ 0 w 1669142"/>
              <a:gd name="connsiteY4" fmla="*/ 595086 h 1233715"/>
              <a:gd name="connsiteX0" fmla="*/ 0 w 1723059"/>
              <a:gd name="connsiteY0" fmla="*/ 584303 h 1233715"/>
              <a:gd name="connsiteX1" fmla="*/ 707060 w 1723059"/>
              <a:gd name="connsiteY1" fmla="*/ 0 h 1233715"/>
              <a:gd name="connsiteX2" fmla="*/ 1723059 w 1723059"/>
              <a:gd name="connsiteY2" fmla="*/ 841829 h 1233715"/>
              <a:gd name="connsiteX3" fmla="*/ 82945 w 1723059"/>
              <a:gd name="connsiteY3" fmla="*/ 1233715 h 1233715"/>
              <a:gd name="connsiteX4" fmla="*/ 0 w 1723059"/>
              <a:gd name="connsiteY4" fmla="*/ 584303 h 1233715"/>
              <a:gd name="connsiteX0" fmla="*/ 0 w 1701492"/>
              <a:gd name="connsiteY0" fmla="*/ 562736 h 1233715"/>
              <a:gd name="connsiteX1" fmla="*/ 685493 w 1701492"/>
              <a:gd name="connsiteY1" fmla="*/ 0 h 1233715"/>
              <a:gd name="connsiteX2" fmla="*/ 1701492 w 1701492"/>
              <a:gd name="connsiteY2" fmla="*/ 841829 h 1233715"/>
              <a:gd name="connsiteX3" fmla="*/ 61378 w 1701492"/>
              <a:gd name="connsiteY3" fmla="*/ 1233715 h 1233715"/>
              <a:gd name="connsiteX4" fmla="*/ 0 w 1701492"/>
              <a:gd name="connsiteY4" fmla="*/ 562736 h 1233715"/>
              <a:gd name="connsiteX0" fmla="*/ 0 w 1647574"/>
              <a:gd name="connsiteY0" fmla="*/ 530386 h 1233715"/>
              <a:gd name="connsiteX1" fmla="*/ 631575 w 1647574"/>
              <a:gd name="connsiteY1" fmla="*/ 0 h 1233715"/>
              <a:gd name="connsiteX2" fmla="*/ 1647574 w 1647574"/>
              <a:gd name="connsiteY2" fmla="*/ 841829 h 1233715"/>
              <a:gd name="connsiteX3" fmla="*/ 7460 w 1647574"/>
              <a:gd name="connsiteY3" fmla="*/ 1233715 h 1233715"/>
              <a:gd name="connsiteX4" fmla="*/ 0 w 1647574"/>
              <a:gd name="connsiteY4" fmla="*/ 530386 h 1233715"/>
              <a:gd name="connsiteX0" fmla="*/ 0 w 1712275"/>
              <a:gd name="connsiteY0" fmla="*/ 584303 h 1233715"/>
              <a:gd name="connsiteX1" fmla="*/ 696276 w 1712275"/>
              <a:gd name="connsiteY1" fmla="*/ 0 h 1233715"/>
              <a:gd name="connsiteX2" fmla="*/ 1712275 w 1712275"/>
              <a:gd name="connsiteY2" fmla="*/ 841829 h 1233715"/>
              <a:gd name="connsiteX3" fmla="*/ 72161 w 1712275"/>
              <a:gd name="connsiteY3" fmla="*/ 1233715 h 1233715"/>
              <a:gd name="connsiteX4" fmla="*/ 0 w 1712275"/>
              <a:gd name="connsiteY4" fmla="*/ 584303 h 1233715"/>
              <a:gd name="connsiteX0" fmla="*/ 14331 w 1726606"/>
              <a:gd name="connsiteY0" fmla="*/ 584303 h 1287632"/>
              <a:gd name="connsiteX1" fmla="*/ 710607 w 1726606"/>
              <a:gd name="connsiteY1" fmla="*/ 0 h 1287632"/>
              <a:gd name="connsiteX2" fmla="*/ 1726606 w 1726606"/>
              <a:gd name="connsiteY2" fmla="*/ 841829 h 1287632"/>
              <a:gd name="connsiteX3" fmla="*/ 224 w 1726606"/>
              <a:gd name="connsiteY3" fmla="*/ 1287632 h 1287632"/>
              <a:gd name="connsiteX4" fmla="*/ 14331 w 1726606"/>
              <a:gd name="connsiteY4" fmla="*/ 584303 h 1287632"/>
              <a:gd name="connsiteX0" fmla="*/ 0 w 1712275"/>
              <a:gd name="connsiteY0" fmla="*/ 584303 h 1298416"/>
              <a:gd name="connsiteX1" fmla="*/ 696276 w 1712275"/>
              <a:gd name="connsiteY1" fmla="*/ 0 h 1298416"/>
              <a:gd name="connsiteX2" fmla="*/ 1712275 w 1712275"/>
              <a:gd name="connsiteY2" fmla="*/ 841829 h 1298416"/>
              <a:gd name="connsiteX3" fmla="*/ 18243 w 1712275"/>
              <a:gd name="connsiteY3" fmla="*/ 1298416 h 1298416"/>
              <a:gd name="connsiteX4" fmla="*/ 0 w 1712275"/>
              <a:gd name="connsiteY4" fmla="*/ 584303 h 1298416"/>
              <a:gd name="connsiteX0" fmla="*/ 0 w 1712275"/>
              <a:gd name="connsiteY0" fmla="*/ 595086 h 1309199"/>
              <a:gd name="connsiteX1" fmla="*/ 674710 w 1712275"/>
              <a:gd name="connsiteY1" fmla="*/ 0 h 1309199"/>
              <a:gd name="connsiteX2" fmla="*/ 1712275 w 1712275"/>
              <a:gd name="connsiteY2" fmla="*/ 852612 h 1309199"/>
              <a:gd name="connsiteX3" fmla="*/ 18243 w 1712275"/>
              <a:gd name="connsiteY3" fmla="*/ 1309199 h 1309199"/>
              <a:gd name="connsiteX4" fmla="*/ 0 w 1712275"/>
              <a:gd name="connsiteY4" fmla="*/ 595086 h 1309199"/>
              <a:gd name="connsiteX0" fmla="*/ 0 w 1712275"/>
              <a:gd name="connsiteY0" fmla="*/ 595086 h 1309199"/>
              <a:gd name="connsiteX1" fmla="*/ 696277 w 1712275"/>
              <a:gd name="connsiteY1" fmla="*/ 0 h 1309199"/>
              <a:gd name="connsiteX2" fmla="*/ 1712275 w 1712275"/>
              <a:gd name="connsiteY2" fmla="*/ 852612 h 1309199"/>
              <a:gd name="connsiteX3" fmla="*/ 18243 w 1712275"/>
              <a:gd name="connsiteY3" fmla="*/ 1309199 h 1309199"/>
              <a:gd name="connsiteX4" fmla="*/ 0 w 1712275"/>
              <a:gd name="connsiteY4" fmla="*/ 595086 h 1309199"/>
              <a:gd name="connsiteX0" fmla="*/ 0 w 1712275"/>
              <a:gd name="connsiteY0" fmla="*/ 616653 h 1330766"/>
              <a:gd name="connsiteX1" fmla="*/ 663926 w 1712275"/>
              <a:gd name="connsiteY1" fmla="*/ 0 h 1330766"/>
              <a:gd name="connsiteX2" fmla="*/ 1712275 w 1712275"/>
              <a:gd name="connsiteY2" fmla="*/ 874179 h 1330766"/>
              <a:gd name="connsiteX3" fmla="*/ 18243 w 1712275"/>
              <a:gd name="connsiteY3" fmla="*/ 1330766 h 1330766"/>
              <a:gd name="connsiteX4" fmla="*/ 0 w 1712275"/>
              <a:gd name="connsiteY4" fmla="*/ 616653 h 13307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2275" h="1330766">
                <a:moveTo>
                  <a:pt x="0" y="616653"/>
                </a:moveTo>
                <a:lnTo>
                  <a:pt x="663926" y="0"/>
                </a:lnTo>
                <a:lnTo>
                  <a:pt x="1712275" y="874179"/>
                </a:lnTo>
                <a:lnTo>
                  <a:pt x="18243" y="1330766"/>
                </a:lnTo>
                <a:cubicBezTo>
                  <a:pt x="15756" y="1096323"/>
                  <a:pt x="2487" y="851096"/>
                  <a:pt x="0" y="616653"/>
                </a:cubicBezTo>
                <a:close/>
              </a:path>
            </a:pathLst>
          </a:custGeom>
          <a:solidFill>
            <a:srgbClr val="0A6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任意多边形 6"/>
          <p:cNvSpPr/>
          <p:nvPr/>
        </p:nvSpPr>
        <p:spPr>
          <a:xfrm flipH="1">
            <a:off x="761895" y="2587668"/>
            <a:ext cx="1591895" cy="1737589"/>
          </a:xfrm>
          <a:custGeom>
            <a:avLst/>
            <a:gdLst>
              <a:gd name="connsiteX0" fmla="*/ 0 w 856343"/>
              <a:gd name="connsiteY0" fmla="*/ 362857 h 1306286"/>
              <a:gd name="connsiteX1" fmla="*/ 43543 w 856343"/>
              <a:gd name="connsiteY1" fmla="*/ 1306286 h 1306286"/>
              <a:gd name="connsiteX2" fmla="*/ 856343 w 856343"/>
              <a:gd name="connsiteY2" fmla="*/ 0 h 1306286"/>
              <a:gd name="connsiteX3" fmla="*/ 0 w 856343"/>
              <a:gd name="connsiteY3" fmla="*/ 362857 h 1306286"/>
              <a:gd name="connsiteX0" fmla="*/ 0 w 1161143"/>
              <a:gd name="connsiteY0" fmla="*/ 261257 h 1204686"/>
              <a:gd name="connsiteX1" fmla="*/ 43543 w 1161143"/>
              <a:gd name="connsiteY1" fmla="*/ 1204686 h 1204686"/>
              <a:gd name="connsiteX2" fmla="*/ 1161143 w 1161143"/>
              <a:gd name="connsiteY2" fmla="*/ 0 h 1204686"/>
              <a:gd name="connsiteX3" fmla="*/ 0 w 1161143"/>
              <a:gd name="connsiteY3" fmla="*/ 261257 h 1204686"/>
              <a:gd name="connsiteX0" fmla="*/ 0 w 1182710"/>
              <a:gd name="connsiteY0" fmla="*/ 347526 h 1290955"/>
              <a:gd name="connsiteX1" fmla="*/ 43543 w 1182710"/>
              <a:gd name="connsiteY1" fmla="*/ 1290955 h 1290955"/>
              <a:gd name="connsiteX2" fmla="*/ 1182710 w 1182710"/>
              <a:gd name="connsiteY2" fmla="*/ 0 h 1290955"/>
              <a:gd name="connsiteX3" fmla="*/ 0 w 1182710"/>
              <a:gd name="connsiteY3" fmla="*/ 347526 h 1290955"/>
              <a:gd name="connsiteX0" fmla="*/ 0 w 1182710"/>
              <a:gd name="connsiteY0" fmla="*/ 315175 h 1290955"/>
              <a:gd name="connsiteX1" fmla="*/ 43543 w 1182710"/>
              <a:gd name="connsiteY1" fmla="*/ 1290955 h 1290955"/>
              <a:gd name="connsiteX2" fmla="*/ 1182710 w 1182710"/>
              <a:gd name="connsiteY2" fmla="*/ 0 h 1290955"/>
              <a:gd name="connsiteX3" fmla="*/ 0 w 1182710"/>
              <a:gd name="connsiteY3" fmla="*/ 315175 h 1290955"/>
            </a:gdLst>
            <a:ahLst/>
            <a:cxnLst>
              <a:cxn ang="0">
                <a:pos x="connsiteX0" y="connsiteY0"/>
              </a:cxn>
              <a:cxn ang="0">
                <a:pos x="connsiteX1" y="connsiteY1"/>
              </a:cxn>
              <a:cxn ang="0">
                <a:pos x="connsiteX2" y="connsiteY2"/>
              </a:cxn>
              <a:cxn ang="0">
                <a:pos x="connsiteX3" y="connsiteY3"/>
              </a:cxn>
            </a:cxnLst>
            <a:rect l="l" t="t" r="r" b="b"/>
            <a:pathLst>
              <a:path w="1182710" h="1290955">
                <a:moveTo>
                  <a:pt x="0" y="315175"/>
                </a:moveTo>
                <a:lnTo>
                  <a:pt x="43543" y="1290955"/>
                </a:lnTo>
                <a:lnTo>
                  <a:pt x="1182710" y="0"/>
                </a:lnTo>
                <a:lnTo>
                  <a:pt x="0" y="315175"/>
                </a:lnTo>
                <a:close/>
              </a:path>
            </a:pathLst>
          </a:custGeom>
          <a:solidFill>
            <a:srgbClr val="F7BD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8"/>
          <p:cNvSpPr/>
          <p:nvPr/>
        </p:nvSpPr>
        <p:spPr>
          <a:xfrm rot="19130616">
            <a:off x="1300738" y="4818531"/>
            <a:ext cx="667657" cy="478972"/>
          </a:xfrm>
          <a:custGeom>
            <a:avLst/>
            <a:gdLst>
              <a:gd name="connsiteX0" fmla="*/ 0 w 667657"/>
              <a:gd name="connsiteY0" fmla="*/ 0 h 478972"/>
              <a:gd name="connsiteX1" fmla="*/ 101600 w 667657"/>
              <a:gd name="connsiteY1" fmla="*/ 478972 h 478972"/>
              <a:gd name="connsiteX2" fmla="*/ 667657 w 667657"/>
              <a:gd name="connsiteY2" fmla="*/ 304800 h 478972"/>
              <a:gd name="connsiteX3" fmla="*/ 0 w 667657"/>
              <a:gd name="connsiteY3" fmla="*/ 0 h 478972"/>
            </a:gdLst>
            <a:ahLst/>
            <a:cxnLst>
              <a:cxn ang="0">
                <a:pos x="connsiteX0" y="connsiteY0"/>
              </a:cxn>
              <a:cxn ang="0">
                <a:pos x="connsiteX1" y="connsiteY1"/>
              </a:cxn>
              <a:cxn ang="0">
                <a:pos x="connsiteX2" y="connsiteY2"/>
              </a:cxn>
              <a:cxn ang="0">
                <a:pos x="connsiteX3" y="connsiteY3"/>
              </a:cxn>
            </a:cxnLst>
            <a:rect l="l" t="t" r="r" b="b"/>
            <a:pathLst>
              <a:path w="667657" h="478972">
                <a:moveTo>
                  <a:pt x="0" y="0"/>
                </a:moveTo>
                <a:lnTo>
                  <a:pt x="101600" y="478972"/>
                </a:lnTo>
                <a:lnTo>
                  <a:pt x="667657" y="304800"/>
                </a:lnTo>
                <a:lnTo>
                  <a:pt x="0" y="0"/>
                </a:lnTo>
                <a:close/>
              </a:path>
            </a:pathLst>
          </a:custGeom>
          <a:solidFill>
            <a:srgbClr val="0A6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9"/>
          <p:cNvSpPr/>
          <p:nvPr/>
        </p:nvSpPr>
        <p:spPr>
          <a:xfrm>
            <a:off x="906290" y="3895725"/>
            <a:ext cx="348343" cy="508000"/>
          </a:xfrm>
          <a:custGeom>
            <a:avLst/>
            <a:gdLst>
              <a:gd name="connsiteX0" fmla="*/ 0 w 348343"/>
              <a:gd name="connsiteY0" fmla="*/ 0 h 508000"/>
              <a:gd name="connsiteX1" fmla="*/ 72571 w 348343"/>
              <a:gd name="connsiteY1" fmla="*/ 508000 h 508000"/>
              <a:gd name="connsiteX2" fmla="*/ 348343 w 348343"/>
              <a:gd name="connsiteY2" fmla="*/ 203200 h 508000"/>
              <a:gd name="connsiteX3" fmla="*/ 0 w 348343"/>
              <a:gd name="connsiteY3" fmla="*/ 0 h 508000"/>
            </a:gdLst>
            <a:ahLst/>
            <a:cxnLst>
              <a:cxn ang="0">
                <a:pos x="connsiteX0" y="connsiteY0"/>
              </a:cxn>
              <a:cxn ang="0">
                <a:pos x="connsiteX1" y="connsiteY1"/>
              </a:cxn>
              <a:cxn ang="0">
                <a:pos x="connsiteX2" y="connsiteY2"/>
              </a:cxn>
              <a:cxn ang="0">
                <a:pos x="connsiteX3" y="connsiteY3"/>
              </a:cxn>
            </a:cxnLst>
            <a:rect l="l" t="t" r="r" b="b"/>
            <a:pathLst>
              <a:path w="348343" h="508000">
                <a:moveTo>
                  <a:pt x="0" y="0"/>
                </a:moveTo>
                <a:lnTo>
                  <a:pt x="72571" y="508000"/>
                </a:lnTo>
                <a:lnTo>
                  <a:pt x="348343" y="203200"/>
                </a:lnTo>
                <a:lnTo>
                  <a:pt x="0" y="0"/>
                </a:lnTo>
                <a:close/>
              </a:path>
            </a:pathLst>
          </a:cu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7"/>
          <p:cNvGrpSpPr/>
          <p:nvPr/>
        </p:nvGrpSpPr>
        <p:grpSpPr>
          <a:xfrm>
            <a:off x="3910781" y="2048931"/>
            <a:ext cx="2838183" cy="939800"/>
            <a:chOff x="3118863" y="1494119"/>
            <a:chExt cx="2838183" cy="939800"/>
          </a:xfrm>
        </p:grpSpPr>
        <p:grpSp>
          <p:nvGrpSpPr>
            <p:cNvPr id="2" name="组合 1"/>
            <p:cNvGrpSpPr/>
            <p:nvPr/>
          </p:nvGrpSpPr>
          <p:grpSpPr>
            <a:xfrm>
              <a:off x="3118863" y="1494119"/>
              <a:ext cx="2838183" cy="939800"/>
              <a:chOff x="5109029" y="1574801"/>
              <a:chExt cx="3904342" cy="1168399"/>
            </a:xfrm>
          </p:grpSpPr>
          <p:sp>
            <p:nvSpPr>
              <p:cNvPr id="12" name="矩形 11"/>
              <p:cNvSpPr/>
              <p:nvPr/>
            </p:nvSpPr>
            <p:spPr>
              <a:xfrm>
                <a:off x="6381247" y="1582057"/>
                <a:ext cx="2632124" cy="1161143"/>
              </a:xfrm>
              <a:prstGeom prst="rect">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5109029" y="1574801"/>
                <a:ext cx="1270000" cy="1161143"/>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800" dirty="0">
                    <a:solidFill>
                      <a:schemeClr val="bg2">
                        <a:lumMod val="25000"/>
                      </a:schemeClr>
                    </a:solidFill>
                  </a:rPr>
                  <a:t>01</a:t>
                </a:r>
                <a:endParaRPr lang="zh-CN" altLang="en-US" sz="4800" dirty="0">
                  <a:solidFill>
                    <a:schemeClr val="bg2">
                      <a:lumMod val="25000"/>
                    </a:schemeClr>
                  </a:solidFill>
                </a:endParaRPr>
              </a:p>
            </p:txBody>
          </p:sp>
        </p:grpSp>
        <p:sp>
          <p:nvSpPr>
            <p:cNvPr id="4" name="文本框 3"/>
            <p:cNvSpPr txBox="1"/>
            <p:nvPr/>
          </p:nvSpPr>
          <p:spPr>
            <a:xfrm>
              <a:off x="4265704" y="1857935"/>
              <a:ext cx="1385048" cy="369332"/>
            </a:xfrm>
            <a:prstGeom prst="rect">
              <a:avLst/>
            </a:prstGeom>
            <a:noFill/>
          </p:spPr>
          <p:txBody>
            <a:bodyPr wrap="square" rtlCol="0">
              <a:spAutoFit/>
            </a:bodyPr>
            <a:lstStyle/>
            <a:p>
              <a:r>
                <a:rPr lang="zh-CN" altLang="en-US" dirty="0"/>
                <a:t>案例研讨</a:t>
              </a:r>
              <a:endParaRPr lang="en-US" altLang="zh-CN" dirty="0"/>
            </a:p>
          </p:txBody>
        </p:sp>
      </p:grpSp>
      <p:grpSp>
        <p:nvGrpSpPr>
          <p:cNvPr id="18" name="组合 17"/>
          <p:cNvGrpSpPr/>
          <p:nvPr/>
        </p:nvGrpSpPr>
        <p:grpSpPr>
          <a:xfrm>
            <a:off x="3910781" y="3816741"/>
            <a:ext cx="2838183" cy="939800"/>
            <a:chOff x="3118863" y="1494119"/>
            <a:chExt cx="2838183" cy="939800"/>
          </a:xfrm>
        </p:grpSpPr>
        <p:grpSp>
          <p:nvGrpSpPr>
            <p:cNvPr id="19" name="组合 18"/>
            <p:cNvGrpSpPr/>
            <p:nvPr/>
          </p:nvGrpSpPr>
          <p:grpSpPr>
            <a:xfrm>
              <a:off x="3118863" y="1494119"/>
              <a:ext cx="2838183" cy="939800"/>
              <a:chOff x="5109029" y="1574801"/>
              <a:chExt cx="3904342" cy="1168399"/>
            </a:xfrm>
          </p:grpSpPr>
          <p:sp>
            <p:nvSpPr>
              <p:cNvPr id="21" name="矩形 20"/>
              <p:cNvSpPr/>
              <p:nvPr/>
            </p:nvSpPr>
            <p:spPr>
              <a:xfrm>
                <a:off x="6381247" y="1582057"/>
                <a:ext cx="2632124" cy="1161143"/>
              </a:xfrm>
              <a:prstGeom prst="rect">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5109029" y="1574801"/>
                <a:ext cx="1270000" cy="116114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800" dirty="0">
                    <a:solidFill>
                      <a:schemeClr val="bg2">
                        <a:lumMod val="25000"/>
                      </a:schemeClr>
                    </a:solidFill>
                  </a:rPr>
                  <a:t>02</a:t>
                </a:r>
                <a:endParaRPr lang="zh-CN" altLang="en-US" sz="4800" dirty="0">
                  <a:solidFill>
                    <a:schemeClr val="bg2">
                      <a:lumMod val="25000"/>
                    </a:schemeClr>
                  </a:solidFill>
                </a:endParaRPr>
              </a:p>
            </p:txBody>
          </p:sp>
        </p:grpSp>
        <p:sp>
          <p:nvSpPr>
            <p:cNvPr id="20" name="文本框 19"/>
            <p:cNvSpPr txBox="1"/>
            <p:nvPr/>
          </p:nvSpPr>
          <p:spPr>
            <a:xfrm>
              <a:off x="4303056" y="1775012"/>
              <a:ext cx="1385048" cy="369332"/>
            </a:xfrm>
            <a:prstGeom prst="rect">
              <a:avLst/>
            </a:prstGeom>
            <a:noFill/>
          </p:spPr>
          <p:txBody>
            <a:bodyPr wrap="square" rtlCol="0">
              <a:spAutoFit/>
            </a:bodyPr>
            <a:lstStyle/>
            <a:p>
              <a:r>
                <a:rPr lang="zh-CN" altLang="en-US" dirty="0"/>
                <a:t>知识点拨</a:t>
              </a:r>
              <a:endParaRPr lang="en-US" altLang="zh-CN" dirty="0"/>
            </a:p>
          </p:txBody>
        </p:sp>
      </p:grpSp>
      <p:grpSp>
        <p:nvGrpSpPr>
          <p:cNvPr id="23" name="组合 22"/>
          <p:cNvGrpSpPr/>
          <p:nvPr/>
        </p:nvGrpSpPr>
        <p:grpSpPr>
          <a:xfrm>
            <a:off x="8105112" y="2070796"/>
            <a:ext cx="2838183" cy="941574"/>
            <a:chOff x="3118863" y="1486508"/>
            <a:chExt cx="2838183" cy="941574"/>
          </a:xfrm>
        </p:grpSpPr>
        <p:grpSp>
          <p:nvGrpSpPr>
            <p:cNvPr id="24" name="组合 23"/>
            <p:cNvGrpSpPr/>
            <p:nvPr/>
          </p:nvGrpSpPr>
          <p:grpSpPr>
            <a:xfrm>
              <a:off x="3118863" y="1486508"/>
              <a:ext cx="2838183" cy="941574"/>
              <a:chOff x="5109029" y="1565339"/>
              <a:chExt cx="3904342" cy="1170605"/>
            </a:xfrm>
          </p:grpSpPr>
          <p:sp>
            <p:nvSpPr>
              <p:cNvPr id="26" name="矩形 25"/>
              <p:cNvSpPr/>
              <p:nvPr/>
            </p:nvSpPr>
            <p:spPr>
              <a:xfrm>
                <a:off x="6381247" y="1565339"/>
                <a:ext cx="2632124" cy="1161143"/>
              </a:xfrm>
              <a:prstGeom prst="rect">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5109029" y="1574801"/>
                <a:ext cx="1270000" cy="116114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800" dirty="0">
                    <a:solidFill>
                      <a:schemeClr val="bg2">
                        <a:lumMod val="25000"/>
                      </a:schemeClr>
                    </a:solidFill>
                  </a:rPr>
                  <a:t>03</a:t>
                </a:r>
                <a:endParaRPr lang="zh-CN" altLang="en-US" sz="4800" dirty="0">
                  <a:solidFill>
                    <a:schemeClr val="bg2">
                      <a:lumMod val="25000"/>
                    </a:schemeClr>
                  </a:solidFill>
                </a:endParaRPr>
              </a:p>
            </p:txBody>
          </p:sp>
        </p:grpSp>
        <p:sp>
          <p:nvSpPr>
            <p:cNvPr id="25" name="文本框 24"/>
            <p:cNvSpPr txBox="1"/>
            <p:nvPr/>
          </p:nvSpPr>
          <p:spPr>
            <a:xfrm>
              <a:off x="4278404" y="1819835"/>
              <a:ext cx="1385048" cy="369332"/>
            </a:xfrm>
            <a:prstGeom prst="rect">
              <a:avLst/>
            </a:prstGeom>
            <a:noFill/>
          </p:spPr>
          <p:txBody>
            <a:bodyPr wrap="square" rtlCol="0">
              <a:spAutoFit/>
            </a:bodyPr>
            <a:lstStyle/>
            <a:p>
              <a:r>
                <a:rPr lang="zh-CN" altLang="en-US" dirty="0"/>
                <a:t>技能训练</a:t>
              </a:r>
              <a:endParaRPr lang="en-US" altLang="zh-CN" dirty="0"/>
            </a:p>
          </p:txBody>
        </p:sp>
      </p:grpSp>
      <p:grpSp>
        <p:nvGrpSpPr>
          <p:cNvPr id="28" name="组合 27"/>
          <p:cNvGrpSpPr/>
          <p:nvPr/>
        </p:nvGrpSpPr>
        <p:grpSpPr>
          <a:xfrm>
            <a:off x="8105112" y="3819659"/>
            <a:ext cx="2838183" cy="939800"/>
            <a:chOff x="3118863" y="1494119"/>
            <a:chExt cx="2838183" cy="939800"/>
          </a:xfrm>
        </p:grpSpPr>
        <p:grpSp>
          <p:nvGrpSpPr>
            <p:cNvPr id="29" name="组合 28"/>
            <p:cNvGrpSpPr/>
            <p:nvPr/>
          </p:nvGrpSpPr>
          <p:grpSpPr>
            <a:xfrm>
              <a:off x="3118863" y="1494119"/>
              <a:ext cx="2838183" cy="939800"/>
              <a:chOff x="5109029" y="1574801"/>
              <a:chExt cx="3904342" cy="1168399"/>
            </a:xfrm>
          </p:grpSpPr>
          <p:sp>
            <p:nvSpPr>
              <p:cNvPr id="31" name="矩形 30"/>
              <p:cNvSpPr/>
              <p:nvPr/>
            </p:nvSpPr>
            <p:spPr>
              <a:xfrm>
                <a:off x="6381247" y="1582057"/>
                <a:ext cx="2632124" cy="1161143"/>
              </a:xfrm>
              <a:prstGeom prst="rect">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5109029" y="1574801"/>
                <a:ext cx="1270000" cy="116114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800" dirty="0">
                    <a:solidFill>
                      <a:schemeClr val="bg2">
                        <a:lumMod val="25000"/>
                      </a:schemeClr>
                    </a:solidFill>
                  </a:rPr>
                  <a:t>04</a:t>
                </a:r>
                <a:endParaRPr lang="zh-CN" altLang="en-US" sz="4800" dirty="0">
                  <a:solidFill>
                    <a:schemeClr val="bg2">
                      <a:lumMod val="25000"/>
                    </a:schemeClr>
                  </a:solidFill>
                </a:endParaRPr>
              </a:p>
            </p:txBody>
          </p:sp>
        </p:grpSp>
        <p:sp>
          <p:nvSpPr>
            <p:cNvPr id="30" name="文本框 29"/>
            <p:cNvSpPr txBox="1"/>
            <p:nvPr/>
          </p:nvSpPr>
          <p:spPr>
            <a:xfrm>
              <a:off x="4276164" y="1828800"/>
              <a:ext cx="1385048" cy="369332"/>
            </a:xfrm>
            <a:prstGeom prst="rect">
              <a:avLst/>
            </a:prstGeom>
            <a:noFill/>
          </p:spPr>
          <p:txBody>
            <a:bodyPr wrap="square" rtlCol="0">
              <a:spAutoFit/>
            </a:bodyPr>
            <a:lstStyle/>
            <a:p>
              <a:r>
                <a:rPr lang="zh-CN" altLang="en-US" dirty="0"/>
                <a:t>学以致用</a:t>
              </a:r>
              <a:endParaRPr lang="en-US" altLang="zh-CN" dirty="0"/>
            </a:p>
          </p:txBody>
        </p:sp>
      </p:grpSp>
      <p:sp>
        <p:nvSpPr>
          <p:cNvPr id="11" name="任意多边形 10"/>
          <p:cNvSpPr/>
          <p:nvPr/>
        </p:nvSpPr>
        <p:spPr>
          <a:xfrm rot="6347891">
            <a:off x="2955154" y="4133820"/>
            <a:ext cx="449943" cy="638628"/>
          </a:xfrm>
          <a:custGeom>
            <a:avLst/>
            <a:gdLst>
              <a:gd name="connsiteX0" fmla="*/ 0 w 449943"/>
              <a:gd name="connsiteY0" fmla="*/ 0 h 638628"/>
              <a:gd name="connsiteX1" fmla="*/ 58057 w 449943"/>
              <a:gd name="connsiteY1" fmla="*/ 638628 h 638628"/>
              <a:gd name="connsiteX2" fmla="*/ 449943 w 449943"/>
              <a:gd name="connsiteY2" fmla="*/ 232228 h 638628"/>
              <a:gd name="connsiteX3" fmla="*/ 0 w 449943"/>
              <a:gd name="connsiteY3" fmla="*/ 0 h 638628"/>
            </a:gdLst>
            <a:ahLst/>
            <a:cxnLst>
              <a:cxn ang="0">
                <a:pos x="connsiteX0" y="connsiteY0"/>
              </a:cxn>
              <a:cxn ang="0">
                <a:pos x="connsiteX1" y="connsiteY1"/>
              </a:cxn>
              <a:cxn ang="0">
                <a:pos x="connsiteX2" y="connsiteY2"/>
              </a:cxn>
              <a:cxn ang="0">
                <a:pos x="connsiteX3" y="connsiteY3"/>
              </a:cxn>
            </a:cxnLst>
            <a:rect l="l" t="t" r="r" b="b"/>
            <a:pathLst>
              <a:path w="449943" h="638628">
                <a:moveTo>
                  <a:pt x="0" y="0"/>
                </a:moveTo>
                <a:lnTo>
                  <a:pt x="58057" y="638628"/>
                </a:lnTo>
                <a:lnTo>
                  <a:pt x="449943" y="232228"/>
                </a:lnTo>
                <a:lnTo>
                  <a:pt x="0" y="0"/>
                </a:lnTo>
                <a:close/>
              </a:path>
            </a:pathLst>
          </a:custGeom>
          <a:solidFill>
            <a:srgbClr val="14C9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灯片编号占位符 32"/>
          <p:cNvSpPr>
            <a:spLocks noGrp="1"/>
          </p:cNvSpPr>
          <p:nvPr>
            <p:ph type="sldNum" sz="quarter" idx="12"/>
          </p:nvPr>
        </p:nvSpPr>
        <p:spPr/>
        <p:txBody>
          <a:bodyPr/>
          <a:lstStyle/>
          <a:p>
            <a:fld id="{FB7A3ED1-8A86-444E-A5FA-8BBDB1966EAF}" type="slidenum">
              <a:rPr lang="zh-CN" altLang="en-US" smtClean="0"/>
              <a:pPr/>
              <a:t>2</a:t>
            </a:fld>
            <a:endParaRPr lang="zh-CN" altLang="en-US" dirty="0"/>
          </a:p>
        </p:txBody>
      </p:sp>
      <p:pic>
        <p:nvPicPr>
          <p:cNvPr id="2050" name="Picture 2" descr="C:\Users\lenovo\Desktop\15.png"/>
          <p:cNvPicPr>
            <a:picLocks noChangeAspect="1" noChangeArrowheads="1"/>
          </p:cNvPicPr>
          <p:nvPr/>
        </p:nvPicPr>
        <p:blipFill>
          <a:blip r:embed="rId2" cstate="print"/>
          <a:srcRect/>
          <a:stretch>
            <a:fillRect/>
          </a:stretch>
        </p:blipFill>
        <p:spPr bwMode="auto">
          <a:xfrm>
            <a:off x="1371600" y="-419100"/>
            <a:ext cx="3581400" cy="3581400"/>
          </a:xfrm>
          <a:prstGeom prst="rect">
            <a:avLst/>
          </a:prstGeom>
          <a:noFill/>
        </p:spPr>
      </p:pic>
    </p:spTree>
    <p:extLst>
      <p:ext uri="{BB962C8B-B14F-4D97-AF65-F5344CB8AC3E}">
        <p14:creationId xmlns:p14="http://schemas.microsoft.com/office/powerpoint/2010/main" val="73253310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灯片编号占位符 32"/>
          <p:cNvSpPr>
            <a:spLocks noGrp="1"/>
          </p:cNvSpPr>
          <p:nvPr>
            <p:ph type="sldNum" sz="quarter" idx="12"/>
          </p:nvPr>
        </p:nvSpPr>
        <p:spPr/>
        <p:txBody>
          <a:bodyPr/>
          <a:lstStyle/>
          <a:p>
            <a:fld id="{FB7A3ED1-8A86-444E-A5FA-8BBDB1966EAF}" type="slidenum">
              <a:rPr lang="zh-CN" altLang="en-US" smtClean="0"/>
              <a:pPr/>
              <a:t>3</a:t>
            </a:fld>
            <a:endParaRPr lang="zh-CN" altLang="en-US" dirty="0"/>
          </a:p>
        </p:txBody>
      </p:sp>
      <p:grpSp>
        <p:nvGrpSpPr>
          <p:cNvPr id="16" name="组合 33"/>
          <p:cNvGrpSpPr/>
          <p:nvPr/>
        </p:nvGrpSpPr>
        <p:grpSpPr>
          <a:xfrm rot="20927943" flipH="1">
            <a:off x="432900" y="4510281"/>
            <a:ext cx="2051700" cy="2340684"/>
            <a:chOff x="1118017" y="1286242"/>
            <a:chExt cx="2302177" cy="2576310"/>
          </a:xfrm>
        </p:grpSpPr>
        <p:sp>
          <p:nvSpPr>
            <p:cNvPr id="36" name="任意多边形 35"/>
            <p:cNvSpPr/>
            <p:nvPr/>
          </p:nvSpPr>
          <p:spPr>
            <a:xfrm rot="251092">
              <a:off x="1118017" y="2971800"/>
              <a:ext cx="1545020" cy="614855"/>
            </a:xfrm>
            <a:custGeom>
              <a:avLst/>
              <a:gdLst>
                <a:gd name="connsiteX0" fmla="*/ 0 w 1545020"/>
                <a:gd name="connsiteY0" fmla="*/ 0 h 614855"/>
                <a:gd name="connsiteX1" fmla="*/ 1545020 w 1545020"/>
                <a:gd name="connsiteY1" fmla="*/ 614855 h 614855"/>
                <a:gd name="connsiteX2" fmla="*/ 1277007 w 1545020"/>
                <a:gd name="connsiteY2" fmla="*/ 78828 h 614855"/>
                <a:gd name="connsiteX3" fmla="*/ 0 w 1545020"/>
                <a:gd name="connsiteY3" fmla="*/ 0 h 614855"/>
              </a:gdLst>
              <a:ahLst/>
              <a:cxnLst>
                <a:cxn ang="0">
                  <a:pos x="connsiteX0" y="connsiteY0"/>
                </a:cxn>
                <a:cxn ang="0">
                  <a:pos x="connsiteX1" y="connsiteY1"/>
                </a:cxn>
                <a:cxn ang="0">
                  <a:pos x="connsiteX2" y="connsiteY2"/>
                </a:cxn>
                <a:cxn ang="0">
                  <a:pos x="connsiteX3" y="connsiteY3"/>
                </a:cxn>
              </a:cxnLst>
              <a:rect l="l" t="t" r="r" b="b"/>
              <a:pathLst>
                <a:path w="1545020" h="614855">
                  <a:moveTo>
                    <a:pt x="0" y="0"/>
                  </a:moveTo>
                  <a:lnTo>
                    <a:pt x="1545020" y="614855"/>
                  </a:lnTo>
                  <a:lnTo>
                    <a:pt x="1277007" y="78828"/>
                  </a:lnTo>
                  <a:lnTo>
                    <a:pt x="0" y="0"/>
                  </a:lnTo>
                  <a:close/>
                </a:path>
              </a:pathLst>
            </a:custGeom>
            <a:solidFill>
              <a:srgbClr val="14C97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7" name="任意多边形 36"/>
            <p:cNvSpPr/>
            <p:nvPr/>
          </p:nvSpPr>
          <p:spPr>
            <a:xfrm>
              <a:off x="1127752" y="1286242"/>
              <a:ext cx="2270235" cy="1860331"/>
            </a:xfrm>
            <a:custGeom>
              <a:avLst/>
              <a:gdLst>
                <a:gd name="connsiteX0" fmla="*/ 0 w 2270235"/>
                <a:gd name="connsiteY0" fmla="*/ 1639614 h 1860331"/>
                <a:gd name="connsiteX1" fmla="*/ 1797269 w 2270235"/>
                <a:gd name="connsiteY1" fmla="*/ 1860331 h 1860331"/>
                <a:gd name="connsiteX2" fmla="*/ 2270235 w 2270235"/>
                <a:gd name="connsiteY2" fmla="*/ 851338 h 1860331"/>
                <a:gd name="connsiteX3" fmla="*/ 1923393 w 2270235"/>
                <a:gd name="connsiteY3" fmla="*/ 0 h 1860331"/>
                <a:gd name="connsiteX4" fmla="*/ 1686911 w 2270235"/>
                <a:gd name="connsiteY4" fmla="*/ 1150883 h 1860331"/>
                <a:gd name="connsiteX5" fmla="*/ 0 w 2270235"/>
                <a:gd name="connsiteY5" fmla="*/ 1639614 h 18603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70235" h="1860331">
                  <a:moveTo>
                    <a:pt x="0" y="1639614"/>
                  </a:moveTo>
                  <a:lnTo>
                    <a:pt x="1797269" y="1860331"/>
                  </a:lnTo>
                  <a:lnTo>
                    <a:pt x="2270235" y="851338"/>
                  </a:lnTo>
                  <a:lnTo>
                    <a:pt x="1923393" y="0"/>
                  </a:lnTo>
                  <a:lnTo>
                    <a:pt x="1686911" y="1150883"/>
                  </a:lnTo>
                  <a:lnTo>
                    <a:pt x="0" y="1639614"/>
                  </a:lnTo>
                  <a:close/>
                </a:path>
              </a:pathLst>
            </a:cu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8" name="任意多边形 37"/>
            <p:cNvSpPr/>
            <p:nvPr/>
          </p:nvSpPr>
          <p:spPr>
            <a:xfrm rot="21416211">
              <a:off x="1324303" y="3310759"/>
              <a:ext cx="1277007" cy="551793"/>
            </a:xfrm>
            <a:custGeom>
              <a:avLst/>
              <a:gdLst>
                <a:gd name="connsiteX0" fmla="*/ 1277007 w 1277007"/>
                <a:gd name="connsiteY0" fmla="*/ 346841 h 551793"/>
                <a:gd name="connsiteX1" fmla="*/ 0 w 1277007"/>
                <a:gd name="connsiteY1" fmla="*/ 551793 h 551793"/>
                <a:gd name="connsiteX2" fmla="*/ 677918 w 1277007"/>
                <a:gd name="connsiteY2" fmla="*/ 0 h 551793"/>
                <a:gd name="connsiteX3" fmla="*/ 1277007 w 1277007"/>
                <a:gd name="connsiteY3" fmla="*/ 346841 h 551793"/>
              </a:gdLst>
              <a:ahLst/>
              <a:cxnLst>
                <a:cxn ang="0">
                  <a:pos x="connsiteX0" y="connsiteY0"/>
                </a:cxn>
                <a:cxn ang="0">
                  <a:pos x="connsiteX1" y="connsiteY1"/>
                </a:cxn>
                <a:cxn ang="0">
                  <a:pos x="connsiteX2" y="connsiteY2"/>
                </a:cxn>
                <a:cxn ang="0">
                  <a:pos x="connsiteX3" y="connsiteY3"/>
                </a:cxn>
              </a:cxnLst>
              <a:rect l="l" t="t" r="r" b="b"/>
              <a:pathLst>
                <a:path w="1277007" h="551793">
                  <a:moveTo>
                    <a:pt x="1277007" y="346841"/>
                  </a:moveTo>
                  <a:lnTo>
                    <a:pt x="0" y="551793"/>
                  </a:lnTo>
                  <a:lnTo>
                    <a:pt x="677918" y="0"/>
                  </a:lnTo>
                  <a:lnTo>
                    <a:pt x="1277007" y="346841"/>
                  </a:lnTo>
                  <a:close/>
                </a:path>
              </a:pathLst>
            </a:custGeom>
            <a:solidFill>
              <a:srgbClr val="07906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9" name="任意多边形 38"/>
            <p:cNvSpPr/>
            <p:nvPr/>
          </p:nvSpPr>
          <p:spPr>
            <a:xfrm>
              <a:off x="2868401" y="2083186"/>
              <a:ext cx="551793" cy="1056290"/>
            </a:xfrm>
            <a:custGeom>
              <a:avLst/>
              <a:gdLst>
                <a:gd name="connsiteX0" fmla="*/ 0 w 551793"/>
                <a:gd name="connsiteY0" fmla="*/ 331076 h 1056290"/>
                <a:gd name="connsiteX1" fmla="*/ 94593 w 551793"/>
                <a:gd name="connsiteY1" fmla="*/ 1056290 h 1056290"/>
                <a:gd name="connsiteX2" fmla="*/ 551793 w 551793"/>
                <a:gd name="connsiteY2" fmla="*/ 0 h 1056290"/>
                <a:gd name="connsiteX3" fmla="*/ 0 w 551793"/>
                <a:gd name="connsiteY3" fmla="*/ 331076 h 1056290"/>
              </a:gdLst>
              <a:ahLst/>
              <a:cxnLst>
                <a:cxn ang="0">
                  <a:pos x="connsiteX0" y="connsiteY0"/>
                </a:cxn>
                <a:cxn ang="0">
                  <a:pos x="connsiteX1" y="connsiteY1"/>
                </a:cxn>
                <a:cxn ang="0">
                  <a:pos x="connsiteX2" y="connsiteY2"/>
                </a:cxn>
                <a:cxn ang="0">
                  <a:pos x="connsiteX3" y="connsiteY3"/>
                </a:cxn>
              </a:cxnLst>
              <a:rect l="l" t="t" r="r" b="b"/>
              <a:pathLst>
                <a:path w="551793" h="1056290">
                  <a:moveTo>
                    <a:pt x="0" y="331076"/>
                  </a:moveTo>
                  <a:lnTo>
                    <a:pt x="94593" y="1056290"/>
                  </a:lnTo>
                  <a:lnTo>
                    <a:pt x="551793" y="0"/>
                  </a:lnTo>
                  <a:lnTo>
                    <a:pt x="0" y="331076"/>
                  </a:ln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
        <p:nvSpPr>
          <p:cNvPr id="43" name="文本框 4"/>
          <p:cNvSpPr txBox="1"/>
          <p:nvPr/>
        </p:nvSpPr>
        <p:spPr>
          <a:xfrm>
            <a:off x="384543" y="463332"/>
            <a:ext cx="4316507" cy="646331"/>
          </a:xfrm>
          <a:prstGeom prst="rect">
            <a:avLst/>
          </a:prstGeom>
          <a:noFill/>
        </p:spPr>
        <p:txBody>
          <a:bodyPr wrap="square" rtlCol="0">
            <a:spAutoFit/>
          </a:bodyPr>
          <a:lstStyle/>
          <a:p>
            <a:pPr algn="ctr"/>
            <a:r>
              <a:rPr lang="zh-CN" altLang="en-US" sz="3600" b="1" dirty="0">
                <a:solidFill>
                  <a:srgbClr val="FFC000"/>
                </a:solidFill>
              </a:rPr>
              <a:t>案例研讨</a:t>
            </a:r>
          </a:p>
        </p:txBody>
      </p:sp>
      <p:grpSp>
        <p:nvGrpSpPr>
          <p:cNvPr id="44" name="组合 43"/>
          <p:cNvGrpSpPr/>
          <p:nvPr/>
        </p:nvGrpSpPr>
        <p:grpSpPr>
          <a:xfrm>
            <a:off x="587542" y="630989"/>
            <a:ext cx="859340" cy="434224"/>
            <a:chOff x="3064042" y="834189"/>
            <a:chExt cx="859340" cy="434224"/>
          </a:xfrm>
        </p:grpSpPr>
        <p:sp>
          <p:nvSpPr>
            <p:cNvPr id="45" name="燕尾形 44"/>
            <p:cNvSpPr/>
            <p:nvPr/>
          </p:nvSpPr>
          <p:spPr>
            <a:xfrm>
              <a:off x="3064042" y="834189"/>
              <a:ext cx="434224" cy="434224"/>
            </a:xfrm>
            <a:prstGeom prst="chevron">
              <a:avLst>
                <a:gd name="adj" fmla="val 47829"/>
              </a:avLst>
            </a:prstGeom>
            <a:solidFill>
              <a:srgbClr val="0A6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6" name="燕尾形 45"/>
            <p:cNvSpPr/>
            <p:nvPr/>
          </p:nvSpPr>
          <p:spPr>
            <a:xfrm>
              <a:off x="3489158" y="834189"/>
              <a:ext cx="434224" cy="434224"/>
            </a:xfrm>
            <a:prstGeom prst="chevron">
              <a:avLst>
                <a:gd name="adj" fmla="val 47829"/>
              </a:avLst>
            </a:prstGeom>
            <a:solidFill>
              <a:srgbClr val="9FE6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47" name="TextBox 46"/>
          <p:cNvSpPr txBox="1"/>
          <p:nvPr/>
        </p:nvSpPr>
        <p:spPr>
          <a:xfrm>
            <a:off x="2768600" y="1485900"/>
            <a:ext cx="8134351" cy="2400657"/>
          </a:xfrm>
          <a:prstGeom prst="rect">
            <a:avLst/>
          </a:prstGeom>
        </p:spPr>
        <p:style>
          <a:lnRef idx="2">
            <a:schemeClr val="accent4"/>
          </a:lnRef>
          <a:fillRef idx="1">
            <a:schemeClr val="lt1"/>
          </a:fillRef>
          <a:effectRef idx="0">
            <a:schemeClr val="accent4"/>
          </a:effectRef>
          <a:fontRef idx="minor">
            <a:schemeClr val="dk1"/>
          </a:fontRef>
        </p:style>
        <p:txBody>
          <a:bodyPr wrap="square" rtlCol="0">
            <a:spAutoFit/>
          </a:bodyPr>
          <a:lstStyle/>
          <a:p>
            <a:pPr>
              <a:lnSpc>
                <a:spcPct val="150000"/>
              </a:lnSpc>
            </a:pPr>
            <a:r>
              <a:rPr lang="en-US" altLang="zh-CN" b="1" dirty="0"/>
              <a:t> </a:t>
            </a:r>
            <a:r>
              <a:rPr lang="zh-CN" altLang="zh-CN" sz="2000" dirty="0" smtClean="0"/>
              <a:t>刘</a:t>
            </a:r>
            <a:r>
              <a:rPr lang="zh-CN" altLang="zh-CN" sz="2000" dirty="0"/>
              <a:t>成是中职学校的一名毕业生，他学习勤奋，专业能力强，组织能力出色，口语表达能力也很出众，而且还是学生会主席。毕业时到一家心仪的公司应聘，他信心十足，志在必得，结果失败而归。原来，面试时他很随意地坐在面试官对面，上身后仰着倚在椅背上，跷着二郎腿，左手放在肚子上，说话时右手指时不时在桌面上点着。</a:t>
            </a:r>
            <a:endParaRPr lang="zh-CN" altLang="zh-CN" dirty="0"/>
          </a:p>
        </p:txBody>
      </p:sp>
      <p:sp>
        <p:nvSpPr>
          <p:cNvPr id="35" name="TextBox 34"/>
          <p:cNvSpPr txBox="1"/>
          <p:nvPr/>
        </p:nvSpPr>
        <p:spPr>
          <a:xfrm>
            <a:off x="279400" y="1968500"/>
            <a:ext cx="266700" cy="461665"/>
          </a:xfrm>
          <a:prstGeom prst="rect">
            <a:avLst/>
          </a:prstGeom>
          <a:noFill/>
        </p:spPr>
        <p:txBody>
          <a:bodyPr wrap="square" rtlCol="0">
            <a:spAutoFit/>
          </a:bodyPr>
          <a:lstStyle/>
          <a:p>
            <a:r>
              <a:rPr lang="en-US" altLang="zh-CN" sz="2400" dirty="0">
                <a:solidFill>
                  <a:schemeClr val="bg1"/>
                </a:solidFill>
              </a:rPr>
              <a:t>1</a:t>
            </a:r>
            <a:endParaRPr lang="zh-CN" altLang="en-US" sz="2400" dirty="0">
              <a:solidFill>
                <a:schemeClr val="bg1"/>
              </a:solidFill>
            </a:endParaRPr>
          </a:p>
        </p:txBody>
      </p:sp>
      <p:grpSp>
        <p:nvGrpSpPr>
          <p:cNvPr id="50" name="组合 49"/>
          <p:cNvGrpSpPr/>
          <p:nvPr/>
        </p:nvGrpSpPr>
        <p:grpSpPr>
          <a:xfrm>
            <a:off x="571500" y="1485899"/>
            <a:ext cx="1706610" cy="504390"/>
            <a:chOff x="319786" y="2984500"/>
            <a:chExt cx="1917700" cy="518658"/>
          </a:xfrm>
        </p:grpSpPr>
        <p:grpSp>
          <p:nvGrpSpPr>
            <p:cNvPr id="40" name="组合 39"/>
            <p:cNvGrpSpPr/>
            <p:nvPr/>
          </p:nvGrpSpPr>
          <p:grpSpPr>
            <a:xfrm rot="10800000">
              <a:off x="319786" y="2984501"/>
              <a:ext cx="1917700" cy="452790"/>
              <a:chOff x="774700" y="2755900"/>
              <a:chExt cx="1612900" cy="383234"/>
            </a:xfrm>
          </p:grpSpPr>
          <p:sp>
            <p:nvSpPr>
              <p:cNvPr id="41" name="矩形 40"/>
              <p:cNvSpPr/>
              <p:nvPr/>
            </p:nvSpPr>
            <p:spPr>
              <a:xfrm>
                <a:off x="774700" y="2755900"/>
                <a:ext cx="1612900" cy="368300"/>
              </a:xfrm>
              <a:prstGeom prst="rect">
                <a:avLst/>
              </a:prstGeom>
              <a:solidFill>
                <a:schemeClr val="accent6">
                  <a:lumMod val="40000"/>
                  <a:lumOff val="60000"/>
                </a:schemeClr>
              </a:solidFill>
              <a:ln>
                <a:noFill/>
              </a:ln>
            </p:spPr>
            <p:style>
              <a:lnRef idx="1">
                <a:schemeClr val="accent6"/>
              </a:lnRef>
              <a:fillRef idx="2">
                <a:schemeClr val="accent6"/>
              </a:fillRef>
              <a:effectRef idx="1">
                <a:schemeClr val="accent6"/>
              </a:effectRef>
              <a:fontRef idx="minor">
                <a:schemeClr val="dk1"/>
              </a:fontRef>
            </p:style>
            <p:txBody>
              <a:bodyPr rtlCol="0" anchor="ctr"/>
              <a:lstStyle/>
              <a:p>
                <a:pPr algn="ctr"/>
                <a:endParaRPr lang="zh-CN" altLang="en-US"/>
              </a:p>
            </p:txBody>
          </p:sp>
          <p:sp>
            <p:nvSpPr>
              <p:cNvPr id="42" name="六边形 41"/>
              <p:cNvSpPr/>
              <p:nvPr/>
            </p:nvSpPr>
            <p:spPr>
              <a:xfrm rot="1721746">
                <a:off x="833085" y="2762047"/>
                <a:ext cx="437421" cy="377087"/>
              </a:xfrm>
              <a:prstGeom prst="hexagon">
                <a:avLst/>
              </a:prstGeom>
              <a:solidFill>
                <a:srgbClr val="92D050"/>
              </a:solidFill>
              <a:ln>
                <a:solidFill>
                  <a:srgbClr val="0E1509"/>
                </a:solidFill>
              </a:ln>
            </p:spPr>
            <p:style>
              <a:lnRef idx="1">
                <a:schemeClr val="accent6"/>
              </a:lnRef>
              <a:fillRef idx="3">
                <a:schemeClr val="accent6"/>
              </a:fillRef>
              <a:effectRef idx="2">
                <a:schemeClr val="accent6"/>
              </a:effectRef>
              <a:fontRef idx="minor">
                <a:schemeClr val="lt1"/>
              </a:fontRef>
            </p:style>
            <p:txBody>
              <a:bodyPr rtlCol="0" anchor="ctr"/>
              <a:lstStyle/>
              <a:p>
                <a:pPr algn="ctr"/>
                <a:endParaRPr lang="zh-CN" altLang="en-US"/>
              </a:p>
            </p:txBody>
          </p:sp>
        </p:grpSp>
        <p:sp>
          <p:nvSpPr>
            <p:cNvPr id="27" name="矩形 26"/>
            <p:cNvSpPr/>
            <p:nvPr/>
          </p:nvSpPr>
          <p:spPr>
            <a:xfrm>
              <a:off x="617201" y="3028434"/>
              <a:ext cx="899198" cy="474724"/>
            </a:xfrm>
            <a:prstGeom prst="rect">
              <a:avLst/>
            </a:prstGeom>
          </p:spPr>
          <p:txBody>
            <a:bodyPr wrap="none">
              <a:spAutoFit/>
            </a:bodyPr>
            <a:lstStyle/>
            <a:p>
              <a:pPr algn="ctr"/>
              <a:r>
                <a:rPr lang="zh-CN" altLang="en-US" sz="2400" dirty="0">
                  <a:latin typeface="+mn-ea"/>
                </a:rPr>
                <a:t>案例</a:t>
              </a:r>
            </a:p>
          </p:txBody>
        </p:sp>
        <p:sp>
          <p:nvSpPr>
            <p:cNvPr id="48" name="TextBox 47"/>
            <p:cNvSpPr txBox="1"/>
            <p:nvPr/>
          </p:nvSpPr>
          <p:spPr>
            <a:xfrm>
              <a:off x="1739900" y="2984500"/>
              <a:ext cx="266700" cy="461665"/>
            </a:xfrm>
            <a:prstGeom prst="rect">
              <a:avLst/>
            </a:prstGeom>
            <a:noFill/>
          </p:spPr>
          <p:txBody>
            <a:bodyPr wrap="square" rtlCol="0">
              <a:spAutoFit/>
            </a:bodyPr>
            <a:lstStyle/>
            <a:p>
              <a:r>
                <a:rPr lang="en-US" altLang="zh-CN" sz="2400" dirty="0">
                  <a:solidFill>
                    <a:schemeClr val="bg1"/>
                  </a:solidFill>
                </a:rPr>
                <a:t>1</a:t>
              </a:r>
              <a:endParaRPr lang="zh-CN" altLang="en-US" sz="2400" dirty="0">
                <a:solidFill>
                  <a:schemeClr val="bg1"/>
                </a:solidFill>
              </a:endParaRPr>
            </a:p>
          </p:txBody>
        </p:sp>
      </p:grpSp>
      <p:grpSp>
        <p:nvGrpSpPr>
          <p:cNvPr id="21" name="组合 20">
            <a:extLst>
              <a:ext uri="{FF2B5EF4-FFF2-40B4-BE49-F238E27FC236}">
                <a16:creationId xmlns="" xmlns:a16="http://schemas.microsoft.com/office/drawing/2014/main" id="{08AB9D99-841A-4BD8-90B4-E95157CC9A75}"/>
              </a:ext>
            </a:extLst>
          </p:cNvPr>
          <p:cNvGrpSpPr/>
          <p:nvPr/>
        </p:nvGrpSpPr>
        <p:grpSpPr>
          <a:xfrm>
            <a:off x="2666999" y="5029200"/>
            <a:ext cx="1041401" cy="571500"/>
            <a:chOff x="2666999" y="5029200"/>
            <a:chExt cx="1041401" cy="571500"/>
          </a:xfrm>
        </p:grpSpPr>
        <p:sp>
          <p:nvSpPr>
            <p:cNvPr id="22" name="右箭头 31">
              <a:extLst>
                <a:ext uri="{FF2B5EF4-FFF2-40B4-BE49-F238E27FC236}">
                  <a16:creationId xmlns="" xmlns:a16="http://schemas.microsoft.com/office/drawing/2014/main" id="{5B397C06-B7A9-4E9F-82D4-CF03A5F0B197}"/>
                </a:ext>
              </a:extLst>
            </p:cNvPr>
            <p:cNvSpPr/>
            <p:nvPr/>
          </p:nvSpPr>
          <p:spPr>
            <a:xfrm>
              <a:off x="2666999" y="5029200"/>
              <a:ext cx="990601" cy="571500"/>
            </a:xfrm>
            <a:prstGeom prst="rightArrow">
              <a:avLst/>
            </a:prstGeom>
            <a:solidFill>
              <a:schemeClr val="accent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TextBox 33">
              <a:extLst>
                <a:ext uri="{FF2B5EF4-FFF2-40B4-BE49-F238E27FC236}">
                  <a16:creationId xmlns="" xmlns:a16="http://schemas.microsoft.com/office/drawing/2014/main" id="{CC00B82B-ACAB-4B40-B1D7-D316147AD840}"/>
                </a:ext>
              </a:extLst>
            </p:cNvPr>
            <p:cNvSpPr txBox="1"/>
            <p:nvPr/>
          </p:nvSpPr>
          <p:spPr>
            <a:xfrm>
              <a:off x="2768600" y="5130800"/>
              <a:ext cx="939800" cy="369332"/>
            </a:xfrm>
            <a:prstGeom prst="rect">
              <a:avLst/>
            </a:prstGeom>
            <a:noFill/>
          </p:spPr>
          <p:txBody>
            <a:bodyPr wrap="square" rtlCol="0">
              <a:spAutoFit/>
            </a:bodyPr>
            <a:lstStyle/>
            <a:p>
              <a:r>
                <a:rPr lang="zh-CN" altLang="en-US" dirty="0"/>
                <a:t>讨论</a:t>
              </a:r>
            </a:p>
          </p:txBody>
        </p:sp>
      </p:grpSp>
      <p:sp>
        <p:nvSpPr>
          <p:cNvPr id="24" name="TextBox 22">
            <a:extLst>
              <a:ext uri="{FF2B5EF4-FFF2-40B4-BE49-F238E27FC236}">
                <a16:creationId xmlns="" xmlns:a16="http://schemas.microsoft.com/office/drawing/2014/main" id="{C39DB887-0A0D-4BA1-BA69-AF8525CE6654}"/>
              </a:ext>
            </a:extLst>
          </p:cNvPr>
          <p:cNvSpPr txBox="1"/>
          <p:nvPr/>
        </p:nvSpPr>
        <p:spPr>
          <a:xfrm>
            <a:off x="3728120" y="5100022"/>
            <a:ext cx="7082931" cy="369332"/>
          </a:xfrm>
          <a:prstGeom prst="rect">
            <a:avLst/>
          </a:prstGeom>
        </p:spPr>
        <p:style>
          <a:lnRef idx="2">
            <a:schemeClr val="accent6"/>
          </a:lnRef>
          <a:fillRef idx="1">
            <a:schemeClr val="lt1"/>
          </a:fillRef>
          <a:effectRef idx="0">
            <a:schemeClr val="accent6"/>
          </a:effectRef>
          <a:fontRef idx="minor">
            <a:schemeClr val="dk1"/>
          </a:fontRef>
        </p:style>
        <p:txBody>
          <a:bodyPr wrap="square" rtlCol="0">
            <a:spAutoFit/>
          </a:bodyPr>
          <a:lstStyle/>
          <a:p>
            <a:r>
              <a:rPr lang="zh-CN" altLang="zh-CN" dirty="0"/>
              <a:t>请同学们模仿一下刘成面试时的仪态，说说他面试失败的原因。</a:t>
            </a:r>
          </a:p>
        </p:txBody>
      </p:sp>
    </p:spTree>
    <p:extLst>
      <p:ext uri="{BB962C8B-B14F-4D97-AF65-F5344CB8AC3E}">
        <p14:creationId xmlns:p14="http://schemas.microsoft.com/office/powerpoint/2010/main" val="32912654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box(in)">
                                      <p:cBhvr>
                                        <p:cTn id="7" dur="500"/>
                                        <p:tgtEl>
                                          <p:spTgt spid="4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21"/>
                                        </p:tgtEl>
                                        <p:attrNameLst>
                                          <p:attrName>style.visibility</p:attrName>
                                        </p:attrNameLst>
                                      </p:cBhvr>
                                      <p:to>
                                        <p:strVal val="visible"/>
                                      </p:to>
                                    </p:set>
                                    <p:anim calcmode="lin" valueType="num">
                                      <p:cBhvr additive="base">
                                        <p:cTn id="12" dur="500" fill="hold"/>
                                        <p:tgtEl>
                                          <p:spTgt spid="21"/>
                                        </p:tgtEl>
                                        <p:attrNameLst>
                                          <p:attrName>ppt_x</p:attrName>
                                        </p:attrNameLst>
                                      </p:cBhvr>
                                      <p:tavLst>
                                        <p:tav tm="0">
                                          <p:val>
                                            <p:strVal val="#ppt_x"/>
                                          </p:val>
                                        </p:tav>
                                        <p:tav tm="100000">
                                          <p:val>
                                            <p:strVal val="#ppt_x"/>
                                          </p:val>
                                        </p:tav>
                                      </p:tavLst>
                                    </p:anim>
                                    <p:anim calcmode="lin" valueType="num">
                                      <p:cBhvr additive="base">
                                        <p:cTn id="13"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24"/>
                                        </p:tgtEl>
                                        <p:attrNameLst>
                                          <p:attrName>style.visibility</p:attrName>
                                        </p:attrNameLst>
                                      </p:cBhvr>
                                      <p:to>
                                        <p:strVal val="visible"/>
                                      </p:to>
                                    </p:set>
                                    <p:anim calcmode="lin" valueType="num">
                                      <p:cBhvr additive="base">
                                        <p:cTn id="18" dur="500" fill="hold"/>
                                        <p:tgtEl>
                                          <p:spTgt spid="24"/>
                                        </p:tgtEl>
                                        <p:attrNameLst>
                                          <p:attrName>ppt_x</p:attrName>
                                        </p:attrNameLst>
                                      </p:cBhvr>
                                      <p:tavLst>
                                        <p:tav tm="0">
                                          <p:val>
                                            <p:strVal val="#ppt_x"/>
                                          </p:val>
                                        </p:tav>
                                        <p:tav tm="100000">
                                          <p:val>
                                            <p:strVal val="#ppt_x"/>
                                          </p:val>
                                        </p:tav>
                                      </p:tavLst>
                                    </p:anim>
                                    <p:anim calcmode="lin" valueType="num">
                                      <p:cBhvr additive="base">
                                        <p:cTn id="19"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animBg="1"/>
      <p:bldP spid="24"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灯片编号占位符 32"/>
          <p:cNvSpPr>
            <a:spLocks noGrp="1"/>
          </p:cNvSpPr>
          <p:nvPr>
            <p:ph type="sldNum" sz="quarter" idx="12"/>
          </p:nvPr>
        </p:nvSpPr>
        <p:spPr/>
        <p:txBody>
          <a:bodyPr/>
          <a:lstStyle/>
          <a:p>
            <a:fld id="{FB7A3ED1-8A86-444E-A5FA-8BBDB1966EAF}" type="slidenum">
              <a:rPr lang="zh-CN" altLang="en-US" smtClean="0"/>
              <a:pPr/>
              <a:t>4</a:t>
            </a:fld>
            <a:endParaRPr lang="zh-CN" altLang="en-US" dirty="0"/>
          </a:p>
        </p:txBody>
      </p:sp>
      <p:sp>
        <p:nvSpPr>
          <p:cNvPr id="43" name="文本框 4"/>
          <p:cNvSpPr txBox="1"/>
          <p:nvPr/>
        </p:nvSpPr>
        <p:spPr>
          <a:xfrm>
            <a:off x="384543" y="463332"/>
            <a:ext cx="4316507" cy="646331"/>
          </a:xfrm>
          <a:prstGeom prst="rect">
            <a:avLst/>
          </a:prstGeom>
          <a:noFill/>
        </p:spPr>
        <p:txBody>
          <a:bodyPr wrap="square" rtlCol="0">
            <a:spAutoFit/>
          </a:bodyPr>
          <a:lstStyle/>
          <a:p>
            <a:pPr algn="ctr"/>
            <a:r>
              <a:rPr lang="zh-CN" altLang="en-US" sz="3600" b="1" dirty="0">
                <a:solidFill>
                  <a:srgbClr val="FFC000"/>
                </a:solidFill>
              </a:rPr>
              <a:t>案例研讨</a:t>
            </a:r>
          </a:p>
        </p:txBody>
      </p:sp>
      <p:grpSp>
        <p:nvGrpSpPr>
          <p:cNvPr id="3" name="组合 43"/>
          <p:cNvGrpSpPr/>
          <p:nvPr/>
        </p:nvGrpSpPr>
        <p:grpSpPr>
          <a:xfrm>
            <a:off x="587542" y="630989"/>
            <a:ext cx="859340" cy="434224"/>
            <a:chOff x="3064042" y="834189"/>
            <a:chExt cx="859340" cy="434224"/>
          </a:xfrm>
        </p:grpSpPr>
        <p:sp>
          <p:nvSpPr>
            <p:cNvPr id="45" name="燕尾形 44"/>
            <p:cNvSpPr/>
            <p:nvPr/>
          </p:nvSpPr>
          <p:spPr>
            <a:xfrm>
              <a:off x="3064042" y="834189"/>
              <a:ext cx="434224" cy="434224"/>
            </a:xfrm>
            <a:prstGeom prst="chevron">
              <a:avLst>
                <a:gd name="adj" fmla="val 47829"/>
              </a:avLst>
            </a:prstGeom>
            <a:solidFill>
              <a:srgbClr val="0A6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6" name="燕尾形 45"/>
            <p:cNvSpPr/>
            <p:nvPr/>
          </p:nvSpPr>
          <p:spPr>
            <a:xfrm>
              <a:off x="3489158" y="834189"/>
              <a:ext cx="434224" cy="434224"/>
            </a:xfrm>
            <a:prstGeom prst="chevron">
              <a:avLst>
                <a:gd name="adj" fmla="val 47829"/>
              </a:avLst>
            </a:prstGeom>
            <a:solidFill>
              <a:srgbClr val="9FE6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47" name="TextBox 46"/>
          <p:cNvSpPr txBox="1"/>
          <p:nvPr/>
        </p:nvSpPr>
        <p:spPr>
          <a:xfrm>
            <a:off x="2984500" y="1503062"/>
            <a:ext cx="7650370" cy="2400657"/>
          </a:xfrm>
          <a:prstGeom prst="rect">
            <a:avLst/>
          </a:prstGeom>
        </p:spPr>
        <p:style>
          <a:lnRef idx="2">
            <a:schemeClr val="accent4"/>
          </a:lnRef>
          <a:fillRef idx="1">
            <a:schemeClr val="lt1"/>
          </a:fillRef>
          <a:effectRef idx="0">
            <a:schemeClr val="accent4"/>
          </a:effectRef>
          <a:fontRef idx="minor">
            <a:schemeClr val="dk1"/>
          </a:fontRef>
        </p:style>
        <p:txBody>
          <a:bodyPr wrap="square" rtlCol="0">
            <a:spAutoFit/>
          </a:bodyPr>
          <a:lstStyle/>
          <a:p>
            <a:pPr>
              <a:lnSpc>
                <a:spcPct val="150000"/>
              </a:lnSpc>
            </a:pPr>
            <a:r>
              <a:rPr lang="en-US" altLang="zh-CN" dirty="0"/>
              <a:t> </a:t>
            </a:r>
            <a:r>
              <a:rPr lang="zh-CN" altLang="zh-CN" sz="2000" dirty="0" smtClean="0"/>
              <a:t>有</a:t>
            </a:r>
            <a:r>
              <a:rPr lang="zh-CN" altLang="zh-CN" sz="2000" dirty="0"/>
              <a:t>一位学习成绩挺优秀的毕业生去一家大公司应聘，在面试官面前他手足无措，脑袋低垂、弓肩缩背地站在那儿，回答问题声如蚊蚁。结果可想而知。面试官对他说：“很遗憾，小伙子。我知道你很紧张，但是没有过硬的心理素质和良好风貌的人是不符合我们企业的要求的。”</a:t>
            </a:r>
            <a:endParaRPr lang="zh-CN" altLang="zh-CN" dirty="0"/>
          </a:p>
        </p:txBody>
      </p:sp>
      <p:sp>
        <p:nvSpPr>
          <p:cNvPr id="35" name="TextBox 34"/>
          <p:cNvSpPr txBox="1"/>
          <p:nvPr/>
        </p:nvSpPr>
        <p:spPr>
          <a:xfrm>
            <a:off x="279400" y="1968500"/>
            <a:ext cx="266700" cy="461665"/>
          </a:xfrm>
          <a:prstGeom prst="rect">
            <a:avLst/>
          </a:prstGeom>
          <a:noFill/>
        </p:spPr>
        <p:txBody>
          <a:bodyPr wrap="square" rtlCol="0">
            <a:spAutoFit/>
          </a:bodyPr>
          <a:lstStyle/>
          <a:p>
            <a:r>
              <a:rPr lang="en-US" altLang="zh-CN" sz="2400" dirty="0">
                <a:solidFill>
                  <a:schemeClr val="bg1"/>
                </a:solidFill>
              </a:rPr>
              <a:t>1</a:t>
            </a:r>
            <a:endParaRPr lang="zh-CN" altLang="en-US" sz="2400" dirty="0">
              <a:solidFill>
                <a:schemeClr val="bg1"/>
              </a:solidFill>
            </a:endParaRPr>
          </a:p>
        </p:txBody>
      </p:sp>
      <p:grpSp>
        <p:nvGrpSpPr>
          <p:cNvPr id="4" name="组合 49"/>
          <p:cNvGrpSpPr/>
          <p:nvPr/>
        </p:nvGrpSpPr>
        <p:grpSpPr>
          <a:xfrm>
            <a:off x="571500" y="1485899"/>
            <a:ext cx="1706610" cy="504390"/>
            <a:chOff x="319786" y="2984500"/>
            <a:chExt cx="1917700" cy="518658"/>
          </a:xfrm>
        </p:grpSpPr>
        <p:grpSp>
          <p:nvGrpSpPr>
            <p:cNvPr id="5" name="组合 39"/>
            <p:cNvGrpSpPr/>
            <p:nvPr/>
          </p:nvGrpSpPr>
          <p:grpSpPr>
            <a:xfrm rot="10800000">
              <a:off x="319786" y="2984501"/>
              <a:ext cx="1917700" cy="452790"/>
              <a:chOff x="774700" y="2755900"/>
              <a:chExt cx="1612900" cy="383234"/>
            </a:xfrm>
          </p:grpSpPr>
          <p:sp>
            <p:nvSpPr>
              <p:cNvPr id="41" name="矩形 40"/>
              <p:cNvSpPr/>
              <p:nvPr/>
            </p:nvSpPr>
            <p:spPr>
              <a:xfrm>
                <a:off x="774700" y="2755900"/>
                <a:ext cx="1612900" cy="368300"/>
              </a:xfrm>
              <a:prstGeom prst="rect">
                <a:avLst/>
              </a:prstGeom>
              <a:solidFill>
                <a:schemeClr val="accent6">
                  <a:lumMod val="40000"/>
                  <a:lumOff val="60000"/>
                </a:schemeClr>
              </a:solidFill>
              <a:ln>
                <a:noFill/>
              </a:ln>
            </p:spPr>
            <p:style>
              <a:lnRef idx="1">
                <a:schemeClr val="accent6"/>
              </a:lnRef>
              <a:fillRef idx="2">
                <a:schemeClr val="accent6"/>
              </a:fillRef>
              <a:effectRef idx="1">
                <a:schemeClr val="accent6"/>
              </a:effectRef>
              <a:fontRef idx="minor">
                <a:schemeClr val="dk1"/>
              </a:fontRef>
            </p:style>
            <p:txBody>
              <a:bodyPr rtlCol="0" anchor="ctr"/>
              <a:lstStyle/>
              <a:p>
                <a:pPr algn="ctr"/>
                <a:endParaRPr lang="zh-CN" altLang="en-US"/>
              </a:p>
            </p:txBody>
          </p:sp>
          <p:sp>
            <p:nvSpPr>
              <p:cNvPr id="42" name="六边形 41"/>
              <p:cNvSpPr/>
              <p:nvPr/>
            </p:nvSpPr>
            <p:spPr>
              <a:xfrm rot="1721746">
                <a:off x="833085" y="2762047"/>
                <a:ext cx="437421" cy="377087"/>
              </a:xfrm>
              <a:prstGeom prst="hexagon">
                <a:avLst/>
              </a:prstGeom>
              <a:solidFill>
                <a:srgbClr val="92D050"/>
              </a:solidFill>
              <a:ln>
                <a:solidFill>
                  <a:srgbClr val="0E1509"/>
                </a:solidFill>
              </a:ln>
            </p:spPr>
            <p:style>
              <a:lnRef idx="1">
                <a:schemeClr val="accent6"/>
              </a:lnRef>
              <a:fillRef idx="3">
                <a:schemeClr val="accent6"/>
              </a:fillRef>
              <a:effectRef idx="2">
                <a:schemeClr val="accent6"/>
              </a:effectRef>
              <a:fontRef idx="minor">
                <a:schemeClr val="lt1"/>
              </a:fontRef>
            </p:style>
            <p:txBody>
              <a:bodyPr rtlCol="0" anchor="ctr"/>
              <a:lstStyle/>
              <a:p>
                <a:pPr algn="ctr"/>
                <a:endParaRPr lang="zh-CN" altLang="en-US"/>
              </a:p>
            </p:txBody>
          </p:sp>
        </p:grpSp>
        <p:sp>
          <p:nvSpPr>
            <p:cNvPr id="27" name="矩形 26"/>
            <p:cNvSpPr/>
            <p:nvPr/>
          </p:nvSpPr>
          <p:spPr>
            <a:xfrm>
              <a:off x="617201" y="3028434"/>
              <a:ext cx="899198" cy="474724"/>
            </a:xfrm>
            <a:prstGeom prst="rect">
              <a:avLst/>
            </a:prstGeom>
          </p:spPr>
          <p:txBody>
            <a:bodyPr wrap="none">
              <a:spAutoFit/>
            </a:bodyPr>
            <a:lstStyle/>
            <a:p>
              <a:pPr algn="ctr"/>
              <a:r>
                <a:rPr lang="zh-CN" altLang="en-US" sz="2400" dirty="0">
                  <a:latin typeface="+mn-ea"/>
                </a:rPr>
                <a:t>案例</a:t>
              </a:r>
            </a:p>
          </p:txBody>
        </p:sp>
        <p:sp>
          <p:nvSpPr>
            <p:cNvPr id="48" name="TextBox 47"/>
            <p:cNvSpPr txBox="1"/>
            <p:nvPr/>
          </p:nvSpPr>
          <p:spPr>
            <a:xfrm>
              <a:off x="1739900" y="2984500"/>
              <a:ext cx="266700" cy="474724"/>
            </a:xfrm>
            <a:prstGeom prst="rect">
              <a:avLst/>
            </a:prstGeom>
            <a:noFill/>
          </p:spPr>
          <p:txBody>
            <a:bodyPr wrap="square" rtlCol="0">
              <a:spAutoFit/>
            </a:bodyPr>
            <a:lstStyle/>
            <a:p>
              <a:r>
                <a:rPr lang="en-US" altLang="zh-CN" sz="2400" dirty="0">
                  <a:solidFill>
                    <a:schemeClr val="bg1"/>
                  </a:solidFill>
                </a:rPr>
                <a:t>2</a:t>
              </a:r>
              <a:endParaRPr lang="zh-CN" altLang="en-US" sz="2400" dirty="0">
                <a:solidFill>
                  <a:schemeClr val="bg1"/>
                </a:solidFill>
              </a:endParaRPr>
            </a:p>
          </p:txBody>
        </p:sp>
      </p:grpSp>
      <p:sp>
        <p:nvSpPr>
          <p:cNvPr id="54" name="TextBox 53"/>
          <p:cNvSpPr txBox="1"/>
          <p:nvPr/>
        </p:nvSpPr>
        <p:spPr>
          <a:xfrm>
            <a:off x="5592145" y="5816600"/>
            <a:ext cx="244057" cy="461665"/>
          </a:xfrm>
          <a:prstGeom prst="rect">
            <a:avLst/>
          </a:prstGeom>
          <a:noFill/>
        </p:spPr>
        <p:txBody>
          <a:bodyPr wrap="square" rtlCol="0">
            <a:spAutoFit/>
          </a:bodyPr>
          <a:lstStyle/>
          <a:p>
            <a:r>
              <a:rPr lang="en-US" altLang="zh-CN" sz="2400" dirty="0">
                <a:solidFill>
                  <a:schemeClr val="bg1"/>
                </a:solidFill>
              </a:rPr>
              <a:t>1</a:t>
            </a:r>
            <a:endParaRPr lang="zh-CN" altLang="en-US" sz="2400" dirty="0">
              <a:solidFill>
                <a:schemeClr val="bg1"/>
              </a:solidFill>
            </a:endParaRPr>
          </a:p>
        </p:txBody>
      </p:sp>
      <p:grpSp>
        <p:nvGrpSpPr>
          <p:cNvPr id="40" name="组合 33"/>
          <p:cNvGrpSpPr/>
          <p:nvPr/>
        </p:nvGrpSpPr>
        <p:grpSpPr>
          <a:xfrm rot="20927943" flipH="1">
            <a:off x="432900" y="4510281"/>
            <a:ext cx="2051700" cy="2340684"/>
            <a:chOff x="1118017" y="1286242"/>
            <a:chExt cx="2302177" cy="2576310"/>
          </a:xfrm>
        </p:grpSpPr>
        <p:sp>
          <p:nvSpPr>
            <p:cNvPr id="44" name="任意多边形 43"/>
            <p:cNvSpPr/>
            <p:nvPr/>
          </p:nvSpPr>
          <p:spPr>
            <a:xfrm rot="251092">
              <a:off x="1118017" y="2971800"/>
              <a:ext cx="1545020" cy="614855"/>
            </a:xfrm>
            <a:custGeom>
              <a:avLst/>
              <a:gdLst>
                <a:gd name="connsiteX0" fmla="*/ 0 w 1545020"/>
                <a:gd name="connsiteY0" fmla="*/ 0 h 614855"/>
                <a:gd name="connsiteX1" fmla="*/ 1545020 w 1545020"/>
                <a:gd name="connsiteY1" fmla="*/ 614855 h 614855"/>
                <a:gd name="connsiteX2" fmla="*/ 1277007 w 1545020"/>
                <a:gd name="connsiteY2" fmla="*/ 78828 h 614855"/>
                <a:gd name="connsiteX3" fmla="*/ 0 w 1545020"/>
                <a:gd name="connsiteY3" fmla="*/ 0 h 614855"/>
              </a:gdLst>
              <a:ahLst/>
              <a:cxnLst>
                <a:cxn ang="0">
                  <a:pos x="connsiteX0" y="connsiteY0"/>
                </a:cxn>
                <a:cxn ang="0">
                  <a:pos x="connsiteX1" y="connsiteY1"/>
                </a:cxn>
                <a:cxn ang="0">
                  <a:pos x="connsiteX2" y="connsiteY2"/>
                </a:cxn>
                <a:cxn ang="0">
                  <a:pos x="connsiteX3" y="connsiteY3"/>
                </a:cxn>
              </a:cxnLst>
              <a:rect l="l" t="t" r="r" b="b"/>
              <a:pathLst>
                <a:path w="1545020" h="614855">
                  <a:moveTo>
                    <a:pt x="0" y="0"/>
                  </a:moveTo>
                  <a:lnTo>
                    <a:pt x="1545020" y="614855"/>
                  </a:lnTo>
                  <a:lnTo>
                    <a:pt x="1277007" y="78828"/>
                  </a:lnTo>
                  <a:lnTo>
                    <a:pt x="0" y="0"/>
                  </a:lnTo>
                  <a:close/>
                </a:path>
              </a:pathLst>
            </a:custGeom>
            <a:solidFill>
              <a:srgbClr val="14C97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9" name="任意多边形 48"/>
            <p:cNvSpPr/>
            <p:nvPr/>
          </p:nvSpPr>
          <p:spPr>
            <a:xfrm>
              <a:off x="1127752" y="1286242"/>
              <a:ext cx="2270235" cy="1860331"/>
            </a:xfrm>
            <a:custGeom>
              <a:avLst/>
              <a:gdLst>
                <a:gd name="connsiteX0" fmla="*/ 0 w 2270235"/>
                <a:gd name="connsiteY0" fmla="*/ 1639614 h 1860331"/>
                <a:gd name="connsiteX1" fmla="*/ 1797269 w 2270235"/>
                <a:gd name="connsiteY1" fmla="*/ 1860331 h 1860331"/>
                <a:gd name="connsiteX2" fmla="*/ 2270235 w 2270235"/>
                <a:gd name="connsiteY2" fmla="*/ 851338 h 1860331"/>
                <a:gd name="connsiteX3" fmla="*/ 1923393 w 2270235"/>
                <a:gd name="connsiteY3" fmla="*/ 0 h 1860331"/>
                <a:gd name="connsiteX4" fmla="*/ 1686911 w 2270235"/>
                <a:gd name="connsiteY4" fmla="*/ 1150883 h 1860331"/>
                <a:gd name="connsiteX5" fmla="*/ 0 w 2270235"/>
                <a:gd name="connsiteY5" fmla="*/ 1639614 h 18603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70235" h="1860331">
                  <a:moveTo>
                    <a:pt x="0" y="1639614"/>
                  </a:moveTo>
                  <a:lnTo>
                    <a:pt x="1797269" y="1860331"/>
                  </a:lnTo>
                  <a:lnTo>
                    <a:pt x="2270235" y="851338"/>
                  </a:lnTo>
                  <a:lnTo>
                    <a:pt x="1923393" y="0"/>
                  </a:lnTo>
                  <a:lnTo>
                    <a:pt x="1686911" y="1150883"/>
                  </a:lnTo>
                  <a:lnTo>
                    <a:pt x="0" y="1639614"/>
                  </a:lnTo>
                  <a:close/>
                </a:path>
              </a:pathLst>
            </a:cu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0" name="任意多边形 49"/>
            <p:cNvSpPr/>
            <p:nvPr/>
          </p:nvSpPr>
          <p:spPr>
            <a:xfrm rot="21416211">
              <a:off x="1324303" y="3310759"/>
              <a:ext cx="1277007" cy="551793"/>
            </a:xfrm>
            <a:custGeom>
              <a:avLst/>
              <a:gdLst>
                <a:gd name="connsiteX0" fmla="*/ 1277007 w 1277007"/>
                <a:gd name="connsiteY0" fmla="*/ 346841 h 551793"/>
                <a:gd name="connsiteX1" fmla="*/ 0 w 1277007"/>
                <a:gd name="connsiteY1" fmla="*/ 551793 h 551793"/>
                <a:gd name="connsiteX2" fmla="*/ 677918 w 1277007"/>
                <a:gd name="connsiteY2" fmla="*/ 0 h 551793"/>
                <a:gd name="connsiteX3" fmla="*/ 1277007 w 1277007"/>
                <a:gd name="connsiteY3" fmla="*/ 346841 h 551793"/>
              </a:gdLst>
              <a:ahLst/>
              <a:cxnLst>
                <a:cxn ang="0">
                  <a:pos x="connsiteX0" y="connsiteY0"/>
                </a:cxn>
                <a:cxn ang="0">
                  <a:pos x="connsiteX1" y="connsiteY1"/>
                </a:cxn>
                <a:cxn ang="0">
                  <a:pos x="connsiteX2" y="connsiteY2"/>
                </a:cxn>
                <a:cxn ang="0">
                  <a:pos x="connsiteX3" y="connsiteY3"/>
                </a:cxn>
              </a:cxnLst>
              <a:rect l="l" t="t" r="r" b="b"/>
              <a:pathLst>
                <a:path w="1277007" h="551793">
                  <a:moveTo>
                    <a:pt x="1277007" y="346841"/>
                  </a:moveTo>
                  <a:lnTo>
                    <a:pt x="0" y="551793"/>
                  </a:lnTo>
                  <a:lnTo>
                    <a:pt x="677918" y="0"/>
                  </a:lnTo>
                  <a:lnTo>
                    <a:pt x="1277007" y="346841"/>
                  </a:lnTo>
                  <a:close/>
                </a:path>
              </a:pathLst>
            </a:custGeom>
            <a:solidFill>
              <a:srgbClr val="07906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1" name="任意多边形 50"/>
            <p:cNvSpPr/>
            <p:nvPr/>
          </p:nvSpPr>
          <p:spPr>
            <a:xfrm>
              <a:off x="2868401" y="2083186"/>
              <a:ext cx="551793" cy="1056290"/>
            </a:xfrm>
            <a:custGeom>
              <a:avLst/>
              <a:gdLst>
                <a:gd name="connsiteX0" fmla="*/ 0 w 551793"/>
                <a:gd name="connsiteY0" fmla="*/ 331076 h 1056290"/>
                <a:gd name="connsiteX1" fmla="*/ 94593 w 551793"/>
                <a:gd name="connsiteY1" fmla="*/ 1056290 h 1056290"/>
                <a:gd name="connsiteX2" fmla="*/ 551793 w 551793"/>
                <a:gd name="connsiteY2" fmla="*/ 0 h 1056290"/>
                <a:gd name="connsiteX3" fmla="*/ 0 w 551793"/>
                <a:gd name="connsiteY3" fmla="*/ 331076 h 1056290"/>
              </a:gdLst>
              <a:ahLst/>
              <a:cxnLst>
                <a:cxn ang="0">
                  <a:pos x="connsiteX0" y="connsiteY0"/>
                </a:cxn>
                <a:cxn ang="0">
                  <a:pos x="connsiteX1" y="connsiteY1"/>
                </a:cxn>
                <a:cxn ang="0">
                  <a:pos x="connsiteX2" y="connsiteY2"/>
                </a:cxn>
                <a:cxn ang="0">
                  <a:pos x="connsiteX3" y="connsiteY3"/>
                </a:cxn>
              </a:cxnLst>
              <a:rect l="l" t="t" r="r" b="b"/>
              <a:pathLst>
                <a:path w="551793" h="1056290">
                  <a:moveTo>
                    <a:pt x="0" y="331076"/>
                  </a:moveTo>
                  <a:lnTo>
                    <a:pt x="94593" y="1056290"/>
                  </a:lnTo>
                  <a:lnTo>
                    <a:pt x="551793" y="0"/>
                  </a:lnTo>
                  <a:lnTo>
                    <a:pt x="0" y="331076"/>
                  </a:ln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
        <p:nvSpPr>
          <p:cNvPr id="21" name="TextBox 22">
            <a:extLst>
              <a:ext uri="{FF2B5EF4-FFF2-40B4-BE49-F238E27FC236}">
                <a16:creationId xmlns="" xmlns:a16="http://schemas.microsoft.com/office/drawing/2014/main" id="{5C0AAA11-6C7E-4F87-92A4-2ED3EFD438D2}"/>
              </a:ext>
            </a:extLst>
          </p:cNvPr>
          <p:cNvSpPr txBox="1"/>
          <p:nvPr/>
        </p:nvSpPr>
        <p:spPr>
          <a:xfrm>
            <a:off x="3489225" y="4589712"/>
            <a:ext cx="7168399" cy="1338828"/>
          </a:xfrm>
          <a:prstGeom prst="rect">
            <a:avLst/>
          </a:prstGeom>
        </p:spPr>
        <p:style>
          <a:lnRef idx="2">
            <a:schemeClr val="accent6"/>
          </a:lnRef>
          <a:fillRef idx="1">
            <a:schemeClr val="lt1"/>
          </a:fillRef>
          <a:effectRef idx="0">
            <a:schemeClr val="accent6"/>
          </a:effectRef>
          <a:fontRef idx="minor">
            <a:schemeClr val="dk1"/>
          </a:fontRef>
        </p:style>
        <p:txBody>
          <a:bodyPr wrap="square" rtlCol="0">
            <a:spAutoFit/>
          </a:bodyPr>
          <a:lstStyle/>
          <a:p>
            <a:pPr>
              <a:lnSpc>
                <a:spcPct val="150000"/>
              </a:lnSpc>
            </a:pPr>
            <a:r>
              <a:rPr lang="zh-CN" altLang="zh-CN" dirty="0" smtClean="0"/>
              <a:t>案例</a:t>
            </a:r>
            <a:r>
              <a:rPr lang="zh-CN" altLang="zh-CN" dirty="0"/>
              <a:t>中面试官判断出这位毕业生很紧张，你认为对吗？具体谈谈判断依据。你认为该怎么做才能更好地表现出自信？想一想，如果你去找工作，面试时你会怎么做？</a:t>
            </a:r>
          </a:p>
        </p:txBody>
      </p:sp>
      <p:grpSp>
        <p:nvGrpSpPr>
          <p:cNvPr id="23" name="组合 22">
            <a:extLst>
              <a:ext uri="{FF2B5EF4-FFF2-40B4-BE49-F238E27FC236}">
                <a16:creationId xmlns="" xmlns:a16="http://schemas.microsoft.com/office/drawing/2014/main" id="{ED22A591-06CB-4082-83BC-E48BDC1307D7}"/>
              </a:ext>
            </a:extLst>
          </p:cNvPr>
          <p:cNvGrpSpPr/>
          <p:nvPr/>
        </p:nvGrpSpPr>
        <p:grpSpPr>
          <a:xfrm>
            <a:off x="2291931" y="4638299"/>
            <a:ext cx="1041401" cy="571500"/>
            <a:chOff x="2666999" y="5029200"/>
            <a:chExt cx="1041401" cy="571500"/>
          </a:xfrm>
        </p:grpSpPr>
        <p:sp>
          <p:nvSpPr>
            <p:cNvPr id="24" name="右箭头 31">
              <a:extLst>
                <a:ext uri="{FF2B5EF4-FFF2-40B4-BE49-F238E27FC236}">
                  <a16:creationId xmlns="" xmlns:a16="http://schemas.microsoft.com/office/drawing/2014/main" id="{A4F31AA6-9614-4CE8-9ADB-FD753AF1D024}"/>
                </a:ext>
              </a:extLst>
            </p:cNvPr>
            <p:cNvSpPr/>
            <p:nvPr/>
          </p:nvSpPr>
          <p:spPr>
            <a:xfrm>
              <a:off x="2666999" y="5029200"/>
              <a:ext cx="990601" cy="571500"/>
            </a:xfrm>
            <a:prstGeom prst="rightArrow">
              <a:avLst/>
            </a:prstGeom>
            <a:solidFill>
              <a:schemeClr val="accent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TextBox 33">
              <a:extLst>
                <a:ext uri="{FF2B5EF4-FFF2-40B4-BE49-F238E27FC236}">
                  <a16:creationId xmlns="" xmlns:a16="http://schemas.microsoft.com/office/drawing/2014/main" id="{6BF7A74F-334E-4139-BA12-2D98D722310C}"/>
                </a:ext>
              </a:extLst>
            </p:cNvPr>
            <p:cNvSpPr txBox="1"/>
            <p:nvPr/>
          </p:nvSpPr>
          <p:spPr>
            <a:xfrm>
              <a:off x="2768600" y="5130800"/>
              <a:ext cx="939800" cy="369332"/>
            </a:xfrm>
            <a:prstGeom prst="rect">
              <a:avLst/>
            </a:prstGeom>
            <a:noFill/>
          </p:spPr>
          <p:txBody>
            <a:bodyPr wrap="square" rtlCol="0">
              <a:spAutoFit/>
            </a:bodyPr>
            <a:lstStyle/>
            <a:p>
              <a:r>
                <a:rPr lang="zh-CN" altLang="en-US" dirty="0"/>
                <a:t>讨论</a:t>
              </a:r>
            </a:p>
          </p:txBody>
        </p:sp>
      </p:grpSp>
    </p:spTree>
    <p:extLst>
      <p:ext uri="{BB962C8B-B14F-4D97-AF65-F5344CB8AC3E}">
        <p14:creationId xmlns:p14="http://schemas.microsoft.com/office/powerpoint/2010/main" val="32912654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1" nodeType="click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box(in)">
                                      <p:cBhvr>
                                        <p:cTn id="7" dur="500"/>
                                        <p:tgtEl>
                                          <p:spTgt spid="4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additive="base">
                                        <p:cTn id="12" dur="500" fill="hold"/>
                                        <p:tgtEl>
                                          <p:spTgt spid="23"/>
                                        </p:tgtEl>
                                        <p:attrNameLst>
                                          <p:attrName>ppt_x</p:attrName>
                                        </p:attrNameLst>
                                      </p:cBhvr>
                                      <p:tavLst>
                                        <p:tav tm="0">
                                          <p:val>
                                            <p:strVal val="#ppt_x"/>
                                          </p:val>
                                        </p:tav>
                                        <p:tav tm="100000">
                                          <p:val>
                                            <p:strVal val="#ppt_x"/>
                                          </p:val>
                                        </p:tav>
                                      </p:tavLst>
                                    </p:anim>
                                    <p:anim calcmode="lin" valueType="num">
                                      <p:cBhvr additive="base">
                                        <p:cTn id="13"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21"/>
                                        </p:tgtEl>
                                        <p:attrNameLst>
                                          <p:attrName>style.visibility</p:attrName>
                                        </p:attrNameLst>
                                      </p:cBhvr>
                                      <p:to>
                                        <p:strVal val="visible"/>
                                      </p:to>
                                    </p:set>
                                    <p:anim calcmode="lin" valueType="num">
                                      <p:cBhvr additive="base">
                                        <p:cTn id="18" dur="500" fill="hold"/>
                                        <p:tgtEl>
                                          <p:spTgt spid="21"/>
                                        </p:tgtEl>
                                        <p:attrNameLst>
                                          <p:attrName>ppt_x</p:attrName>
                                        </p:attrNameLst>
                                      </p:cBhvr>
                                      <p:tavLst>
                                        <p:tav tm="0">
                                          <p:val>
                                            <p:strVal val="#ppt_x"/>
                                          </p:val>
                                        </p:tav>
                                        <p:tav tm="100000">
                                          <p:val>
                                            <p:strVal val="#ppt_x"/>
                                          </p:val>
                                        </p:tav>
                                      </p:tavLst>
                                    </p:anim>
                                    <p:anim calcmode="lin" valueType="num">
                                      <p:cBhvr additive="base">
                                        <p:cTn id="19"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1" animBg="1"/>
      <p:bldP spid="21"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灯片编号占位符 32"/>
          <p:cNvSpPr>
            <a:spLocks noGrp="1"/>
          </p:cNvSpPr>
          <p:nvPr>
            <p:ph type="sldNum" sz="quarter" idx="12"/>
          </p:nvPr>
        </p:nvSpPr>
        <p:spPr/>
        <p:txBody>
          <a:bodyPr/>
          <a:lstStyle/>
          <a:p>
            <a:fld id="{FB7A3ED1-8A86-444E-A5FA-8BBDB1966EAF}" type="slidenum">
              <a:rPr lang="zh-CN" altLang="en-US" smtClean="0"/>
              <a:pPr/>
              <a:t>5</a:t>
            </a:fld>
            <a:endParaRPr lang="zh-CN" altLang="en-US" dirty="0"/>
          </a:p>
        </p:txBody>
      </p:sp>
      <p:sp>
        <p:nvSpPr>
          <p:cNvPr id="43" name="文本框 4"/>
          <p:cNvSpPr txBox="1"/>
          <p:nvPr/>
        </p:nvSpPr>
        <p:spPr>
          <a:xfrm>
            <a:off x="384543" y="463332"/>
            <a:ext cx="4316507" cy="646331"/>
          </a:xfrm>
          <a:prstGeom prst="rect">
            <a:avLst/>
          </a:prstGeom>
          <a:noFill/>
        </p:spPr>
        <p:txBody>
          <a:bodyPr wrap="square" rtlCol="0">
            <a:spAutoFit/>
          </a:bodyPr>
          <a:lstStyle/>
          <a:p>
            <a:pPr algn="ctr"/>
            <a:r>
              <a:rPr lang="zh-CN" altLang="en-US" sz="3600" b="1" dirty="0">
                <a:solidFill>
                  <a:srgbClr val="FFC000"/>
                </a:solidFill>
              </a:rPr>
              <a:t>案例研讨</a:t>
            </a:r>
          </a:p>
        </p:txBody>
      </p:sp>
      <p:grpSp>
        <p:nvGrpSpPr>
          <p:cNvPr id="3" name="组合 43"/>
          <p:cNvGrpSpPr/>
          <p:nvPr/>
        </p:nvGrpSpPr>
        <p:grpSpPr>
          <a:xfrm>
            <a:off x="587542" y="630989"/>
            <a:ext cx="859340" cy="434224"/>
            <a:chOff x="3064042" y="834189"/>
            <a:chExt cx="859340" cy="434224"/>
          </a:xfrm>
        </p:grpSpPr>
        <p:sp>
          <p:nvSpPr>
            <p:cNvPr id="45" name="燕尾形 44"/>
            <p:cNvSpPr/>
            <p:nvPr/>
          </p:nvSpPr>
          <p:spPr>
            <a:xfrm>
              <a:off x="3064042" y="834189"/>
              <a:ext cx="434224" cy="434224"/>
            </a:xfrm>
            <a:prstGeom prst="chevron">
              <a:avLst>
                <a:gd name="adj" fmla="val 47829"/>
              </a:avLst>
            </a:prstGeom>
            <a:solidFill>
              <a:srgbClr val="0A6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6" name="燕尾形 45"/>
            <p:cNvSpPr/>
            <p:nvPr/>
          </p:nvSpPr>
          <p:spPr>
            <a:xfrm>
              <a:off x="3489158" y="834189"/>
              <a:ext cx="434224" cy="434224"/>
            </a:xfrm>
            <a:prstGeom prst="chevron">
              <a:avLst>
                <a:gd name="adj" fmla="val 47829"/>
              </a:avLst>
            </a:prstGeom>
            <a:solidFill>
              <a:srgbClr val="9FE6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47" name="TextBox 46"/>
          <p:cNvSpPr txBox="1"/>
          <p:nvPr/>
        </p:nvSpPr>
        <p:spPr>
          <a:xfrm>
            <a:off x="2727048" y="1387653"/>
            <a:ext cx="7650370" cy="3462486"/>
          </a:xfrm>
          <a:prstGeom prst="rect">
            <a:avLst/>
          </a:prstGeom>
        </p:spPr>
        <p:style>
          <a:lnRef idx="2">
            <a:schemeClr val="accent4"/>
          </a:lnRef>
          <a:fillRef idx="1">
            <a:schemeClr val="lt1"/>
          </a:fillRef>
          <a:effectRef idx="0">
            <a:schemeClr val="accent4"/>
          </a:effectRef>
          <a:fontRef idx="minor">
            <a:schemeClr val="dk1"/>
          </a:fontRef>
        </p:style>
        <p:txBody>
          <a:bodyPr wrap="square" rtlCol="0">
            <a:spAutoFit/>
          </a:bodyPr>
          <a:lstStyle/>
          <a:p>
            <a:pPr>
              <a:lnSpc>
                <a:spcPct val="150000"/>
              </a:lnSpc>
            </a:pPr>
            <a:r>
              <a:rPr lang="en-US" altLang="zh-CN" dirty="0"/>
              <a:t> </a:t>
            </a:r>
            <a:r>
              <a:rPr lang="zh-CN" altLang="zh-CN" sz="1600" dirty="0" smtClean="0"/>
              <a:t>奥黛丽·赫本</a:t>
            </a:r>
            <a:r>
              <a:rPr lang="zh-CN" altLang="zh-CN" sz="1600" dirty="0"/>
              <a:t>是欧美观众非常喜欢的演员，而她最迷人的是她特有的微笑。在赫本还没有成为世界瞩目的明星之前，一位教她形体的老师就要她天天做一个动作，那就是对着镜子练习微笑，笑到自己对镜子里的自己满意为止。起先，赫本很不以为然，根本不知道这是为了什么，根本不把老师的话放在心里，但老师很严格，她没办法，只好天天练。最后她忍不住去问老师这是为什么，老师就告诉她，要想成为一名好演员，要让观众喜欢你，那就要用你最迷人的微笑去打动他们，这样你才能成功……赫本听完后恍然大悟，马上继续开始她的练习，在经过长久的训练后，她终于成功了，直到后来她把所有的观众都当作她自己的镜子，把最美丽的笑容永远留给了人们。</a:t>
            </a:r>
            <a:endParaRPr lang="zh-CN" altLang="zh-CN" dirty="0"/>
          </a:p>
        </p:txBody>
      </p:sp>
      <p:sp>
        <p:nvSpPr>
          <p:cNvPr id="23" name="TextBox 22"/>
          <p:cNvSpPr txBox="1"/>
          <p:nvPr/>
        </p:nvSpPr>
        <p:spPr>
          <a:xfrm>
            <a:off x="3590867" y="5168507"/>
            <a:ext cx="7082931" cy="923330"/>
          </a:xfrm>
          <a:prstGeom prst="rect">
            <a:avLst/>
          </a:prstGeom>
        </p:spPr>
        <p:style>
          <a:lnRef idx="2">
            <a:schemeClr val="accent6"/>
          </a:lnRef>
          <a:fillRef idx="1">
            <a:schemeClr val="lt1"/>
          </a:fillRef>
          <a:effectRef idx="0">
            <a:schemeClr val="accent6"/>
          </a:effectRef>
          <a:fontRef idx="minor">
            <a:schemeClr val="dk1"/>
          </a:fontRef>
        </p:style>
        <p:txBody>
          <a:bodyPr wrap="square" rtlCol="0">
            <a:spAutoFit/>
          </a:bodyPr>
          <a:lstStyle/>
          <a:p>
            <a:pPr>
              <a:lnSpc>
                <a:spcPct val="150000"/>
              </a:lnSpc>
            </a:pPr>
            <a:r>
              <a:rPr lang="en-US" altLang="zh-CN" dirty="0"/>
              <a:t> </a:t>
            </a:r>
            <a:r>
              <a:rPr lang="zh-CN" altLang="zh-CN" dirty="0" smtClean="0"/>
              <a:t>案例</a:t>
            </a:r>
            <a:r>
              <a:rPr lang="zh-CN" altLang="zh-CN" dirty="0"/>
              <a:t>中奥黛丽·赫本的老师让她苦练微笑的原因何在？生活中的你常常向别人展示真诚的微笑吗？为什么这么做？</a:t>
            </a:r>
          </a:p>
        </p:txBody>
      </p:sp>
      <p:sp>
        <p:nvSpPr>
          <p:cNvPr id="35" name="TextBox 34"/>
          <p:cNvSpPr txBox="1"/>
          <p:nvPr/>
        </p:nvSpPr>
        <p:spPr>
          <a:xfrm>
            <a:off x="279400" y="1968500"/>
            <a:ext cx="266700" cy="461665"/>
          </a:xfrm>
          <a:prstGeom prst="rect">
            <a:avLst/>
          </a:prstGeom>
          <a:noFill/>
        </p:spPr>
        <p:txBody>
          <a:bodyPr wrap="square" rtlCol="0">
            <a:spAutoFit/>
          </a:bodyPr>
          <a:lstStyle/>
          <a:p>
            <a:r>
              <a:rPr lang="en-US" altLang="zh-CN" sz="2400" dirty="0">
                <a:solidFill>
                  <a:schemeClr val="bg1"/>
                </a:solidFill>
              </a:rPr>
              <a:t>1</a:t>
            </a:r>
            <a:endParaRPr lang="zh-CN" altLang="en-US" sz="2400" dirty="0">
              <a:solidFill>
                <a:schemeClr val="bg1"/>
              </a:solidFill>
            </a:endParaRPr>
          </a:p>
        </p:txBody>
      </p:sp>
      <p:grpSp>
        <p:nvGrpSpPr>
          <p:cNvPr id="4" name="组合 49"/>
          <p:cNvGrpSpPr/>
          <p:nvPr/>
        </p:nvGrpSpPr>
        <p:grpSpPr>
          <a:xfrm>
            <a:off x="571500" y="1485899"/>
            <a:ext cx="1706610" cy="504390"/>
            <a:chOff x="319786" y="2984500"/>
            <a:chExt cx="1917700" cy="518658"/>
          </a:xfrm>
        </p:grpSpPr>
        <p:grpSp>
          <p:nvGrpSpPr>
            <p:cNvPr id="5" name="组合 39"/>
            <p:cNvGrpSpPr/>
            <p:nvPr/>
          </p:nvGrpSpPr>
          <p:grpSpPr>
            <a:xfrm rot="10800000">
              <a:off x="319786" y="2984501"/>
              <a:ext cx="1917700" cy="452790"/>
              <a:chOff x="774700" y="2755900"/>
              <a:chExt cx="1612900" cy="383234"/>
            </a:xfrm>
          </p:grpSpPr>
          <p:sp>
            <p:nvSpPr>
              <p:cNvPr id="41" name="矩形 40"/>
              <p:cNvSpPr/>
              <p:nvPr/>
            </p:nvSpPr>
            <p:spPr>
              <a:xfrm>
                <a:off x="774700" y="2755900"/>
                <a:ext cx="1612900" cy="368300"/>
              </a:xfrm>
              <a:prstGeom prst="rect">
                <a:avLst/>
              </a:prstGeom>
              <a:solidFill>
                <a:schemeClr val="accent6">
                  <a:lumMod val="40000"/>
                  <a:lumOff val="60000"/>
                </a:schemeClr>
              </a:solidFill>
              <a:ln>
                <a:noFill/>
              </a:ln>
            </p:spPr>
            <p:style>
              <a:lnRef idx="1">
                <a:schemeClr val="accent6"/>
              </a:lnRef>
              <a:fillRef idx="2">
                <a:schemeClr val="accent6"/>
              </a:fillRef>
              <a:effectRef idx="1">
                <a:schemeClr val="accent6"/>
              </a:effectRef>
              <a:fontRef idx="minor">
                <a:schemeClr val="dk1"/>
              </a:fontRef>
            </p:style>
            <p:txBody>
              <a:bodyPr rtlCol="0" anchor="ctr"/>
              <a:lstStyle/>
              <a:p>
                <a:pPr algn="ctr"/>
                <a:endParaRPr lang="zh-CN" altLang="en-US"/>
              </a:p>
            </p:txBody>
          </p:sp>
          <p:sp>
            <p:nvSpPr>
              <p:cNvPr id="42" name="六边形 41"/>
              <p:cNvSpPr/>
              <p:nvPr/>
            </p:nvSpPr>
            <p:spPr>
              <a:xfrm rot="1721746">
                <a:off x="833085" y="2762047"/>
                <a:ext cx="437421" cy="377087"/>
              </a:xfrm>
              <a:prstGeom prst="hexagon">
                <a:avLst/>
              </a:prstGeom>
              <a:solidFill>
                <a:srgbClr val="92D050"/>
              </a:solidFill>
              <a:ln>
                <a:solidFill>
                  <a:srgbClr val="0E1509"/>
                </a:solidFill>
              </a:ln>
            </p:spPr>
            <p:style>
              <a:lnRef idx="1">
                <a:schemeClr val="accent6"/>
              </a:lnRef>
              <a:fillRef idx="3">
                <a:schemeClr val="accent6"/>
              </a:fillRef>
              <a:effectRef idx="2">
                <a:schemeClr val="accent6"/>
              </a:effectRef>
              <a:fontRef idx="minor">
                <a:schemeClr val="lt1"/>
              </a:fontRef>
            </p:style>
            <p:txBody>
              <a:bodyPr rtlCol="0" anchor="ctr"/>
              <a:lstStyle/>
              <a:p>
                <a:pPr algn="ctr"/>
                <a:endParaRPr lang="zh-CN" altLang="en-US"/>
              </a:p>
            </p:txBody>
          </p:sp>
        </p:grpSp>
        <p:sp>
          <p:nvSpPr>
            <p:cNvPr id="27" name="矩形 26"/>
            <p:cNvSpPr/>
            <p:nvPr/>
          </p:nvSpPr>
          <p:spPr>
            <a:xfrm>
              <a:off x="617201" y="3028434"/>
              <a:ext cx="899198" cy="474724"/>
            </a:xfrm>
            <a:prstGeom prst="rect">
              <a:avLst/>
            </a:prstGeom>
          </p:spPr>
          <p:txBody>
            <a:bodyPr wrap="none">
              <a:spAutoFit/>
            </a:bodyPr>
            <a:lstStyle/>
            <a:p>
              <a:pPr algn="ctr"/>
              <a:r>
                <a:rPr lang="zh-CN" altLang="en-US" sz="2400" dirty="0">
                  <a:latin typeface="+mn-ea"/>
                </a:rPr>
                <a:t>案例</a:t>
              </a:r>
            </a:p>
          </p:txBody>
        </p:sp>
        <p:sp>
          <p:nvSpPr>
            <p:cNvPr id="48" name="TextBox 47"/>
            <p:cNvSpPr txBox="1"/>
            <p:nvPr/>
          </p:nvSpPr>
          <p:spPr>
            <a:xfrm>
              <a:off x="1739900" y="2984500"/>
              <a:ext cx="266700" cy="474724"/>
            </a:xfrm>
            <a:prstGeom prst="rect">
              <a:avLst/>
            </a:prstGeom>
            <a:noFill/>
          </p:spPr>
          <p:txBody>
            <a:bodyPr wrap="square" rtlCol="0">
              <a:spAutoFit/>
            </a:bodyPr>
            <a:lstStyle/>
            <a:p>
              <a:r>
                <a:rPr lang="en-US" altLang="zh-CN" sz="2400" dirty="0">
                  <a:solidFill>
                    <a:schemeClr val="bg1"/>
                  </a:solidFill>
                </a:rPr>
                <a:t>3</a:t>
              </a:r>
              <a:endParaRPr lang="zh-CN" altLang="en-US" sz="2400" dirty="0">
                <a:solidFill>
                  <a:schemeClr val="bg1"/>
                </a:solidFill>
              </a:endParaRPr>
            </a:p>
          </p:txBody>
        </p:sp>
      </p:grpSp>
      <p:grpSp>
        <p:nvGrpSpPr>
          <p:cNvPr id="31" name="组合 30"/>
          <p:cNvGrpSpPr/>
          <p:nvPr/>
        </p:nvGrpSpPr>
        <p:grpSpPr>
          <a:xfrm>
            <a:off x="2465501" y="5354938"/>
            <a:ext cx="1041401" cy="571500"/>
            <a:chOff x="2666999" y="5029200"/>
            <a:chExt cx="1041401" cy="571500"/>
          </a:xfrm>
        </p:grpSpPr>
        <p:sp>
          <p:nvSpPr>
            <p:cNvPr id="32" name="右箭头 31"/>
            <p:cNvSpPr/>
            <p:nvPr/>
          </p:nvSpPr>
          <p:spPr>
            <a:xfrm>
              <a:off x="2666999" y="5029200"/>
              <a:ext cx="990601" cy="571500"/>
            </a:xfrm>
            <a:prstGeom prst="rightArrow">
              <a:avLst/>
            </a:prstGeom>
            <a:solidFill>
              <a:schemeClr val="accent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TextBox 33"/>
            <p:cNvSpPr txBox="1"/>
            <p:nvPr/>
          </p:nvSpPr>
          <p:spPr>
            <a:xfrm>
              <a:off x="2768600" y="5130800"/>
              <a:ext cx="939800" cy="369332"/>
            </a:xfrm>
            <a:prstGeom prst="rect">
              <a:avLst/>
            </a:prstGeom>
            <a:noFill/>
          </p:spPr>
          <p:txBody>
            <a:bodyPr wrap="square" rtlCol="0">
              <a:spAutoFit/>
            </a:bodyPr>
            <a:lstStyle/>
            <a:p>
              <a:r>
                <a:rPr lang="zh-CN" altLang="en-US" dirty="0"/>
                <a:t>讨论</a:t>
              </a:r>
            </a:p>
          </p:txBody>
        </p:sp>
      </p:grpSp>
      <p:grpSp>
        <p:nvGrpSpPr>
          <p:cNvPr id="40" name="组合 33"/>
          <p:cNvGrpSpPr/>
          <p:nvPr/>
        </p:nvGrpSpPr>
        <p:grpSpPr>
          <a:xfrm rot="20927943" flipH="1">
            <a:off x="432900" y="4510281"/>
            <a:ext cx="2051700" cy="2340684"/>
            <a:chOff x="1118017" y="1286242"/>
            <a:chExt cx="2302177" cy="2576310"/>
          </a:xfrm>
        </p:grpSpPr>
        <p:sp>
          <p:nvSpPr>
            <p:cNvPr id="44" name="任意多边形 43"/>
            <p:cNvSpPr/>
            <p:nvPr/>
          </p:nvSpPr>
          <p:spPr>
            <a:xfrm rot="251092">
              <a:off x="1118017" y="2971800"/>
              <a:ext cx="1545020" cy="614855"/>
            </a:xfrm>
            <a:custGeom>
              <a:avLst/>
              <a:gdLst>
                <a:gd name="connsiteX0" fmla="*/ 0 w 1545020"/>
                <a:gd name="connsiteY0" fmla="*/ 0 h 614855"/>
                <a:gd name="connsiteX1" fmla="*/ 1545020 w 1545020"/>
                <a:gd name="connsiteY1" fmla="*/ 614855 h 614855"/>
                <a:gd name="connsiteX2" fmla="*/ 1277007 w 1545020"/>
                <a:gd name="connsiteY2" fmla="*/ 78828 h 614855"/>
                <a:gd name="connsiteX3" fmla="*/ 0 w 1545020"/>
                <a:gd name="connsiteY3" fmla="*/ 0 h 614855"/>
              </a:gdLst>
              <a:ahLst/>
              <a:cxnLst>
                <a:cxn ang="0">
                  <a:pos x="connsiteX0" y="connsiteY0"/>
                </a:cxn>
                <a:cxn ang="0">
                  <a:pos x="connsiteX1" y="connsiteY1"/>
                </a:cxn>
                <a:cxn ang="0">
                  <a:pos x="connsiteX2" y="connsiteY2"/>
                </a:cxn>
                <a:cxn ang="0">
                  <a:pos x="connsiteX3" y="connsiteY3"/>
                </a:cxn>
              </a:cxnLst>
              <a:rect l="l" t="t" r="r" b="b"/>
              <a:pathLst>
                <a:path w="1545020" h="614855">
                  <a:moveTo>
                    <a:pt x="0" y="0"/>
                  </a:moveTo>
                  <a:lnTo>
                    <a:pt x="1545020" y="614855"/>
                  </a:lnTo>
                  <a:lnTo>
                    <a:pt x="1277007" y="78828"/>
                  </a:lnTo>
                  <a:lnTo>
                    <a:pt x="0" y="0"/>
                  </a:lnTo>
                  <a:close/>
                </a:path>
              </a:pathLst>
            </a:custGeom>
            <a:solidFill>
              <a:srgbClr val="14C97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9" name="任意多边形 48"/>
            <p:cNvSpPr/>
            <p:nvPr/>
          </p:nvSpPr>
          <p:spPr>
            <a:xfrm>
              <a:off x="1127752" y="1286242"/>
              <a:ext cx="2270235" cy="1860331"/>
            </a:xfrm>
            <a:custGeom>
              <a:avLst/>
              <a:gdLst>
                <a:gd name="connsiteX0" fmla="*/ 0 w 2270235"/>
                <a:gd name="connsiteY0" fmla="*/ 1639614 h 1860331"/>
                <a:gd name="connsiteX1" fmla="*/ 1797269 w 2270235"/>
                <a:gd name="connsiteY1" fmla="*/ 1860331 h 1860331"/>
                <a:gd name="connsiteX2" fmla="*/ 2270235 w 2270235"/>
                <a:gd name="connsiteY2" fmla="*/ 851338 h 1860331"/>
                <a:gd name="connsiteX3" fmla="*/ 1923393 w 2270235"/>
                <a:gd name="connsiteY3" fmla="*/ 0 h 1860331"/>
                <a:gd name="connsiteX4" fmla="*/ 1686911 w 2270235"/>
                <a:gd name="connsiteY4" fmla="*/ 1150883 h 1860331"/>
                <a:gd name="connsiteX5" fmla="*/ 0 w 2270235"/>
                <a:gd name="connsiteY5" fmla="*/ 1639614 h 18603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70235" h="1860331">
                  <a:moveTo>
                    <a:pt x="0" y="1639614"/>
                  </a:moveTo>
                  <a:lnTo>
                    <a:pt x="1797269" y="1860331"/>
                  </a:lnTo>
                  <a:lnTo>
                    <a:pt x="2270235" y="851338"/>
                  </a:lnTo>
                  <a:lnTo>
                    <a:pt x="1923393" y="0"/>
                  </a:lnTo>
                  <a:lnTo>
                    <a:pt x="1686911" y="1150883"/>
                  </a:lnTo>
                  <a:lnTo>
                    <a:pt x="0" y="1639614"/>
                  </a:lnTo>
                  <a:close/>
                </a:path>
              </a:pathLst>
            </a:cu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0" name="任意多边形 49"/>
            <p:cNvSpPr/>
            <p:nvPr/>
          </p:nvSpPr>
          <p:spPr>
            <a:xfrm rot="21416211">
              <a:off x="1324303" y="3310759"/>
              <a:ext cx="1277007" cy="551793"/>
            </a:xfrm>
            <a:custGeom>
              <a:avLst/>
              <a:gdLst>
                <a:gd name="connsiteX0" fmla="*/ 1277007 w 1277007"/>
                <a:gd name="connsiteY0" fmla="*/ 346841 h 551793"/>
                <a:gd name="connsiteX1" fmla="*/ 0 w 1277007"/>
                <a:gd name="connsiteY1" fmla="*/ 551793 h 551793"/>
                <a:gd name="connsiteX2" fmla="*/ 677918 w 1277007"/>
                <a:gd name="connsiteY2" fmla="*/ 0 h 551793"/>
                <a:gd name="connsiteX3" fmla="*/ 1277007 w 1277007"/>
                <a:gd name="connsiteY3" fmla="*/ 346841 h 551793"/>
              </a:gdLst>
              <a:ahLst/>
              <a:cxnLst>
                <a:cxn ang="0">
                  <a:pos x="connsiteX0" y="connsiteY0"/>
                </a:cxn>
                <a:cxn ang="0">
                  <a:pos x="connsiteX1" y="connsiteY1"/>
                </a:cxn>
                <a:cxn ang="0">
                  <a:pos x="connsiteX2" y="connsiteY2"/>
                </a:cxn>
                <a:cxn ang="0">
                  <a:pos x="connsiteX3" y="connsiteY3"/>
                </a:cxn>
              </a:cxnLst>
              <a:rect l="l" t="t" r="r" b="b"/>
              <a:pathLst>
                <a:path w="1277007" h="551793">
                  <a:moveTo>
                    <a:pt x="1277007" y="346841"/>
                  </a:moveTo>
                  <a:lnTo>
                    <a:pt x="0" y="551793"/>
                  </a:lnTo>
                  <a:lnTo>
                    <a:pt x="677918" y="0"/>
                  </a:lnTo>
                  <a:lnTo>
                    <a:pt x="1277007" y="346841"/>
                  </a:lnTo>
                  <a:close/>
                </a:path>
              </a:pathLst>
            </a:custGeom>
            <a:solidFill>
              <a:srgbClr val="07906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1" name="任意多边形 50"/>
            <p:cNvSpPr/>
            <p:nvPr/>
          </p:nvSpPr>
          <p:spPr>
            <a:xfrm>
              <a:off x="2868401" y="2083186"/>
              <a:ext cx="551793" cy="1056290"/>
            </a:xfrm>
            <a:custGeom>
              <a:avLst/>
              <a:gdLst>
                <a:gd name="connsiteX0" fmla="*/ 0 w 551793"/>
                <a:gd name="connsiteY0" fmla="*/ 331076 h 1056290"/>
                <a:gd name="connsiteX1" fmla="*/ 94593 w 551793"/>
                <a:gd name="connsiteY1" fmla="*/ 1056290 h 1056290"/>
                <a:gd name="connsiteX2" fmla="*/ 551793 w 551793"/>
                <a:gd name="connsiteY2" fmla="*/ 0 h 1056290"/>
                <a:gd name="connsiteX3" fmla="*/ 0 w 551793"/>
                <a:gd name="connsiteY3" fmla="*/ 331076 h 1056290"/>
              </a:gdLst>
              <a:ahLst/>
              <a:cxnLst>
                <a:cxn ang="0">
                  <a:pos x="connsiteX0" y="connsiteY0"/>
                </a:cxn>
                <a:cxn ang="0">
                  <a:pos x="connsiteX1" y="connsiteY1"/>
                </a:cxn>
                <a:cxn ang="0">
                  <a:pos x="connsiteX2" y="connsiteY2"/>
                </a:cxn>
                <a:cxn ang="0">
                  <a:pos x="connsiteX3" y="connsiteY3"/>
                </a:cxn>
              </a:cxnLst>
              <a:rect l="l" t="t" r="r" b="b"/>
              <a:pathLst>
                <a:path w="551793" h="1056290">
                  <a:moveTo>
                    <a:pt x="0" y="331076"/>
                  </a:moveTo>
                  <a:lnTo>
                    <a:pt x="94593" y="1056290"/>
                  </a:lnTo>
                  <a:lnTo>
                    <a:pt x="551793" y="0"/>
                  </a:lnTo>
                  <a:lnTo>
                    <a:pt x="0" y="331076"/>
                  </a:ln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Tree>
    <p:extLst>
      <p:ext uri="{BB962C8B-B14F-4D97-AF65-F5344CB8AC3E}">
        <p14:creationId xmlns:p14="http://schemas.microsoft.com/office/powerpoint/2010/main" val="38325453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box(in)">
                                      <p:cBhvr>
                                        <p:cTn id="7" dur="500"/>
                                        <p:tgtEl>
                                          <p:spTgt spid="4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31"/>
                                        </p:tgtEl>
                                        <p:attrNameLst>
                                          <p:attrName>style.visibility</p:attrName>
                                        </p:attrNameLst>
                                      </p:cBhvr>
                                      <p:to>
                                        <p:strVal val="visible"/>
                                      </p:to>
                                    </p:set>
                                    <p:anim calcmode="lin" valueType="num">
                                      <p:cBhvr additive="base">
                                        <p:cTn id="12" dur="500" fill="hold"/>
                                        <p:tgtEl>
                                          <p:spTgt spid="31"/>
                                        </p:tgtEl>
                                        <p:attrNameLst>
                                          <p:attrName>ppt_x</p:attrName>
                                        </p:attrNameLst>
                                      </p:cBhvr>
                                      <p:tavLst>
                                        <p:tav tm="0">
                                          <p:val>
                                            <p:strVal val="#ppt_x"/>
                                          </p:val>
                                        </p:tav>
                                        <p:tav tm="100000">
                                          <p:val>
                                            <p:strVal val="#ppt_x"/>
                                          </p:val>
                                        </p:tav>
                                      </p:tavLst>
                                    </p:anim>
                                    <p:anim calcmode="lin" valueType="num">
                                      <p:cBhvr additive="base">
                                        <p:cTn id="13"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23"/>
                                        </p:tgtEl>
                                        <p:attrNameLst>
                                          <p:attrName>style.visibility</p:attrName>
                                        </p:attrNameLst>
                                      </p:cBhvr>
                                      <p:to>
                                        <p:strVal val="visible"/>
                                      </p:to>
                                    </p:set>
                                    <p:anim calcmode="lin" valueType="num">
                                      <p:cBhvr additive="base">
                                        <p:cTn id="18" dur="500" fill="hold"/>
                                        <p:tgtEl>
                                          <p:spTgt spid="23"/>
                                        </p:tgtEl>
                                        <p:attrNameLst>
                                          <p:attrName>ppt_x</p:attrName>
                                        </p:attrNameLst>
                                      </p:cBhvr>
                                      <p:tavLst>
                                        <p:tav tm="0">
                                          <p:val>
                                            <p:strVal val="#ppt_x"/>
                                          </p:val>
                                        </p:tav>
                                        <p:tav tm="100000">
                                          <p:val>
                                            <p:strVal val="#ppt_x"/>
                                          </p:val>
                                        </p:tav>
                                      </p:tavLst>
                                    </p:anim>
                                    <p:anim calcmode="lin" valueType="num">
                                      <p:cBhvr additive="base">
                                        <p:cTn id="19"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animBg="1"/>
      <p:bldP spid="23"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灯片编号占位符 32"/>
          <p:cNvSpPr>
            <a:spLocks noGrp="1"/>
          </p:cNvSpPr>
          <p:nvPr>
            <p:ph type="sldNum" sz="quarter" idx="12"/>
          </p:nvPr>
        </p:nvSpPr>
        <p:spPr/>
        <p:txBody>
          <a:bodyPr/>
          <a:lstStyle/>
          <a:p>
            <a:fld id="{FB7A3ED1-8A86-444E-A5FA-8BBDB1966EAF}" type="slidenum">
              <a:rPr lang="zh-CN" altLang="en-US" smtClean="0"/>
              <a:pPr/>
              <a:t>6</a:t>
            </a:fld>
            <a:endParaRPr lang="zh-CN" altLang="en-US" dirty="0"/>
          </a:p>
        </p:txBody>
      </p:sp>
      <p:grpSp>
        <p:nvGrpSpPr>
          <p:cNvPr id="2" name="组合 33"/>
          <p:cNvGrpSpPr/>
          <p:nvPr/>
        </p:nvGrpSpPr>
        <p:grpSpPr>
          <a:xfrm rot="20927943" flipH="1">
            <a:off x="461347" y="5064852"/>
            <a:ext cx="1481246" cy="1574788"/>
            <a:chOff x="1118017" y="1286242"/>
            <a:chExt cx="2302177" cy="2576310"/>
          </a:xfrm>
        </p:grpSpPr>
        <p:sp>
          <p:nvSpPr>
            <p:cNvPr id="36" name="任意多边形 35"/>
            <p:cNvSpPr/>
            <p:nvPr/>
          </p:nvSpPr>
          <p:spPr>
            <a:xfrm rot="251092">
              <a:off x="1118017" y="2971800"/>
              <a:ext cx="1545020" cy="614855"/>
            </a:xfrm>
            <a:custGeom>
              <a:avLst/>
              <a:gdLst>
                <a:gd name="connsiteX0" fmla="*/ 0 w 1545020"/>
                <a:gd name="connsiteY0" fmla="*/ 0 h 614855"/>
                <a:gd name="connsiteX1" fmla="*/ 1545020 w 1545020"/>
                <a:gd name="connsiteY1" fmla="*/ 614855 h 614855"/>
                <a:gd name="connsiteX2" fmla="*/ 1277007 w 1545020"/>
                <a:gd name="connsiteY2" fmla="*/ 78828 h 614855"/>
                <a:gd name="connsiteX3" fmla="*/ 0 w 1545020"/>
                <a:gd name="connsiteY3" fmla="*/ 0 h 614855"/>
              </a:gdLst>
              <a:ahLst/>
              <a:cxnLst>
                <a:cxn ang="0">
                  <a:pos x="connsiteX0" y="connsiteY0"/>
                </a:cxn>
                <a:cxn ang="0">
                  <a:pos x="connsiteX1" y="connsiteY1"/>
                </a:cxn>
                <a:cxn ang="0">
                  <a:pos x="connsiteX2" y="connsiteY2"/>
                </a:cxn>
                <a:cxn ang="0">
                  <a:pos x="connsiteX3" y="connsiteY3"/>
                </a:cxn>
              </a:cxnLst>
              <a:rect l="l" t="t" r="r" b="b"/>
              <a:pathLst>
                <a:path w="1545020" h="614855">
                  <a:moveTo>
                    <a:pt x="0" y="0"/>
                  </a:moveTo>
                  <a:lnTo>
                    <a:pt x="1545020" y="614855"/>
                  </a:lnTo>
                  <a:lnTo>
                    <a:pt x="1277007" y="78828"/>
                  </a:lnTo>
                  <a:lnTo>
                    <a:pt x="0" y="0"/>
                  </a:lnTo>
                  <a:close/>
                </a:path>
              </a:pathLst>
            </a:custGeom>
            <a:solidFill>
              <a:srgbClr val="14C97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7" name="任意多边形 36"/>
            <p:cNvSpPr/>
            <p:nvPr/>
          </p:nvSpPr>
          <p:spPr>
            <a:xfrm>
              <a:off x="1127752" y="1286242"/>
              <a:ext cx="2270235" cy="1860331"/>
            </a:xfrm>
            <a:custGeom>
              <a:avLst/>
              <a:gdLst>
                <a:gd name="connsiteX0" fmla="*/ 0 w 2270235"/>
                <a:gd name="connsiteY0" fmla="*/ 1639614 h 1860331"/>
                <a:gd name="connsiteX1" fmla="*/ 1797269 w 2270235"/>
                <a:gd name="connsiteY1" fmla="*/ 1860331 h 1860331"/>
                <a:gd name="connsiteX2" fmla="*/ 2270235 w 2270235"/>
                <a:gd name="connsiteY2" fmla="*/ 851338 h 1860331"/>
                <a:gd name="connsiteX3" fmla="*/ 1923393 w 2270235"/>
                <a:gd name="connsiteY3" fmla="*/ 0 h 1860331"/>
                <a:gd name="connsiteX4" fmla="*/ 1686911 w 2270235"/>
                <a:gd name="connsiteY4" fmla="*/ 1150883 h 1860331"/>
                <a:gd name="connsiteX5" fmla="*/ 0 w 2270235"/>
                <a:gd name="connsiteY5" fmla="*/ 1639614 h 18603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70235" h="1860331">
                  <a:moveTo>
                    <a:pt x="0" y="1639614"/>
                  </a:moveTo>
                  <a:lnTo>
                    <a:pt x="1797269" y="1860331"/>
                  </a:lnTo>
                  <a:lnTo>
                    <a:pt x="2270235" y="851338"/>
                  </a:lnTo>
                  <a:lnTo>
                    <a:pt x="1923393" y="0"/>
                  </a:lnTo>
                  <a:lnTo>
                    <a:pt x="1686911" y="1150883"/>
                  </a:lnTo>
                  <a:lnTo>
                    <a:pt x="0" y="1639614"/>
                  </a:lnTo>
                  <a:close/>
                </a:path>
              </a:pathLst>
            </a:cu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8" name="任意多边形 37"/>
            <p:cNvSpPr/>
            <p:nvPr/>
          </p:nvSpPr>
          <p:spPr>
            <a:xfrm rot="21416211">
              <a:off x="1324303" y="3310759"/>
              <a:ext cx="1277007" cy="551793"/>
            </a:xfrm>
            <a:custGeom>
              <a:avLst/>
              <a:gdLst>
                <a:gd name="connsiteX0" fmla="*/ 1277007 w 1277007"/>
                <a:gd name="connsiteY0" fmla="*/ 346841 h 551793"/>
                <a:gd name="connsiteX1" fmla="*/ 0 w 1277007"/>
                <a:gd name="connsiteY1" fmla="*/ 551793 h 551793"/>
                <a:gd name="connsiteX2" fmla="*/ 677918 w 1277007"/>
                <a:gd name="connsiteY2" fmla="*/ 0 h 551793"/>
                <a:gd name="connsiteX3" fmla="*/ 1277007 w 1277007"/>
                <a:gd name="connsiteY3" fmla="*/ 346841 h 551793"/>
              </a:gdLst>
              <a:ahLst/>
              <a:cxnLst>
                <a:cxn ang="0">
                  <a:pos x="connsiteX0" y="connsiteY0"/>
                </a:cxn>
                <a:cxn ang="0">
                  <a:pos x="connsiteX1" y="connsiteY1"/>
                </a:cxn>
                <a:cxn ang="0">
                  <a:pos x="connsiteX2" y="connsiteY2"/>
                </a:cxn>
                <a:cxn ang="0">
                  <a:pos x="connsiteX3" y="connsiteY3"/>
                </a:cxn>
              </a:cxnLst>
              <a:rect l="l" t="t" r="r" b="b"/>
              <a:pathLst>
                <a:path w="1277007" h="551793">
                  <a:moveTo>
                    <a:pt x="1277007" y="346841"/>
                  </a:moveTo>
                  <a:lnTo>
                    <a:pt x="0" y="551793"/>
                  </a:lnTo>
                  <a:lnTo>
                    <a:pt x="677918" y="0"/>
                  </a:lnTo>
                  <a:lnTo>
                    <a:pt x="1277007" y="346841"/>
                  </a:lnTo>
                  <a:close/>
                </a:path>
              </a:pathLst>
            </a:custGeom>
            <a:solidFill>
              <a:srgbClr val="07906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9" name="任意多边形 38"/>
            <p:cNvSpPr/>
            <p:nvPr/>
          </p:nvSpPr>
          <p:spPr>
            <a:xfrm>
              <a:off x="2868401" y="2083186"/>
              <a:ext cx="551793" cy="1056290"/>
            </a:xfrm>
            <a:custGeom>
              <a:avLst/>
              <a:gdLst>
                <a:gd name="connsiteX0" fmla="*/ 0 w 551793"/>
                <a:gd name="connsiteY0" fmla="*/ 331076 h 1056290"/>
                <a:gd name="connsiteX1" fmla="*/ 94593 w 551793"/>
                <a:gd name="connsiteY1" fmla="*/ 1056290 h 1056290"/>
                <a:gd name="connsiteX2" fmla="*/ 551793 w 551793"/>
                <a:gd name="connsiteY2" fmla="*/ 0 h 1056290"/>
                <a:gd name="connsiteX3" fmla="*/ 0 w 551793"/>
                <a:gd name="connsiteY3" fmla="*/ 331076 h 1056290"/>
              </a:gdLst>
              <a:ahLst/>
              <a:cxnLst>
                <a:cxn ang="0">
                  <a:pos x="connsiteX0" y="connsiteY0"/>
                </a:cxn>
                <a:cxn ang="0">
                  <a:pos x="connsiteX1" y="connsiteY1"/>
                </a:cxn>
                <a:cxn ang="0">
                  <a:pos x="connsiteX2" y="connsiteY2"/>
                </a:cxn>
                <a:cxn ang="0">
                  <a:pos x="connsiteX3" y="connsiteY3"/>
                </a:cxn>
              </a:cxnLst>
              <a:rect l="l" t="t" r="r" b="b"/>
              <a:pathLst>
                <a:path w="551793" h="1056290">
                  <a:moveTo>
                    <a:pt x="0" y="331076"/>
                  </a:moveTo>
                  <a:lnTo>
                    <a:pt x="94593" y="1056290"/>
                  </a:lnTo>
                  <a:lnTo>
                    <a:pt x="551793" y="0"/>
                  </a:lnTo>
                  <a:lnTo>
                    <a:pt x="0" y="331076"/>
                  </a:ln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
        <p:nvSpPr>
          <p:cNvPr id="43" name="文本框 4"/>
          <p:cNvSpPr txBox="1"/>
          <p:nvPr/>
        </p:nvSpPr>
        <p:spPr>
          <a:xfrm>
            <a:off x="422643" y="526832"/>
            <a:ext cx="4316507" cy="646331"/>
          </a:xfrm>
          <a:prstGeom prst="rect">
            <a:avLst/>
          </a:prstGeom>
          <a:noFill/>
        </p:spPr>
        <p:txBody>
          <a:bodyPr wrap="square" rtlCol="0">
            <a:spAutoFit/>
          </a:bodyPr>
          <a:lstStyle/>
          <a:p>
            <a:pPr algn="ctr"/>
            <a:r>
              <a:rPr lang="zh-CN" altLang="en-US" sz="3600" b="1" dirty="0">
                <a:solidFill>
                  <a:srgbClr val="FFC000"/>
                </a:solidFill>
              </a:rPr>
              <a:t>知识点拨</a:t>
            </a:r>
          </a:p>
        </p:txBody>
      </p:sp>
      <p:grpSp>
        <p:nvGrpSpPr>
          <p:cNvPr id="3" name="组合 43"/>
          <p:cNvGrpSpPr/>
          <p:nvPr/>
        </p:nvGrpSpPr>
        <p:grpSpPr>
          <a:xfrm>
            <a:off x="587542" y="630989"/>
            <a:ext cx="859340" cy="434224"/>
            <a:chOff x="3064042" y="834189"/>
            <a:chExt cx="859340" cy="434224"/>
          </a:xfrm>
        </p:grpSpPr>
        <p:sp>
          <p:nvSpPr>
            <p:cNvPr id="45" name="燕尾形 44"/>
            <p:cNvSpPr/>
            <p:nvPr/>
          </p:nvSpPr>
          <p:spPr>
            <a:xfrm>
              <a:off x="3064042" y="834189"/>
              <a:ext cx="434224" cy="434224"/>
            </a:xfrm>
            <a:prstGeom prst="chevron">
              <a:avLst>
                <a:gd name="adj" fmla="val 47829"/>
              </a:avLst>
            </a:prstGeom>
            <a:solidFill>
              <a:srgbClr val="0A6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6" name="燕尾形 45"/>
            <p:cNvSpPr/>
            <p:nvPr/>
          </p:nvSpPr>
          <p:spPr>
            <a:xfrm>
              <a:off x="3489158" y="834189"/>
              <a:ext cx="434224" cy="434224"/>
            </a:xfrm>
            <a:prstGeom prst="chevron">
              <a:avLst>
                <a:gd name="adj" fmla="val 47829"/>
              </a:avLst>
            </a:prstGeom>
            <a:solidFill>
              <a:srgbClr val="9FE6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20" name="组合 19"/>
          <p:cNvGrpSpPr/>
          <p:nvPr/>
        </p:nvGrpSpPr>
        <p:grpSpPr>
          <a:xfrm>
            <a:off x="416880" y="1046701"/>
            <a:ext cx="11198858" cy="4412898"/>
            <a:chOff x="416880" y="1046701"/>
            <a:chExt cx="11198858" cy="4412898"/>
          </a:xfrm>
        </p:grpSpPr>
        <p:pic>
          <p:nvPicPr>
            <p:cNvPr id="21" name="Picture 6" descr="C:\Users\lenovo\Desktop\14.png"/>
            <p:cNvPicPr>
              <a:picLocks noChangeAspect="1" noChangeArrowheads="1"/>
            </p:cNvPicPr>
            <p:nvPr/>
          </p:nvPicPr>
          <p:blipFill>
            <a:blip r:embed="rId2" cstate="print"/>
            <a:srcRect b="64543"/>
            <a:stretch>
              <a:fillRect/>
            </a:stretch>
          </p:blipFill>
          <p:spPr bwMode="auto">
            <a:xfrm>
              <a:off x="416880" y="1046701"/>
              <a:ext cx="7377714" cy="2282425"/>
            </a:xfrm>
            <a:prstGeom prst="rect">
              <a:avLst/>
            </a:prstGeom>
            <a:noFill/>
          </p:spPr>
        </p:pic>
        <p:sp>
          <p:nvSpPr>
            <p:cNvPr id="23" name="TextBox 22"/>
            <p:cNvSpPr txBox="1"/>
            <p:nvPr/>
          </p:nvSpPr>
          <p:spPr>
            <a:xfrm>
              <a:off x="3186114" y="1779233"/>
              <a:ext cx="3286124" cy="1156407"/>
            </a:xfrm>
            <a:prstGeom prst="rect">
              <a:avLst/>
            </a:prstGeom>
            <a:noFill/>
          </p:spPr>
          <p:txBody>
            <a:bodyPr wrap="square" rtlCol="0">
              <a:spAutoFit/>
            </a:bodyPr>
            <a:lstStyle/>
            <a:p>
              <a:pPr>
                <a:lnSpc>
                  <a:spcPct val="150000"/>
                </a:lnSpc>
              </a:pPr>
              <a:r>
                <a:rPr lang="zh-CN" altLang="zh-CN" sz="1600" dirty="0" smtClean="0"/>
                <a:t>体态语也称态势语。它是通过人的面部表情、体态动作、服饰装扮等来传递信息的一种伴随性语言</a:t>
              </a:r>
              <a:r>
                <a:rPr lang="zh-CN" altLang="en-US" sz="1600" dirty="0" smtClean="0"/>
                <a:t>。</a:t>
              </a:r>
              <a:endParaRPr lang="zh-CN" altLang="en-US" sz="1600" dirty="0"/>
            </a:p>
          </p:txBody>
        </p:sp>
        <p:grpSp>
          <p:nvGrpSpPr>
            <p:cNvPr id="26" name="组合 25"/>
            <p:cNvGrpSpPr/>
            <p:nvPr/>
          </p:nvGrpSpPr>
          <p:grpSpPr>
            <a:xfrm>
              <a:off x="6688089" y="1245094"/>
              <a:ext cx="4927649" cy="4214505"/>
              <a:chOff x="5031541" y="1370984"/>
              <a:chExt cx="4927649" cy="4214505"/>
            </a:xfrm>
          </p:grpSpPr>
          <p:pic>
            <p:nvPicPr>
              <p:cNvPr id="1030" name="Picture 6" descr="C:\Users\lenovo\Desktop\14.png"/>
              <p:cNvPicPr>
                <a:picLocks noChangeAspect="1" noChangeArrowheads="1"/>
              </p:cNvPicPr>
              <p:nvPr/>
            </p:nvPicPr>
            <p:blipFill>
              <a:blip r:embed="rId3" cstate="print"/>
              <a:srcRect l="6371" t="32964" r="6925" b="35734"/>
              <a:stretch>
                <a:fillRect/>
              </a:stretch>
            </p:blipFill>
            <p:spPr bwMode="auto">
              <a:xfrm>
                <a:off x="5031541" y="1370984"/>
                <a:ext cx="4927649" cy="4214505"/>
              </a:xfrm>
              <a:prstGeom prst="rect">
                <a:avLst/>
              </a:prstGeom>
              <a:noFill/>
            </p:spPr>
          </p:pic>
          <p:sp>
            <p:nvSpPr>
              <p:cNvPr id="24" name="TextBox 23"/>
              <p:cNvSpPr txBox="1"/>
              <p:nvPr/>
            </p:nvSpPr>
            <p:spPr>
              <a:xfrm>
                <a:off x="6612755" y="2689687"/>
                <a:ext cx="2654300" cy="2264402"/>
              </a:xfrm>
              <a:prstGeom prst="rect">
                <a:avLst/>
              </a:prstGeom>
              <a:noFill/>
            </p:spPr>
            <p:txBody>
              <a:bodyPr wrap="square" rtlCol="0">
                <a:spAutoFit/>
              </a:bodyPr>
              <a:lstStyle/>
              <a:p>
                <a:pPr>
                  <a:lnSpc>
                    <a:spcPct val="150000"/>
                  </a:lnSpc>
                </a:pPr>
                <a:r>
                  <a:rPr lang="zh-CN" altLang="zh-CN" sz="1600" dirty="0" smtClean="0"/>
                  <a:t>态势语是无声语言，它诉诸于听众的视觉感官，反映人的性格、情感和内心活动，形象地表达情感，传递信息，补充话语的不足，渲染感情色彩，增强语言的表达效果</a:t>
                </a:r>
                <a:r>
                  <a:rPr lang="zh-CN" altLang="en-US" sz="1600" dirty="0" smtClean="0"/>
                  <a:t>。</a:t>
                </a:r>
                <a:endParaRPr lang="zh-CN" altLang="en-US" sz="1600" dirty="0"/>
              </a:p>
            </p:txBody>
          </p:sp>
        </p:grpSp>
      </p:grpSp>
      <p:grpSp>
        <p:nvGrpSpPr>
          <p:cNvPr id="27" name="组合 26"/>
          <p:cNvGrpSpPr/>
          <p:nvPr/>
        </p:nvGrpSpPr>
        <p:grpSpPr>
          <a:xfrm>
            <a:off x="1545206" y="3355759"/>
            <a:ext cx="5352743" cy="3053918"/>
            <a:chOff x="1790699" y="3891255"/>
            <a:chExt cx="5352743" cy="3053918"/>
          </a:xfrm>
        </p:grpSpPr>
        <p:pic>
          <p:nvPicPr>
            <p:cNvPr id="22" name="Picture 6" descr="C:\Users\lenovo\Desktop\14.png"/>
            <p:cNvPicPr>
              <a:picLocks noChangeAspect="1" noChangeArrowheads="1"/>
            </p:cNvPicPr>
            <p:nvPr/>
          </p:nvPicPr>
          <p:blipFill>
            <a:blip r:embed="rId4" cstate="print"/>
            <a:srcRect l="3324" t="65928"/>
            <a:stretch>
              <a:fillRect/>
            </a:stretch>
          </p:blipFill>
          <p:spPr bwMode="auto">
            <a:xfrm>
              <a:off x="1790699" y="3891255"/>
              <a:ext cx="5352743" cy="3053918"/>
            </a:xfrm>
            <a:prstGeom prst="rect">
              <a:avLst/>
            </a:prstGeom>
            <a:noFill/>
          </p:spPr>
        </p:pic>
        <p:sp>
          <p:nvSpPr>
            <p:cNvPr id="25" name="TextBox 24"/>
            <p:cNvSpPr txBox="1"/>
            <p:nvPr/>
          </p:nvSpPr>
          <p:spPr>
            <a:xfrm>
              <a:off x="3695700" y="4610100"/>
              <a:ext cx="2654300" cy="1525739"/>
            </a:xfrm>
            <a:prstGeom prst="rect">
              <a:avLst/>
            </a:prstGeom>
            <a:noFill/>
          </p:spPr>
          <p:txBody>
            <a:bodyPr wrap="square" rtlCol="0">
              <a:spAutoFit/>
            </a:bodyPr>
            <a:lstStyle/>
            <a:p>
              <a:pPr>
                <a:lnSpc>
                  <a:spcPct val="150000"/>
                </a:lnSpc>
              </a:pPr>
              <a:r>
                <a:rPr lang="zh-CN" altLang="zh-CN" sz="1600" dirty="0" smtClean="0"/>
                <a:t>在口语表达时，必须根据对象、场合等，选择恰当的体态语和口语表达协调配合，增强口头语言的表现力</a:t>
              </a:r>
              <a:r>
                <a:rPr lang="zh-CN" altLang="en-US" sz="1600" dirty="0" smtClean="0"/>
                <a:t>。</a:t>
              </a:r>
              <a:endParaRPr lang="zh-CN" altLang="zh-CN" sz="1600" dirty="0"/>
            </a:p>
          </p:txBody>
        </p:sp>
      </p:grpSp>
    </p:spTree>
    <p:extLst>
      <p:ext uri="{BB962C8B-B14F-4D97-AF65-F5344CB8AC3E}">
        <p14:creationId xmlns:p14="http://schemas.microsoft.com/office/powerpoint/2010/main" val="3291265449"/>
      </p:ext>
    </p:extLst>
  </p:cSld>
  <p:clrMapOvr>
    <a:masterClrMapping/>
  </p:clrMapOvr>
  <p:transition>
    <p:pull dir="u"/>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p:txBody>
          <a:bodyPr/>
          <a:lstStyle/>
          <a:p>
            <a:fld id="{FB7A3ED1-8A86-444E-A5FA-8BBDB1966EAF}" type="slidenum">
              <a:rPr lang="zh-CN" altLang="en-US" smtClean="0"/>
              <a:pPr/>
              <a:t>7</a:t>
            </a:fld>
            <a:endParaRPr lang="zh-CN" altLang="en-US" dirty="0"/>
          </a:p>
        </p:txBody>
      </p:sp>
      <p:sp>
        <p:nvSpPr>
          <p:cNvPr id="23" name="文本框 4"/>
          <p:cNvSpPr txBox="1"/>
          <p:nvPr/>
        </p:nvSpPr>
        <p:spPr>
          <a:xfrm>
            <a:off x="384543" y="463332"/>
            <a:ext cx="4316507" cy="646331"/>
          </a:xfrm>
          <a:prstGeom prst="rect">
            <a:avLst/>
          </a:prstGeom>
          <a:noFill/>
        </p:spPr>
        <p:txBody>
          <a:bodyPr wrap="square" rtlCol="0">
            <a:spAutoFit/>
          </a:bodyPr>
          <a:lstStyle/>
          <a:p>
            <a:pPr algn="ctr"/>
            <a:r>
              <a:rPr lang="zh-CN" altLang="en-US" sz="3600" b="1" dirty="0">
                <a:solidFill>
                  <a:srgbClr val="FFC000"/>
                </a:solidFill>
              </a:rPr>
              <a:t>技能训练</a:t>
            </a:r>
          </a:p>
        </p:txBody>
      </p:sp>
      <p:grpSp>
        <p:nvGrpSpPr>
          <p:cNvPr id="6" name="组合 43"/>
          <p:cNvGrpSpPr/>
          <p:nvPr/>
        </p:nvGrpSpPr>
        <p:grpSpPr>
          <a:xfrm>
            <a:off x="587542" y="630989"/>
            <a:ext cx="859340" cy="434224"/>
            <a:chOff x="3064042" y="834189"/>
            <a:chExt cx="859340" cy="434224"/>
          </a:xfrm>
        </p:grpSpPr>
        <p:sp>
          <p:nvSpPr>
            <p:cNvPr id="25" name="燕尾形 24"/>
            <p:cNvSpPr/>
            <p:nvPr/>
          </p:nvSpPr>
          <p:spPr>
            <a:xfrm>
              <a:off x="3064042" y="834189"/>
              <a:ext cx="434224" cy="434224"/>
            </a:xfrm>
            <a:prstGeom prst="chevron">
              <a:avLst>
                <a:gd name="adj" fmla="val 47829"/>
              </a:avLst>
            </a:prstGeom>
            <a:solidFill>
              <a:srgbClr val="0A6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6" name="燕尾形 25"/>
            <p:cNvSpPr/>
            <p:nvPr/>
          </p:nvSpPr>
          <p:spPr>
            <a:xfrm>
              <a:off x="3489158" y="834189"/>
              <a:ext cx="434224" cy="434224"/>
            </a:xfrm>
            <a:prstGeom prst="chevron">
              <a:avLst>
                <a:gd name="adj" fmla="val 47829"/>
              </a:avLst>
            </a:prstGeom>
            <a:solidFill>
              <a:srgbClr val="9FE6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aphicFrame>
        <p:nvGraphicFramePr>
          <p:cNvPr id="9" name="图示 8">
            <a:extLst>
              <a:ext uri="{FF2B5EF4-FFF2-40B4-BE49-F238E27FC236}">
                <a16:creationId xmlns="" xmlns:a16="http://schemas.microsoft.com/office/drawing/2014/main" id="{7D4CEDD8-8F63-43E7-A639-567851DA6CD9}"/>
              </a:ext>
            </a:extLst>
          </p:cNvPr>
          <p:cNvGraphicFramePr/>
          <p:nvPr>
            <p:extLst>
              <p:ext uri="{D42A27DB-BD31-4B8C-83A1-F6EECF244321}">
                <p14:modId xmlns:p14="http://schemas.microsoft.com/office/powerpoint/2010/main" val="3194624063"/>
              </p:ext>
            </p:extLst>
          </p:nvPr>
        </p:nvGraphicFramePr>
        <p:xfrm>
          <a:off x="2678764" y="1412186"/>
          <a:ext cx="7843596" cy="437910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pSp>
        <p:nvGrpSpPr>
          <p:cNvPr id="11" name="组合 33">
            <a:extLst>
              <a:ext uri="{FF2B5EF4-FFF2-40B4-BE49-F238E27FC236}">
                <a16:creationId xmlns="" xmlns:a16="http://schemas.microsoft.com/office/drawing/2014/main" id="{74162C57-EBA1-4AE6-868A-BAF0D19A281C}"/>
              </a:ext>
            </a:extLst>
          </p:cNvPr>
          <p:cNvGrpSpPr/>
          <p:nvPr/>
        </p:nvGrpSpPr>
        <p:grpSpPr>
          <a:xfrm rot="20927943" flipH="1">
            <a:off x="432900" y="4510281"/>
            <a:ext cx="2051700" cy="2340684"/>
            <a:chOff x="1118017" y="1286242"/>
            <a:chExt cx="2302177" cy="2576310"/>
          </a:xfrm>
        </p:grpSpPr>
        <p:sp>
          <p:nvSpPr>
            <p:cNvPr id="12" name="任意多边形 35">
              <a:extLst>
                <a:ext uri="{FF2B5EF4-FFF2-40B4-BE49-F238E27FC236}">
                  <a16:creationId xmlns="" xmlns:a16="http://schemas.microsoft.com/office/drawing/2014/main" id="{3E21DC12-1898-4887-A33B-EDDC68AC8B4E}"/>
                </a:ext>
              </a:extLst>
            </p:cNvPr>
            <p:cNvSpPr/>
            <p:nvPr/>
          </p:nvSpPr>
          <p:spPr>
            <a:xfrm rot="251092">
              <a:off x="1118017" y="2971800"/>
              <a:ext cx="1545020" cy="614855"/>
            </a:xfrm>
            <a:custGeom>
              <a:avLst/>
              <a:gdLst>
                <a:gd name="connsiteX0" fmla="*/ 0 w 1545020"/>
                <a:gd name="connsiteY0" fmla="*/ 0 h 614855"/>
                <a:gd name="connsiteX1" fmla="*/ 1545020 w 1545020"/>
                <a:gd name="connsiteY1" fmla="*/ 614855 h 614855"/>
                <a:gd name="connsiteX2" fmla="*/ 1277007 w 1545020"/>
                <a:gd name="connsiteY2" fmla="*/ 78828 h 614855"/>
                <a:gd name="connsiteX3" fmla="*/ 0 w 1545020"/>
                <a:gd name="connsiteY3" fmla="*/ 0 h 614855"/>
              </a:gdLst>
              <a:ahLst/>
              <a:cxnLst>
                <a:cxn ang="0">
                  <a:pos x="connsiteX0" y="connsiteY0"/>
                </a:cxn>
                <a:cxn ang="0">
                  <a:pos x="connsiteX1" y="connsiteY1"/>
                </a:cxn>
                <a:cxn ang="0">
                  <a:pos x="connsiteX2" y="connsiteY2"/>
                </a:cxn>
                <a:cxn ang="0">
                  <a:pos x="connsiteX3" y="connsiteY3"/>
                </a:cxn>
              </a:cxnLst>
              <a:rect l="l" t="t" r="r" b="b"/>
              <a:pathLst>
                <a:path w="1545020" h="614855">
                  <a:moveTo>
                    <a:pt x="0" y="0"/>
                  </a:moveTo>
                  <a:lnTo>
                    <a:pt x="1545020" y="614855"/>
                  </a:lnTo>
                  <a:lnTo>
                    <a:pt x="1277007" y="78828"/>
                  </a:lnTo>
                  <a:lnTo>
                    <a:pt x="0" y="0"/>
                  </a:lnTo>
                  <a:close/>
                </a:path>
              </a:pathLst>
            </a:custGeom>
            <a:solidFill>
              <a:srgbClr val="14C97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3" name="任意多边形 36">
              <a:extLst>
                <a:ext uri="{FF2B5EF4-FFF2-40B4-BE49-F238E27FC236}">
                  <a16:creationId xmlns="" xmlns:a16="http://schemas.microsoft.com/office/drawing/2014/main" id="{CD77EB4B-887D-40B2-AF5A-0929F675110D}"/>
                </a:ext>
              </a:extLst>
            </p:cNvPr>
            <p:cNvSpPr/>
            <p:nvPr/>
          </p:nvSpPr>
          <p:spPr>
            <a:xfrm>
              <a:off x="1127752" y="1286242"/>
              <a:ext cx="2270235" cy="1860331"/>
            </a:xfrm>
            <a:custGeom>
              <a:avLst/>
              <a:gdLst>
                <a:gd name="connsiteX0" fmla="*/ 0 w 2270235"/>
                <a:gd name="connsiteY0" fmla="*/ 1639614 h 1860331"/>
                <a:gd name="connsiteX1" fmla="*/ 1797269 w 2270235"/>
                <a:gd name="connsiteY1" fmla="*/ 1860331 h 1860331"/>
                <a:gd name="connsiteX2" fmla="*/ 2270235 w 2270235"/>
                <a:gd name="connsiteY2" fmla="*/ 851338 h 1860331"/>
                <a:gd name="connsiteX3" fmla="*/ 1923393 w 2270235"/>
                <a:gd name="connsiteY3" fmla="*/ 0 h 1860331"/>
                <a:gd name="connsiteX4" fmla="*/ 1686911 w 2270235"/>
                <a:gd name="connsiteY4" fmla="*/ 1150883 h 1860331"/>
                <a:gd name="connsiteX5" fmla="*/ 0 w 2270235"/>
                <a:gd name="connsiteY5" fmla="*/ 1639614 h 18603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70235" h="1860331">
                  <a:moveTo>
                    <a:pt x="0" y="1639614"/>
                  </a:moveTo>
                  <a:lnTo>
                    <a:pt x="1797269" y="1860331"/>
                  </a:lnTo>
                  <a:lnTo>
                    <a:pt x="2270235" y="851338"/>
                  </a:lnTo>
                  <a:lnTo>
                    <a:pt x="1923393" y="0"/>
                  </a:lnTo>
                  <a:lnTo>
                    <a:pt x="1686911" y="1150883"/>
                  </a:lnTo>
                  <a:lnTo>
                    <a:pt x="0" y="1639614"/>
                  </a:lnTo>
                  <a:close/>
                </a:path>
              </a:pathLst>
            </a:cu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4" name="任意多边形 37">
              <a:extLst>
                <a:ext uri="{FF2B5EF4-FFF2-40B4-BE49-F238E27FC236}">
                  <a16:creationId xmlns="" xmlns:a16="http://schemas.microsoft.com/office/drawing/2014/main" id="{BEAB8F80-70B3-4F25-89CC-BE2A5D94E732}"/>
                </a:ext>
              </a:extLst>
            </p:cNvPr>
            <p:cNvSpPr/>
            <p:nvPr/>
          </p:nvSpPr>
          <p:spPr>
            <a:xfrm rot="21416211">
              <a:off x="1324303" y="3310759"/>
              <a:ext cx="1277007" cy="551793"/>
            </a:xfrm>
            <a:custGeom>
              <a:avLst/>
              <a:gdLst>
                <a:gd name="connsiteX0" fmla="*/ 1277007 w 1277007"/>
                <a:gd name="connsiteY0" fmla="*/ 346841 h 551793"/>
                <a:gd name="connsiteX1" fmla="*/ 0 w 1277007"/>
                <a:gd name="connsiteY1" fmla="*/ 551793 h 551793"/>
                <a:gd name="connsiteX2" fmla="*/ 677918 w 1277007"/>
                <a:gd name="connsiteY2" fmla="*/ 0 h 551793"/>
                <a:gd name="connsiteX3" fmla="*/ 1277007 w 1277007"/>
                <a:gd name="connsiteY3" fmla="*/ 346841 h 551793"/>
              </a:gdLst>
              <a:ahLst/>
              <a:cxnLst>
                <a:cxn ang="0">
                  <a:pos x="connsiteX0" y="connsiteY0"/>
                </a:cxn>
                <a:cxn ang="0">
                  <a:pos x="connsiteX1" y="connsiteY1"/>
                </a:cxn>
                <a:cxn ang="0">
                  <a:pos x="connsiteX2" y="connsiteY2"/>
                </a:cxn>
                <a:cxn ang="0">
                  <a:pos x="connsiteX3" y="connsiteY3"/>
                </a:cxn>
              </a:cxnLst>
              <a:rect l="l" t="t" r="r" b="b"/>
              <a:pathLst>
                <a:path w="1277007" h="551793">
                  <a:moveTo>
                    <a:pt x="1277007" y="346841"/>
                  </a:moveTo>
                  <a:lnTo>
                    <a:pt x="0" y="551793"/>
                  </a:lnTo>
                  <a:lnTo>
                    <a:pt x="677918" y="0"/>
                  </a:lnTo>
                  <a:lnTo>
                    <a:pt x="1277007" y="346841"/>
                  </a:lnTo>
                  <a:close/>
                </a:path>
              </a:pathLst>
            </a:custGeom>
            <a:solidFill>
              <a:srgbClr val="07906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5" name="任意多边形 38">
              <a:extLst>
                <a:ext uri="{FF2B5EF4-FFF2-40B4-BE49-F238E27FC236}">
                  <a16:creationId xmlns="" xmlns:a16="http://schemas.microsoft.com/office/drawing/2014/main" id="{6D5D1277-EA99-4200-B53A-E7CAEC344AB0}"/>
                </a:ext>
              </a:extLst>
            </p:cNvPr>
            <p:cNvSpPr/>
            <p:nvPr/>
          </p:nvSpPr>
          <p:spPr>
            <a:xfrm>
              <a:off x="2868401" y="2083186"/>
              <a:ext cx="551793" cy="1056290"/>
            </a:xfrm>
            <a:custGeom>
              <a:avLst/>
              <a:gdLst>
                <a:gd name="connsiteX0" fmla="*/ 0 w 551793"/>
                <a:gd name="connsiteY0" fmla="*/ 331076 h 1056290"/>
                <a:gd name="connsiteX1" fmla="*/ 94593 w 551793"/>
                <a:gd name="connsiteY1" fmla="*/ 1056290 h 1056290"/>
                <a:gd name="connsiteX2" fmla="*/ 551793 w 551793"/>
                <a:gd name="connsiteY2" fmla="*/ 0 h 1056290"/>
                <a:gd name="connsiteX3" fmla="*/ 0 w 551793"/>
                <a:gd name="connsiteY3" fmla="*/ 331076 h 1056290"/>
              </a:gdLst>
              <a:ahLst/>
              <a:cxnLst>
                <a:cxn ang="0">
                  <a:pos x="connsiteX0" y="connsiteY0"/>
                </a:cxn>
                <a:cxn ang="0">
                  <a:pos x="connsiteX1" y="connsiteY1"/>
                </a:cxn>
                <a:cxn ang="0">
                  <a:pos x="connsiteX2" y="connsiteY2"/>
                </a:cxn>
                <a:cxn ang="0">
                  <a:pos x="connsiteX3" y="connsiteY3"/>
                </a:cxn>
              </a:cxnLst>
              <a:rect l="l" t="t" r="r" b="b"/>
              <a:pathLst>
                <a:path w="551793" h="1056290">
                  <a:moveTo>
                    <a:pt x="0" y="331076"/>
                  </a:moveTo>
                  <a:lnTo>
                    <a:pt x="94593" y="1056290"/>
                  </a:lnTo>
                  <a:lnTo>
                    <a:pt x="551793" y="0"/>
                  </a:lnTo>
                  <a:lnTo>
                    <a:pt x="0" y="331076"/>
                  </a:ln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
        <p:nvSpPr>
          <p:cNvPr id="2" name="文本框 1">
            <a:extLst>
              <a:ext uri="{FF2B5EF4-FFF2-40B4-BE49-F238E27FC236}">
                <a16:creationId xmlns="" xmlns:a16="http://schemas.microsoft.com/office/drawing/2014/main" id="{39F934B3-07D8-4FB7-A627-1F9E9173E18D}"/>
              </a:ext>
            </a:extLst>
          </p:cNvPr>
          <p:cNvSpPr txBox="1"/>
          <p:nvPr/>
        </p:nvSpPr>
        <p:spPr>
          <a:xfrm>
            <a:off x="6779600" y="2344088"/>
            <a:ext cx="1367201" cy="1084912"/>
          </a:xfrm>
          <a:prstGeom prst="rect">
            <a:avLst/>
          </a:prstGeom>
          <a:noFill/>
        </p:spPr>
        <p:txBody>
          <a:bodyPr wrap="square" rtlCol="0">
            <a:spAutoFit/>
          </a:bodyPr>
          <a:lstStyle/>
          <a:p>
            <a:pPr defTabSz="1333500">
              <a:lnSpc>
                <a:spcPct val="90000"/>
              </a:lnSpc>
              <a:spcBef>
                <a:spcPct val="0"/>
              </a:spcBef>
              <a:spcAft>
                <a:spcPct val="35000"/>
              </a:spcAft>
            </a:pPr>
            <a:r>
              <a:rPr lang="zh-CN" altLang="en-US" sz="3000" dirty="0">
                <a:solidFill>
                  <a:prstClr val="white"/>
                </a:solidFill>
                <a:latin typeface="Arial"/>
                <a:ea typeface="微软雅黑"/>
              </a:rPr>
              <a:t>训练</a:t>
            </a:r>
            <a:endParaRPr lang="en-US" altLang="zh-CN" sz="3000" dirty="0">
              <a:solidFill>
                <a:prstClr val="white"/>
              </a:solidFill>
              <a:latin typeface="Arial"/>
              <a:ea typeface="微软雅黑"/>
            </a:endParaRPr>
          </a:p>
          <a:p>
            <a:pPr defTabSz="1333500">
              <a:lnSpc>
                <a:spcPct val="90000"/>
              </a:lnSpc>
              <a:spcBef>
                <a:spcPct val="0"/>
              </a:spcBef>
              <a:spcAft>
                <a:spcPct val="35000"/>
              </a:spcAft>
            </a:pPr>
            <a:r>
              <a:rPr lang="zh-CN" altLang="en-US" sz="3000" dirty="0">
                <a:solidFill>
                  <a:prstClr val="white"/>
                </a:solidFill>
                <a:latin typeface="Arial"/>
                <a:ea typeface="微软雅黑"/>
              </a:rPr>
              <a:t>四</a:t>
            </a:r>
          </a:p>
        </p:txBody>
      </p:sp>
      <p:sp>
        <p:nvSpPr>
          <p:cNvPr id="3" name="文本框 2">
            <a:extLst>
              <a:ext uri="{FF2B5EF4-FFF2-40B4-BE49-F238E27FC236}">
                <a16:creationId xmlns="" xmlns:a16="http://schemas.microsoft.com/office/drawing/2014/main" id="{B5F3F2E0-7DC9-48E7-9631-24184497676C}"/>
              </a:ext>
            </a:extLst>
          </p:cNvPr>
          <p:cNvSpPr txBox="1"/>
          <p:nvPr/>
        </p:nvSpPr>
        <p:spPr>
          <a:xfrm>
            <a:off x="6600562" y="3731523"/>
            <a:ext cx="1367201" cy="729430"/>
          </a:xfrm>
          <a:prstGeom prst="rect">
            <a:avLst/>
          </a:prstGeom>
          <a:noFill/>
        </p:spPr>
        <p:txBody>
          <a:bodyPr wrap="square" rtlCol="0">
            <a:spAutoFit/>
          </a:bodyPr>
          <a:lstStyle/>
          <a:p>
            <a:pPr marL="228600" lvl="1" indent="-228600" defTabSz="1022350">
              <a:lnSpc>
                <a:spcPct val="90000"/>
              </a:lnSpc>
              <a:spcBef>
                <a:spcPct val="0"/>
              </a:spcBef>
              <a:spcAft>
                <a:spcPct val="15000"/>
              </a:spcAft>
              <a:buChar char="•"/>
            </a:pPr>
            <a:r>
              <a:rPr lang="zh-CN" altLang="en-US" sz="2300" dirty="0">
                <a:solidFill>
                  <a:prstClr val="white"/>
                </a:solidFill>
                <a:latin typeface="Arial"/>
                <a:ea typeface="微软雅黑"/>
              </a:rPr>
              <a:t>眼神训练</a:t>
            </a:r>
          </a:p>
        </p:txBody>
      </p:sp>
    </p:spTree>
    <p:extLst>
      <p:ext uri="{BB962C8B-B14F-4D97-AF65-F5344CB8AC3E}">
        <p14:creationId xmlns:p14="http://schemas.microsoft.com/office/powerpoint/2010/main" val="31381874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灯片编号占位符 32"/>
          <p:cNvSpPr>
            <a:spLocks noGrp="1"/>
          </p:cNvSpPr>
          <p:nvPr>
            <p:ph type="sldNum" sz="quarter" idx="12"/>
          </p:nvPr>
        </p:nvSpPr>
        <p:spPr/>
        <p:txBody>
          <a:bodyPr/>
          <a:lstStyle/>
          <a:p>
            <a:fld id="{FB7A3ED1-8A86-444E-A5FA-8BBDB1966EAF}" type="slidenum">
              <a:rPr lang="zh-CN" altLang="en-US" smtClean="0"/>
              <a:pPr/>
              <a:t>8</a:t>
            </a:fld>
            <a:endParaRPr lang="zh-CN" altLang="en-US" dirty="0"/>
          </a:p>
        </p:txBody>
      </p:sp>
      <p:grpSp>
        <p:nvGrpSpPr>
          <p:cNvPr id="2" name="组合 33"/>
          <p:cNvGrpSpPr/>
          <p:nvPr/>
        </p:nvGrpSpPr>
        <p:grpSpPr>
          <a:xfrm rot="20927943" flipH="1">
            <a:off x="819933" y="2940813"/>
            <a:ext cx="1020273" cy="880617"/>
            <a:chOff x="1118017" y="1286242"/>
            <a:chExt cx="2302177" cy="2576310"/>
          </a:xfrm>
        </p:grpSpPr>
        <p:sp>
          <p:nvSpPr>
            <p:cNvPr id="36" name="任意多边形 35"/>
            <p:cNvSpPr/>
            <p:nvPr/>
          </p:nvSpPr>
          <p:spPr>
            <a:xfrm rot="251092">
              <a:off x="1118017" y="2971800"/>
              <a:ext cx="1545020" cy="614855"/>
            </a:xfrm>
            <a:custGeom>
              <a:avLst/>
              <a:gdLst>
                <a:gd name="connsiteX0" fmla="*/ 0 w 1545020"/>
                <a:gd name="connsiteY0" fmla="*/ 0 h 614855"/>
                <a:gd name="connsiteX1" fmla="*/ 1545020 w 1545020"/>
                <a:gd name="connsiteY1" fmla="*/ 614855 h 614855"/>
                <a:gd name="connsiteX2" fmla="*/ 1277007 w 1545020"/>
                <a:gd name="connsiteY2" fmla="*/ 78828 h 614855"/>
                <a:gd name="connsiteX3" fmla="*/ 0 w 1545020"/>
                <a:gd name="connsiteY3" fmla="*/ 0 h 614855"/>
              </a:gdLst>
              <a:ahLst/>
              <a:cxnLst>
                <a:cxn ang="0">
                  <a:pos x="connsiteX0" y="connsiteY0"/>
                </a:cxn>
                <a:cxn ang="0">
                  <a:pos x="connsiteX1" y="connsiteY1"/>
                </a:cxn>
                <a:cxn ang="0">
                  <a:pos x="connsiteX2" y="connsiteY2"/>
                </a:cxn>
                <a:cxn ang="0">
                  <a:pos x="connsiteX3" y="connsiteY3"/>
                </a:cxn>
              </a:cxnLst>
              <a:rect l="l" t="t" r="r" b="b"/>
              <a:pathLst>
                <a:path w="1545020" h="614855">
                  <a:moveTo>
                    <a:pt x="0" y="0"/>
                  </a:moveTo>
                  <a:lnTo>
                    <a:pt x="1545020" y="614855"/>
                  </a:lnTo>
                  <a:lnTo>
                    <a:pt x="1277007" y="78828"/>
                  </a:lnTo>
                  <a:lnTo>
                    <a:pt x="0" y="0"/>
                  </a:lnTo>
                  <a:close/>
                </a:path>
              </a:pathLst>
            </a:custGeom>
            <a:solidFill>
              <a:srgbClr val="14C97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7" name="任意多边形 36"/>
            <p:cNvSpPr/>
            <p:nvPr/>
          </p:nvSpPr>
          <p:spPr>
            <a:xfrm>
              <a:off x="1127752" y="1286242"/>
              <a:ext cx="2270235" cy="1860331"/>
            </a:xfrm>
            <a:custGeom>
              <a:avLst/>
              <a:gdLst>
                <a:gd name="connsiteX0" fmla="*/ 0 w 2270235"/>
                <a:gd name="connsiteY0" fmla="*/ 1639614 h 1860331"/>
                <a:gd name="connsiteX1" fmla="*/ 1797269 w 2270235"/>
                <a:gd name="connsiteY1" fmla="*/ 1860331 h 1860331"/>
                <a:gd name="connsiteX2" fmla="*/ 2270235 w 2270235"/>
                <a:gd name="connsiteY2" fmla="*/ 851338 h 1860331"/>
                <a:gd name="connsiteX3" fmla="*/ 1923393 w 2270235"/>
                <a:gd name="connsiteY3" fmla="*/ 0 h 1860331"/>
                <a:gd name="connsiteX4" fmla="*/ 1686911 w 2270235"/>
                <a:gd name="connsiteY4" fmla="*/ 1150883 h 1860331"/>
                <a:gd name="connsiteX5" fmla="*/ 0 w 2270235"/>
                <a:gd name="connsiteY5" fmla="*/ 1639614 h 18603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70235" h="1860331">
                  <a:moveTo>
                    <a:pt x="0" y="1639614"/>
                  </a:moveTo>
                  <a:lnTo>
                    <a:pt x="1797269" y="1860331"/>
                  </a:lnTo>
                  <a:lnTo>
                    <a:pt x="2270235" y="851338"/>
                  </a:lnTo>
                  <a:lnTo>
                    <a:pt x="1923393" y="0"/>
                  </a:lnTo>
                  <a:lnTo>
                    <a:pt x="1686911" y="1150883"/>
                  </a:lnTo>
                  <a:lnTo>
                    <a:pt x="0" y="1639614"/>
                  </a:lnTo>
                  <a:close/>
                </a:path>
              </a:pathLst>
            </a:cu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8" name="任意多边形 37"/>
            <p:cNvSpPr/>
            <p:nvPr/>
          </p:nvSpPr>
          <p:spPr>
            <a:xfrm rot="21416211">
              <a:off x="1324303" y="3310759"/>
              <a:ext cx="1277007" cy="551793"/>
            </a:xfrm>
            <a:custGeom>
              <a:avLst/>
              <a:gdLst>
                <a:gd name="connsiteX0" fmla="*/ 1277007 w 1277007"/>
                <a:gd name="connsiteY0" fmla="*/ 346841 h 551793"/>
                <a:gd name="connsiteX1" fmla="*/ 0 w 1277007"/>
                <a:gd name="connsiteY1" fmla="*/ 551793 h 551793"/>
                <a:gd name="connsiteX2" fmla="*/ 677918 w 1277007"/>
                <a:gd name="connsiteY2" fmla="*/ 0 h 551793"/>
                <a:gd name="connsiteX3" fmla="*/ 1277007 w 1277007"/>
                <a:gd name="connsiteY3" fmla="*/ 346841 h 551793"/>
              </a:gdLst>
              <a:ahLst/>
              <a:cxnLst>
                <a:cxn ang="0">
                  <a:pos x="connsiteX0" y="connsiteY0"/>
                </a:cxn>
                <a:cxn ang="0">
                  <a:pos x="connsiteX1" y="connsiteY1"/>
                </a:cxn>
                <a:cxn ang="0">
                  <a:pos x="connsiteX2" y="connsiteY2"/>
                </a:cxn>
                <a:cxn ang="0">
                  <a:pos x="connsiteX3" y="connsiteY3"/>
                </a:cxn>
              </a:cxnLst>
              <a:rect l="l" t="t" r="r" b="b"/>
              <a:pathLst>
                <a:path w="1277007" h="551793">
                  <a:moveTo>
                    <a:pt x="1277007" y="346841"/>
                  </a:moveTo>
                  <a:lnTo>
                    <a:pt x="0" y="551793"/>
                  </a:lnTo>
                  <a:lnTo>
                    <a:pt x="677918" y="0"/>
                  </a:lnTo>
                  <a:lnTo>
                    <a:pt x="1277007" y="346841"/>
                  </a:lnTo>
                  <a:close/>
                </a:path>
              </a:pathLst>
            </a:custGeom>
            <a:solidFill>
              <a:srgbClr val="07906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9" name="任意多边形 38"/>
            <p:cNvSpPr/>
            <p:nvPr/>
          </p:nvSpPr>
          <p:spPr>
            <a:xfrm>
              <a:off x="2868401" y="2083186"/>
              <a:ext cx="551793" cy="1056290"/>
            </a:xfrm>
            <a:custGeom>
              <a:avLst/>
              <a:gdLst>
                <a:gd name="connsiteX0" fmla="*/ 0 w 551793"/>
                <a:gd name="connsiteY0" fmla="*/ 331076 h 1056290"/>
                <a:gd name="connsiteX1" fmla="*/ 94593 w 551793"/>
                <a:gd name="connsiteY1" fmla="*/ 1056290 h 1056290"/>
                <a:gd name="connsiteX2" fmla="*/ 551793 w 551793"/>
                <a:gd name="connsiteY2" fmla="*/ 0 h 1056290"/>
                <a:gd name="connsiteX3" fmla="*/ 0 w 551793"/>
                <a:gd name="connsiteY3" fmla="*/ 331076 h 1056290"/>
              </a:gdLst>
              <a:ahLst/>
              <a:cxnLst>
                <a:cxn ang="0">
                  <a:pos x="connsiteX0" y="connsiteY0"/>
                </a:cxn>
                <a:cxn ang="0">
                  <a:pos x="connsiteX1" y="connsiteY1"/>
                </a:cxn>
                <a:cxn ang="0">
                  <a:pos x="connsiteX2" y="connsiteY2"/>
                </a:cxn>
                <a:cxn ang="0">
                  <a:pos x="connsiteX3" y="connsiteY3"/>
                </a:cxn>
              </a:cxnLst>
              <a:rect l="l" t="t" r="r" b="b"/>
              <a:pathLst>
                <a:path w="551793" h="1056290">
                  <a:moveTo>
                    <a:pt x="0" y="331076"/>
                  </a:moveTo>
                  <a:lnTo>
                    <a:pt x="94593" y="1056290"/>
                  </a:lnTo>
                  <a:lnTo>
                    <a:pt x="551793" y="0"/>
                  </a:lnTo>
                  <a:lnTo>
                    <a:pt x="0" y="331076"/>
                  </a:ln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
        <p:nvSpPr>
          <p:cNvPr id="43" name="文本框 4"/>
          <p:cNvSpPr txBox="1"/>
          <p:nvPr/>
        </p:nvSpPr>
        <p:spPr>
          <a:xfrm>
            <a:off x="384543" y="463332"/>
            <a:ext cx="4316507" cy="646331"/>
          </a:xfrm>
          <a:prstGeom prst="rect">
            <a:avLst/>
          </a:prstGeom>
          <a:noFill/>
        </p:spPr>
        <p:txBody>
          <a:bodyPr wrap="square" rtlCol="0">
            <a:spAutoFit/>
          </a:bodyPr>
          <a:lstStyle/>
          <a:p>
            <a:pPr algn="ctr"/>
            <a:r>
              <a:rPr lang="zh-CN" altLang="en-US" sz="3600" b="1" dirty="0">
                <a:solidFill>
                  <a:srgbClr val="FFC000"/>
                </a:solidFill>
              </a:rPr>
              <a:t>学以致用</a:t>
            </a:r>
          </a:p>
        </p:txBody>
      </p:sp>
      <p:grpSp>
        <p:nvGrpSpPr>
          <p:cNvPr id="3" name="组合 43"/>
          <p:cNvGrpSpPr/>
          <p:nvPr/>
        </p:nvGrpSpPr>
        <p:grpSpPr>
          <a:xfrm>
            <a:off x="587542" y="630989"/>
            <a:ext cx="859340" cy="434224"/>
            <a:chOff x="3064042" y="834189"/>
            <a:chExt cx="859340" cy="434224"/>
          </a:xfrm>
        </p:grpSpPr>
        <p:sp>
          <p:nvSpPr>
            <p:cNvPr id="45" name="燕尾形 44"/>
            <p:cNvSpPr/>
            <p:nvPr/>
          </p:nvSpPr>
          <p:spPr>
            <a:xfrm>
              <a:off x="3064042" y="834189"/>
              <a:ext cx="434224" cy="434224"/>
            </a:xfrm>
            <a:prstGeom prst="chevron">
              <a:avLst>
                <a:gd name="adj" fmla="val 47829"/>
              </a:avLst>
            </a:prstGeom>
            <a:solidFill>
              <a:srgbClr val="0A6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6" name="燕尾形 45"/>
            <p:cNvSpPr/>
            <p:nvPr/>
          </p:nvSpPr>
          <p:spPr>
            <a:xfrm>
              <a:off x="3489158" y="834189"/>
              <a:ext cx="434224" cy="434224"/>
            </a:xfrm>
            <a:prstGeom prst="chevron">
              <a:avLst>
                <a:gd name="adj" fmla="val 47829"/>
              </a:avLst>
            </a:prstGeom>
            <a:solidFill>
              <a:srgbClr val="9FE6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35" name="TextBox 34"/>
          <p:cNvSpPr txBox="1"/>
          <p:nvPr/>
        </p:nvSpPr>
        <p:spPr>
          <a:xfrm>
            <a:off x="279400" y="1968500"/>
            <a:ext cx="266700" cy="461665"/>
          </a:xfrm>
          <a:prstGeom prst="rect">
            <a:avLst/>
          </a:prstGeom>
          <a:noFill/>
        </p:spPr>
        <p:txBody>
          <a:bodyPr wrap="square" rtlCol="0">
            <a:spAutoFit/>
          </a:bodyPr>
          <a:lstStyle/>
          <a:p>
            <a:r>
              <a:rPr lang="en-US" altLang="zh-CN" sz="2400" dirty="0">
                <a:solidFill>
                  <a:schemeClr val="bg1"/>
                </a:solidFill>
              </a:rPr>
              <a:t>1</a:t>
            </a:r>
            <a:endParaRPr lang="zh-CN" altLang="en-US" sz="2400" dirty="0">
              <a:solidFill>
                <a:schemeClr val="bg1"/>
              </a:solidFill>
            </a:endParaRPr>
          </a:p>
        </p:txBody>
      </p:sp>
      <p:sp>
        <p:nvSpPr>
          <p:cNvPr id="54" name="TextBox 53"/>
          <p:cNvSpPr txBox="1"/>
          <p:nvPr/>
        </p:nvSpPr>
        <p:spPr>
          <a:xfrm>
            <a:off x="5592145" y="5816600"/>
            <a:ext cx="244057" cy="461665"/>
          </a:xfrm>
          <a:prstGeom prst="rect">
            <a:avLst/>
          </a:prstGeom>
          <a:noFill/>
        </p:spPr>
        <p:txBody>
          <a:bodyPr wrap="square" rtlCol="0">
            <a:spAutoFit/>
          </a:bodyPr>
          <a:lstStyle/>
          <a:p>
            <a:r>
              <a:rPr lang="en-US" altLang="zh-CN" sz="2400" dirty="0">
                <a:solidFill>
                  <a:schemeClr val="bg1"/>
                </a:solidFill>
              </a:rPr>
              <a:t>1</a:t>
            </a:r>
            <a:endParaRPr lang="zh-CN" altLang="en-US" sz="2400" dirty="0">
              <a:solidFill>
                <a:schemeClr val="bg1"/>
              </a:solidFill>
            </a:endParaRPr>
          </a:p>
        </p:txBody>
      </p:sp>
      <p:grpSp>
        <p:nvGrpSpPr>
          <p:cNvPr id="26" name="组合 25"/>
          <p:cNvGrpSpPr/>
          <p:nvPr/>
        </p:nvGrpSpPr>
        <p:grpSpPr>
          <a:xfrm>
            <a:off x="2817578" y="1811713"/>
            <a:ext cx="5450122" cy="2010987"/>
            <a:chOff x="3289293" y="2074785"/>
            <a:chExt cx="5985336" cy="2447168"/>
          </a:xfrm>
        </p:grpSpPr>
        <p:grpSp>
          <p:nvGrpSpPr>
            <p:cNvPr id="27" name="组合 6"/>
            <p:cNvGrpSpPr/>
            <p:nvPr/>
          </p:nvGrpSpPr>
          <p:grpSpPr>
            <a:xfrm>
              <a:off x="3289293" y="2074785"/>
              <a:ext cx="5985336" cy="2447168"/>
              <a:chOff x="2032000" y="1803399"/>
              <a:chExt cx="8128000" cy="3251199"/>
            </a:xfrm>
            <a:solidFill>
              <a:srgbClr val="02C978"/>
            </a:solidFill>
          </p:grpSpPr>
          <p:sp>
            <p:nvSpPr>
              <p:cNvPr id="32" name="形状 31"/>
              <p:cNvSpPr/>
              <p:nvPr/>
            </p:nvSpPr>
            <p:spPr>
              <a:xfrm>
                <a:off x="2032000" y="1803399"/>
                <a:ext cx="8128000" cy="3251199"/>
              </a:xfrm>
              <a:prstGeom prst="leftRightRibbon">
                <a:avLst>
                  <a:gd name="adj1" fmla="val 50000"/>
                  <a:gd name="adj2" fmla="val 49483"/>
                  <a:gd name="adj3" fmla="val 16667"/>
                </a:avLst>
              </a:pr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4" name="任意多边形 33"/>
              <p:cNvSpPr/>
              <p:nvPr/>
            </p:nvSpPr>
            <p:spPr>
              <a:xfrm>
                <a:off x="3654530" y="2372359"/>
                <a:ext cx="2035069" cy="1593088"/>
              </a:xfrm>
              <a:custGeom>
                <a:avLst/>
                <a:gdLst>
                  <a:gd name="connsiteX0" fmla="*/ 0 w 2682239"/>
                  <a:gd name="connsiteY0" fmla="*/ 0 h 1593088"/>
                  <a:gd name="connsiteX1" fmla="*/ 2682239 w 2682239"/>
                  <a:gd name="connsiteY1" fmla="*/ 0 h 1593088"/>
                  <a:gd name="connsiteX2" fmla="*/ 2682239 w 2682239"/>
                  <a:gd name="connsiteY2" fmla="*/ 1593088 h 1593088"/>
                  <a:gd name="connsiteX3" fmla="*/ 0 w 2682239"/>
                  <a:gd name="connsiteY3" fmla="*/ 1593088 h 1593088"/>
                  <a:gd name="connsiteX4" fmla="*/ 0 w 2682239"/>
                  <a:gd name="connsiteY4" fmla="*/ 0 h 15930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82239" h="1593088">
                    <a:moveTo>
                      <a:pt x="0" y="0"/>
                    </a:moveTo>
                    <a:lnTo>
                      <a:pt x="2682239" y="0"/>
                    </a:lnTo>
                    <a:lnTo>
                      <a:pt x="2682239" y="1593088"/>
                    </a:lnTo>
                    <a:lnTo>
                      <a:pt x="0" y="1593088"/>
                    </a:lnTo>
                    <a:lnTo>
                      <a:pt x="0" y="0"/>
                    </a:lnTo>
                    <a:close/>
                  </a:path>
                </a:pathLst>
              </a:custGeom>
              <a:grpFill/>
              <a:ln>
                <a:noFill/>
              </a:ln>
              <a:sp3d/>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0" tIns="202692" rIns="0" bIns="217170" numCol="1" spcCol="1270" anchor="ctr" anchorCtr="0">
                <a:noAutofit/>
              </a:bodyPr>
              <a:lstStyle/>
              <a:p>
                <a:pPr lvl="0" algn="ctr" defTabSz="2533650">
                  <a:lnSpc>
                    <a:spcPct val="90000"/>
                  </a:lnSpc>
                  <a:spcBef>
                    <a:spcPct val="0"/>
                  </a:spcBef>
                  <a:spcAft>
                    <a:spcPct val="35000"/>
                  </a:spcAft>
                </a:pPr>
                <a:endParaRPr lang="zh-CN" altLang="en-US" sz="5700" kern="1200"/>
              </a:p>
            </p:txBody>
          </p:sp>
          <p:sp>
            <p:nvSpPr>
              <p:cNvPr id="40" name="任意多边形 39"/>
              <p:cNvSpPr/>
              <p:nvPr/>
            </p:nvSpPr>
            <p:spPr>
              <a:xfrm>
                <a:off x="6096000" y="2892551"/>
                <a:ext cx="2430159" cy="1593088"/>
              </a:xfrm>
              <a:custGeom>
                <a:avLst/>
                <a:gdLst>
                  <a:gd name="connsiteX0" fmla="*/ 0 w 3169920"/>
                  <a:gd name="connsiteY0" fmla="*/ 0 h 1593088"/>
                  <a:gd name="connsiteX1" fmla="*/ 3169920 w 3169920"/>
                  <a:gd name="connsiteY1" fmla="*/ 0 h 1593088"/>
                  <a:gd name="connsiteX2" fmla="*/ 3169920 w 3169920"/>
                  <a:gd name="connsiteY2" fmla="*/ 1593088 h 1593088"/>
                  <a:gd name="connsiteX3" fmla="*/ 0 w 3169920"/>
                  <a:gd name="connsiteY3" fmla="*/ 1593088 h 1593088"/>
                  <a:gd name="connsiteX4" fmla="*/ 0 w 3169920"/>
                  <a:gd name="connsiteY4" fmla="*/ 0 h 15930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69920" h="1593088">
                    <a:moveTo>
                      <a:pt x="0" y="0"/>
                    </a:moveTo>
                    <a:lnTo>
                      <a:pt x="3169920" y="0"/>
                    </a:lnTo>
                    <a:lnTo>
                      <a:pt x="3169920" y="1593088"/>
                    </a:lnTo>
                    <a:lnTo>
                      <a:pt x="0" y="1593088"/>
                    </a:lnTo>
                    <a:lnTo>
                      <a:pt x="0" y="0"/>
                    </a:lnTo>
                    <a:close/>
                  </a:path>
                </a:pathLst>
              </a:custGeom>
              <a:grpFill/>
              <a:ln>
                <a:noFill/>
              </a:ln>
              <a:sp3d/>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0" tIns="202692" rIns="0" bIns="217170" numCol="1" spcCol="1270" anchor="ctr" anchorCtr="0">
                <a:noAutofit/>
              </a:bodyPr>
              <a:lstStyle/>
              <a:p>
                <a:pPr lvl="0" algn="ctr" defTabSz="2533650">
                  <a:lnSpc>
                    <a:spcPct val="90000"/>
                  </a:lnSpc>
                  <a:spcBef>
                    <a:spcPct val="0"/>
                  </a:spcBef>
                  <a:spcAft>
                    <a:spcPct val="35000"/>
                  </a:spcAft>
                </a:pPr>
                <a:endParaRPr lang="zh-CN" altLang="en-US" sz="5700" kern="1200"/>
              </a:p>
            </p:txBody>
          </p:sp>
        </p:grpSp>
        <p:sp>
          <p:nvSpPr>
            <p:cNvPr id="28" name="文本框 10"/>
            <p:cNvSpPr txBox="1"/>
            <p:nvPr/>
          </p:nvSpPr>
          <p:spPr>
            <a:xfrm>
              <a:off x="4383314" y="2818039"/>
              <a:ext cx="2018198" cy="786520"/>
            </a:xfrm>
            <a:prstGeom prst="rect">
              <a:avLst/>
            </a:prstGeom>
            <a:noFill/>
          </p:spPr>
          <p:txBody>
            <a:bodyPr wrap="square" rtlCol="0">
              <a:spAutoFit/>
            </a:bodyPr>
            <a:lstStyle/>
            <a:p>
              <a:r>
                <a:rPr lang="zh-CN" altLang="en-US" sz="3600" b="1" dirty="0">
                  <a:solidFill>
                    <a:srgbClr val="FFD302"/>
                  </a:solidFill>
                </a:rPr>
                <a:t>运用</a:t>
              </a:r>
              <a:r>
                <a:rPr lang="en-US" altLang="zh-CN" sz="3600" b="1" dirty="0">
                  <a:solidFill>
                    <a:srgbClr val="FFD302"/>
                  </a:solidFill>
                </a:rPr>
                <a:t>01</a:t>
              </a:r>
              <a:endParaRPr lang="zh-CN" altLang="en-US" sz="3600" b="1" dirty="0">
                <a:solidFill>
                  <a:srgbClr val="FFD302"/>
                </a:solidFill>
              </a:endParaRPr>
            </a:p>
          </p:txBody>
        </p:sp>
        <p:sp>
          <p:nvSpPr>
            <p:cNvPr id="31" name="文本框 11"/>
            <p:cNvSpPr txBox="1"/>
            <p:nvPr/>
          </p:nvSpPr>
          <p:spPr>
            <a:xfrm>
              <a:off x="6434816" y="3065456"/>
              <a:ext cx="2267979" cy="786519"/>
            </a:xfrm>
            <a:prstGeom prst="rect">
              <a:avLst/>
            </a:prstGeom>
            <a:noFill/>
          </p:spPr>
          <p:txBody>
            <a:bodyPr wrap="square" rtlCol="0">
              <a:spAutoFit/>
            </a:bodyPr>
            <a:lstStyle/>
            <a:p>
              <a:r>
                <a:rPr lang="zh-CN" altLang="en-US" sz="3600" b="1" dirty="0">
                  <a:solidFill>
                    <a:srgbClr val="FFD302"/>
                  </a:solidFill>
                </a:rPr>
                <a:t>运用</a:t>
              </a:r>
              <a:r>
                <a:rPr lang="en-US" altLang="zh-CN" sz="3600" b="1" dirty="0">
                  <a:solidFill>
                    <a:srgbClr val="FFD302"/>
                  </a:solidFill>
                </a:rPr>
                <a:t>02</a:t>
              </a:r>
              <a:endParaRPr lang="zh-CN" altLang="en-US" sz="3600" b="1" dirty="0">
                <a:solidFill>
                  <a:srgbClr val="FFD302"/>
                </a:solidFill>
              </a:endParaRPr>
            </a:p>
          </p:txBody>
        </p:sp>
      </p:grpSp>
      <p:sp>
        <p:nvSpPr>
          <p:cNvPr id="41" name="文本框 12"/>
          <p:cNvSpPr txBox="1"/>
          <p:nvPr/>
        </p:nvSpPr>
        <p:spPr>
          <a:xfrm>
            <a:off x="1564016" y="3675471"/>
            <a:ext cx="4010374" cy="2585323"/>
          </a:xfrm>
          <a:prstGeom prst="rect">
            <a:avLst/>
          </a:prstGeom>
          <a:noFill/>
          <a:ln>
            <a:noFill/>
          </a:ln>
        </p:spPr>
        <p:txBody>
          <a:bodyPr wrap="square" rtlCol="0">
            <a:spAutoFit/>
          </a:bodyPr>
          <a:lstStyle/>
          <a:p>
            <a:pPr>
              <a:lnSpc>
                <a:spcPct val="150000"/>
              </a:lnSpc>
            </a:pPr>
            <a:r>
              <a:rPr lang="en-US" altLang="zh-CN" dirty="0"/>
              <a:t> </a:t>
            </a:r>
            <a:r>
              <a:rPr lang="zh-CN" altLang="zh-CN" dirty="0" smtClean="0"/>
              <a:t>组织</a:t>
            </a:r>
            <a:r>
              <a:rPr lang="zh-CN" altLang="zh-CN" dirty="0"/>
              <a:t>一次小型说话活动，每位同学准备一个自己熟悉的话题，说话不超过两分钟。注意观察每位同学的出场、控场、退场以及讲话过程中的站姿、手势、眼神等。由同学们互相评价，老师点评。</a:t>
            </a:r>
          </a:p>
        </p:txBody>
      </p:sp>
      <p:grpSp>
        <p:nvGrpSpPr>
          <p:cNvPr id="44" name="组合 33"/>
          <p:cNvGrpSpPr/>
          <p:nvPr/>
        </p:nvGrpSpPr>
        <p:grpSpPr>
          <a:xfrm rot="20927943" flipH="1">
            <a:off x="6076065" y="3805620"/>
            <a:ext cx="1020273" cy="880617"/>
            <a:chOff x="1118017" y="1286242"/>
            <a:chExt cx="2302177" cy="2576310"/>
          </a:xfrm>
        </p:grpSpPr>
        <p:sp>
          <p:nvSpPr>
            <p:cNvPr id="47" name="任意多边形 46"/>
            <p:cNvSpPr/>
            <p:nvPr/>
          </p:nvSpPr>
          <p:spPr>
            <a:xfrm rot="251092">
              <a:off x="1118017" y="2971800"/>
              <a:ext cx="1545020" cy="614855"/>
            </a:xfrm>
            <a:custGeom>
              <a:avLst/>
              <a:gdLst>
                <a:gd name="connsiteX0" fmla="*/ 0 w 1545020"/>
                <a:gd name="connsiteY0" fmla="*/ 0 h 614855"/>
                <a:gd name="connsiteX1" fmla="*/ 1545020 w 1545020"/>
                <a:gd name="connsiteY1" fmla="*/ 614855 h 614855"/>
                <a:gd name="connsiteX2" fmla="*/ 1277007 w 1545020"/>
                <a:gd name="connsiteY2" fmla="*/ 78828 h 614855"/>
                <a:gd name="connsiteX3" fmla="*/ 0 w 1545020"/>
                <a:gd name="connsiteY3" fmla="*/ 0 h 614855"/>
              </a:gdLst>
              <a:ahLst/>
              <a:cxnLst>
                <a:cxn ang="0">
                  <a:pos x="connsiteX0" y="connsiteY0"/>
                </a:cxn>
                <a:cxn ang="0">
                  <a:pos x="connsiteX1" y="connsiteY1"/>
                </a:cxn>
                <a:cxn ang="0">
                  <a:pos x="connsiteX2" y="connsiteY2"/>
                </a:cxn>
                <a:cxn ang="0">
                  <a:pos x="connsiteX3" y="connsiteY3"/>
                </a:cxn>
              </a:cxnLst>
              <a:rect l="l" t="t" r="r" b="b"/>
              <a:pathLst>
                <a:path w="1545020" h="614855">
                  <a:moveTo>
                    <a:pt x="0" y="0"/>
                  </a:moveTo>
                  <a:lnTo>
                    <a:pt x="1545020" y="614855"/>
                  </a:lnTo>
                  <a:lnTo>
                    <a:pt x="1277007" y="78828"/>
                  </a:lnTo>
                  <a:lnTo>
                    <a:pt x="0" y="0"/>
                  </a:lnTo>
                  <a:close/>
                </a:path>
              </a:pathLst>
            </a:custGeom>
            <a:solidFill>
              <a:srgbClr val="14C97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8" name="任意多边形 47"/>
            <p:cNvSpPr/>
            <p:nvPr/>
          </p:nvSpPr>
          <p:spPr>
            <a:xfrm>
              <a:off x="1127752" y="1286242"/>
              <a:ext cx="2270235" cy="1860331"/>
            </a:xfrm>
            <a:custGeom>
              <a:avLst/>
              <a:gdLst>
                <a:gd name="connsiteX0" fmla="*/ 0 w 2270235"/>
                <a:gd name="connsiteY0" fmla="*/ 1639614 h 1860331"/>
                <a:gd name="connsiteX1" fmla="*/ 1797269 w 2270235"/>
                <a:gd name="connsiteY1" fmla="*/ 1860331 h 1860331"/>
                <a:gd name="connsiteX2" fmla="*/ 2270235 w 2270235"/>
                <a:gd name="connsiteY2" fmla="*/ 851338 h 1860331"/>
                <a:gd name="connsiteX3" fmla="*/ 1923393 w 2270235"/>
                <a:gd name="connsiteY3" fmla="*/ 0 h 1860331"/>
                <a:gd name="connsiteX4" fmla="*/ 1686911 w 2270235"/>
                <a:gd name="connsiteY4" fmla="*/ 1150883 h 1860331"/>
                <a:gd name="connsiteX5" fmla="*/ 0 w 2270235"/>
                <a:gd name="connsiteY5" fmla="*/ 1639614 h 18603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70235" h="1860331">
                  <a:moveTo>
                    <a:pt x="0" y="1639614"/>
                  </a:moveTo>
                  <a:lnTo>
                    <a:pt x="1797269" y="1860331"/>
                  </a:lnTo>
                  <a:lnTo>
                    <a:pt x="2270235" y="851338"/>
                  </a:lnTo>
                  <a:lnTo>
                    <a:pt x="1923393" y="0"/>
                  </a:lnTo>
                  <a:lnTo>
                    <a:pt x="1686911" y="1150883"/>
                  </a:lnTo>
                  <a:lnTo>
                    <a:pt x="0" y="1639614"/>
                  </a:lnTo>
                  <a:close/>
                </a:path>
              </a:pathLst>
            </a:cu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9" name="任意多边形 48"/>
            <p:cNvSpPr/>
            <p:nvPr/>
          </p:nvSpPr>
          <p:spPr>
            <a:xfrm rot="21416211">
              <a:off x="1324303" y="3310759"/>
              <a:ext cx="1277007" cy="551793"/>
            </a:xfrm>
            <a:custGeom>
              <a:avLst/>
              <a:gdLst>
                <a:gd name="connsiteX0" fmla="*/ 1277007 w 1277007"/>
                <a:gd name="connsiteY0" fmla="*/ 346841 h 551793"/>
                <a:gd name="connsiteX1" fmla="*/ 0 w 1277007"/>
                <a:gd name="connsiteY1" fmla="*/ 551793 h 551793"/>
                <a:gd name="connsiteX2" fmla="*/ 677918 w 1277007"/>
                <a:gd name="connsiteY2" fmla="*/ 0 h 551793"/>
                <a:gd name="connsiteX3" fmla="*/ 1277007 w 1277007"/>
                <a:gd name="connsiteY3" fmla="*/ 346841 h 551793"/>
              </a:gdLst>
              <a:ahLst/>
              <a:cxnLst>
                <a:cxn ang="0">
                  <a:pos x="connsiteX0" y="connsiteY0"/>
                </a:cxn>
                <a:cxn ang="0">
                  <a:pos x="connsiteX1" y="connsiteY1"/>
                </a:cxn>
                <a:cxn ang="0">
                  <a:pos x="connsiteX2" y="connsiteY2"/>
                </a:cxn>
                <a:cxn ang="0">
                  <a:pos x="connsiteX3" y="connsiteY3"/>
                </a:cxn>
              </a:cxnLst>
              <a:rect l="l" t="t" r="r" b="b"/>
              <a:pathLst>
                <a:path w="1277007" h="551793">
                  <a:moveTo>
                    <a:pt x="1277007" y="346841"/>
                  </a:moveTo>
                  <a:lnTo>
                    <a:pt x="0" y="551793"/>
                  </a:lnTo>
                  <a:lnTo>
                    <a:pt x="677918" y="0"/>
                  </a:lnTo>
                  <a:lnTo>
                    <a:pt x="1277007" y="346841"/>
                  </a:lnTo>
                  <a:close/>
                </a:path>
              </a:pathLst>
            </a:custGeom>
            <a:solidFill>
              <a:srgbClr val="07906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0" name="任意多边形 49"/>
            <p:cNvSpPr/>
            <p:nvPr/>
          </p:nvSpPr>
          <p:spPr>
            <a:xfrm>
              <a:off x="2868401" y="2083186"/>
              <a:ext cx="551793" cy="1056290"/>
            </a:xfrm>
            <a:custGeom>
              <a:avLst/>
              <a:gdLst>
                <a:gd name="connsiteX0" fmla="*/ 0 w 551793"/>
                <a:gd name="connsiteY0" fmla="*/ 331076 h 1056290"/>
                <a:gd name="connsiteX1" fmla="*/ 94593 w 551793"/>
                <a:gd name="connsiteY1" fmla="*/ 1056290 h 1056290"/>
                <a:gd name="connsiteX2" fmla="*/ 551793 w 551793"/>
                <a:gd name="connsiteY2" fmla="*/ 0 h 1056290"/>
                <a:gd name="connsiteX3" fmla="*/ 0 w 551793"/>
                <a:gd name="connsiteY3" fmla="*/ 331076 h 1056290"/>
              </a:gdLst>
              <a:ahLst/>
              <a:cxnLst>
                <a:cxn ang="0">
                  <a:pos x="connsiteX0" y="connsiteY0"/>
                </a:cxn>
                <a:cxn ang="0">
                  <a:pos x="connsiteX1" y="connsiteY1"/>
                </a:cxn>
                <a:cxn ang="0">
                  <a:pos x="connsiteX2" y="connsiteY2"/>
                </a:cxn>
                <a:cxn ang="0">
                  <a:pos x="connsiteX3" y="connsiteY3"/>
                </a:cxn>
              </a:cxnLst>
              <a:rect l="l" t="t" r="r" b="b"/>
              <a:pathLst>
                <a:path w="551793" h="1056290">
                  <a:moveTo>
                    <a:pt x="0" y="331076"/>
                  </a:moveTo>
                  <a:lnTo>
                    <a:pt x="94593" y="1056290"/>
                  </a:lnTo>
                  <a:lnTo>
                    <a:pt x="551793" y="0"/>
                  </a:lnTo>
                  <a:lnTo>
                    <a:pt x="0" y="331076"/>
                  </a:ln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
        <p:nvSpPr>
          <p:cNvPr id="7" name="Rectangle 4">
            <a:extLst>
              <a:ext uri="{FF2B5EF4-FFF2-40B4-BE49-F238E27FC236}">
                <a16:creationId xmlns="" xmlns:a16="http://schemas.microsoft.com/office/drawing/2014/main" id="{C22B6839-F892-42DB-887C-35562C6BCF6E}"/>
              </a:ext>
            </a:extLst>
          </p:cNvPr>
          <p:cNvSpPr>
            <a:spLocks noChangeArrowheads="1"/>
          </p:cNvSpPr>
          <p:nvPr/>
        </p:nvSpPr>
        <p:spPr bwMode="auto">
          <a:xfrm>
            <a:off x="6979236" y="4145610"/>
            <a:ext cx="3295029" cy="12432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0" numCol="1" anchor="ctr" anchorCtr="0" compatLnSpc="1">
            <a:prstTxWarp prst="textNoShape">
              <a:avLst/>
            </a:prstTxWarp>
            <a:spAutoFit/>
          </a:bodyPr>
          <a:lstStyle/>
          <a:p>
            <a:pPr marL="0" marR="0" lvl="0" indent="266700" algn="l" defTabSz="914400" rtl="0" eaLnBrk="0" fontAlgn="base" latinLnBrk="0" hangingPunct="0">
              <a:lnSpc>
                <a:spcPct val="150000"/>
              </a:lnSpc>
              <a:spcBef>
                <a:spcPct val="0"/>
              </a:spcBef>
              <a:spcAft>
                <a:spcPct val="0"/>
              </a:spcAft>
              <a:buClrTx/>
              <a:buSzTx/>
              <a:buFontTx/>
              <a:buNone/>
              <a:tabLst/>
            </a:pPr>
            <a:r>
              <a:rPr lang="zh-CN" altLang="zh-CN" dirty="0" smtClean="0"/>
              <a:t>朗诵</a:t>
            </a:r>
            <a:r>
              <a:rPr lang="zh-CN" altLang="zh-CN" dirty="0"/>
              <a:t>诗歌《微笑》，要求</a:t>
            </a:r>
            <a:r>
              <a:rPr lang="zh-CN" altLang="zh-CN" dirty="0" smtClean="0"/>
              <a:t>参</a:t>
            </a:r>
            <a:r>
              <a:rPr lang="en-US" altLang="zh-CN" dirty="0" smtClean="0"/>
              <a:t> </a:t>
            </a:r>
          </a:p>
          <a:p>
            <a:pPr marL="0" marR="0" lvl="0" indent="266700" algn="l" defTabSz="914400" rtl="0" eaLnBrk="0" fontAlgn="base" latinLnBrk="0" hangingPunct="0">
              <a:lnSpc>
                <a:spcPct val="150000"/>
              </a:lnSpc>
              <a:spcBef>
                <a:spcPct val="0"/>
              </a:spcBef>
              <a:spcAft>
                <a:spcPct val="0"/>
              </a:spcAft>
              <a:buClrTx/>
              <a:buSzTx/>
              <a:buFontTx/>
              <a:buNone/>
              <a:tabLst/>
            </a:pPr>
            <a:r>
              <a:rPr lang="zh-CN" altLang="zh-CN" dirty="0" smtClean="0"/>
              <a:t>赛</a:t>
            </a:r>
            <a:r>
              <a:rPr lang="zh-CN" altLang="zh-CN" dirty="0"/>
              <a:t>者都必须微笑，最后</a:t>
            </a:r>
            <a:r>
              <a:rPr lang="zh-CN" altLang="zh-CN" dirty="0" smtClean="0"/>
              <a:t>选出</a:t>
            </a:r>
            <a:r>
              <a:rPr lang="en-US" altLang="zh-CN" dirty="0" smtClean="0"/>
              <a:t> </a:t>
            </a:r>
          </a:p>
          <a:p>
            <a:pPr marL="0" marR="0" lvl="0" indent="266700" algn="l" defTabSz="914400" rtl="0" eaLnBrk="0" fontAlgn="base" latinLnBrk="0" hangingPunct="0">
              <a:lnSpc>
                <a:spcPct val="150000"/>
              </a:lnSpc>
              <a:spcBef>
                <a:spcPct val="0"/>
              </a:spcBef>
              <a:spcAft>
                <a:spcPct val="0"/>
              </a:spcAft>
              <a:buClrTx/>
              <a:buSzTx/>
              <a:buFontTx/>
              <a:buNone/>
              <a:tabLst/>
            </a:pPr>
            <a:r>
              <a:rPr lang="zh-CN" altLang="zh-CN" dirty="0" smtClean="0"/>
              <a:t>最</a:t>
            </a:r>
            <a:r>
              <a:rPr lang="zh-CN" altLang="zh-CN" dirty="0"/>
              <a:t>美的微笑。 </a:t>
            </a:r>
          </a:p>
        </p:txBody>
      </p:sp>
    </p:spTree>
    <p:extLst>
      <p:ext uri="{BB962C8B-B14F-4D97-AF65-F5344CB8AC3E}">
        <p14:creationId xmlns:p14="http://schemas.microsoft.com/office/powerpoint/2010/main" val="32912654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wheel(1)">
                                      <p:cBhvr>
                                        <p:cTn id="7" dur="2000"/>
                                        <p:tgtEl>
                                          <p:spTgt spid="41"/>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ppt_x"/>
                                          </p:val>
                                        </p:tav>
                                        <p:tav tm="100000">
                                          <p:val>
                                            <p:strVal val="#ppt_x"/>
                                          </p:val>
                                        </p:tav>
                                      </p:tavLst>
                                    </p:anim>
                                    <p:anim calcmode="lin" valueType="num">
                                      <p:cBhvr additive="base">
                                        <p:cTn id="13"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1443038" y="700088"/>
            <a:ext cx="7461043" cy="5586412"/>
          </a:xfrm>
          <a:custGeom>
            <a:avLst/>
            <a:gdLst>
              <a:gd name="connsiteX0" fmla="*/ 866274 w 6015789"/>
              <a:gd name="connsiteY0" fmla="*/ 673769 h 5823285"/>
              <a:gd name="connsiteX1" fmla="*/ 4620126 w 6015789"/>
              <a:gd name="connsiteY1" fmla="*/ 0 h 5823285"/>
              <a:gd name="connsiteX2" fmla="*/ 6015789 w 6015789"/>
              <a:gd name="connsiteY2" fmla="*/ 2671011 h 5823285"/>
              <a:gd name="connsiteX3" fmla="*/ 3465095 w 6015789"/>
              <a:gd name="connsiteY3" fmla="*/ 5823285 h 5823285"/>
              <a:gd name="connsiteX4" fmla="*/ 0 w 6015789"/>
              <a:gd name="connsiteY4" fmla="*/ 3777916 h 5823285"/>
              <a:gd name="connsiteX5" fmla="*/ 866274 w 6015789"/>
              <a:gd name="connsiteY5" fmla="*/ 673769 h 58232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15789" h="5823285">
                <a:moveTo>
                  <a:pt x="866274" y="673769"/>
                </a:moveTo>
                <a:lnTo>
                  <a:pt x="4620126" y="0"/>
                </a:lnTo>
                <a:lnTo>
                  <a:pt x="6015789" y="2671011"/>
                </a:lnTo>
                <a:lnTo>
                  <a:pt x="3465095" y="5823285"/>
                </a:lnTo>
                <a:lnTo>
                  <a:pt x="0" y="3777916"/>
                </a:lnTo>
                <a:lnTo>
                  <a:pt x="866274" y="673769"/>
                </a:lnTo>
                <a:close/>
              </a:path>
            </a:pathLst>
          </a:custGeom>
          <a:solidFill>
            <a:srgbClr val="02C9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灯片编号占位符 3"/>
          <p:cNvSpPr>
            <a:spLocks noGrp="1"/>
          </p:cNvSpPr>
          <p:nvPr>
            <p:ph type="sldNum" sz="quarter" idx="12"/>
          </p:nvPr>
        </p:nvSpPr>
        <p:spPr/>
        <p:txBody>
          <a:bodyPr/>
          <a:lstStyle/>
          <a:p>
            <a:fld id="{FB7A3ED1-8A86-444E-A5FA-8BBDB1966EAF}" type="slidenum">
              <a:rPr lang="zh-CN" altLang="en-US" smtClean="0"/>
              <a:pPr/>
              <a:t>9</a:t>
            </a:fld>
            <a:endParaRPr lang="zh-CN" altLang="en-US" dirty="0"/>
          </a:p>
        </p:txBody>
      </p:sp>
      <p:grpSp>
        <p:nvGrpSpPr>
          <p:cNvPr id="18" name="组合 17"/>
          <p:cNvGrpSpPr/>
          <p:nvPr/>
        </p:nvGrpSpPr>
        <p:grpSpPr>
          <a:xfrm>
            <a:off x="9218820" y="1463181"/>
            <a:ext cx="1780484" cy="5288802"/>
            <a:chOff x="3159815" y="2613577"/>
            <a:chExt cx="1181100" cy="3508375"/>
          </a:xfrm>
        </p:grpSpPr>
        <p:sp>
          <p:nvSpPr>
            <p:cNvPr id="10" name="AutoShape 9"/>
            <p:cNvSpPr>
              <a:spLocks noChangeAspect="1" noChangeArrowheads="1" noTextEdit="1"/>
            </p:cNvSpPr>
            <p:nvPr/>
          </p:nvSpPr>
          <p:spPr bwMode="auto">
            <a:xfrm>
              <a:off x="3159815" y="2613577"/>
              <a:ext cx="1181100" cy="3486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11"/>
            <p:cNvSpPr>
              <a:spLocks noEditPoints="1"/>
            </p:cNvSpPr>
            <p:nvPr/>
          </p:nvSpPr>
          <p:spPr bwMode="auto">
            <a:xfrm>
              <a:off x="3159815" y="2613577"/>
              <a:ext cx="1181100" cy="3508375"/>
            </a:xfrm>
            <a:custGeom>
              <a:avLst/>
              <a:gdLst>
                <a:gd name="T0" fmla="*/ 244 w 312"/>
                <a:gd name="T1" fmla="*/ 716 h 933"/>
                <a:gd name="T2" fmla="*/ 225 w 312"/>
                <a:gd name="T3" fmla="*/ 856 h 933"/>
                <a:gd name="T4" fmla="*/ 223 w 312"/>
                <a:gd name="T5" fmla="*/ 924 h 933"/>
                <a:gd name="T6" fmla="*/ 176 w 312"/>
                <a:gd name="T7" fmla="*/ 901 h 933"/>
                <a:gd name="T8" fmla="*/ 170 w 312"/>
                <a:gd name="T9" fmla="*/ 867 h 933"/>
                <a:gd name="T10" fmla="*/ 178 w 312"/>
                <a:gd name="T11" fmla="*/ 745 h 933"/>
                <a:gd name="T12" fmla="*/ 173 w 312"/>
                <a:gd name="T13" fmla="*/ 579 h 933"/>
                <a:gd name="T14" fmla="*/ 155 w 312"/>
                <a:gd name="T15" fmla="*/ 515 h 933"/>
                <a:gd name="T16" fmla="*/ 132 w 312"/>
                <a:gd name="T17" fmla="*/ 608 h 933"/>
                <a:gd name="T18" fmla="*/ 109 w 312"/>
                <a:gd name="T19" fmla="*/ 735 h 933"/>
                <a:gd name="T20" fmla="*/ 86 w 312"/>
                <a:gd name="T21" fmla="*/ 822 h 933"/>
                <a:gd name="T22" fmla="*/ 85 w 312"/>
                <a:gd name="T23" fmla="*/ 861 h 933"/>
                <a:gd name="T24" fmla="*/ 71 w 312"/>
                <a:gd name="T25" fmla="*/ 909 h 933"/>
                <a:gd name="T26" fmla="*/ 26 w 312"/>
                <a:gd name="T27" fmla="*/ 924 h 933"/>
                <a:gd name="T28" fmla="*/ 25 w 312"/>
                <a:gd name="T29" fmla="*/ 894 h 933"/>
                <a:gd name="T30" fmla="*/ 24 w 312"/>
                <a:gd name="T31" fmla="*/ 855 h 933"/>
                <a:gd name="T32" fmla="*/ 31 w 312"/>
                <a:gd name="T33" fmla="*/ 716 h 933"/>
                <a:gd name="T34" fmla="*/ 47 w 312"/>
                <a:gd name="T35" fmla="*/ 524 h 933"/>
                <a:gd name="T36" fmla="*/ 25 w 312"/>
                <a:gd name="T37" fmla="*/ 511 h 933"/>
                <a:gd name="T38" fmla="*/ 41 w 312"/>
                <a:gd name="T39" fmla="*/ 456 h 933"/>
                <a:gd name="T40" fmla="*/ 19 w 312"/>
                <a:gd name="T41" fmla="*/ 443 h 933"/>
                <a:gd name="T42" fmla="*/ 9 w 312"/>
                <a:gd name="T43" fmla="*/ 386 h 933"/>
                <a:gd name="T44" fmla="*/ 6 w 312"/>
                <a:gd name="T45" fmla="*/ 351 h 933"/>
                <a:gd name="T46" fmla="*/ 4 w 312"/>
                <a:gd name="T47" fmla="*/ 336 h 933"/>
                <a:gd name="T48" fmla="*/ 9 w 312"/>
                <a:gd name="T49" fmla="*/ 317 h 933"/>
                <a:gd name="T50" fmla="*/ 29 w 312"/>
                <a:gd name="T51" fmla="*/ 205 h 933"/>
                <a:gd name="T52" fmla="*/ 94 w 312"/>
                <a:gd name="T53" fmla="*/ 150 h 933"/>
                <a:gd name="T54" fmla="*/ 124 w 312"/>
                <a:gd name="T55" fmla="*/ 124 h 933"/>
                <a:gd name="T56" fmla="*/ 112 w 312"/>
                <a:gd name="T57" fmla="*/ 89 h 933"/>
                <a:gd name="T58" fmla="*/ 114 w 312"/>
                <a:gd name="T59" fmla="*/ 69 h 933"/>
                <a:gd name="T60" fmla="*/ 151 w 312"/>
                <a:gd name="T61" fmla="*/ 1 h 933"/>
                <a:gd name="T62" fmla="*/ 197 w 312"/>
                <a:gd name="T63" fmla="*/ 56 h 933"/>
                <a:gd name="T64" fmla="*/ 205 w 312"/>
                <a:gd name="T65" fmla="*/ 71 h 933"/>
                <a:gd name="T66" fmla="*/ 188 w 312"/>
                <a:gd name="T67" fmla="*/ 107 h 933"/>
                <a:gd name="T68" fmla="*/ 231 w 312"/>
                <a:gd name="T69" fmla="*/ 159 h 933"/>
                <a:gd name="T70" fmla="*/ 294 w 312"/>
                <a:gd name="T71" fmla="*/ 275 h 933"/>
                <a:gd name="T72" fmla="*/ 309 w 312"/>
                <a:gd name="T73" fmla="*/ 357 h 933"/>
                <a:gd name="T74" fmla="*/ 282 w 312"/>
                <a:gd name="T75" fmla="*/ 442 h 933"/>
                <a:gd name="T76" fmla="*/ 268 w 312"/>
                <a:gd name="T77" fmla="*/ 470 h 933"/>
                <a:gd name="T78" fmla="*/ 252 w 312"/>
                <a:gd name="T79" fmla="*/ 526 h 933"/>
                <a:gd name="T80" fmla="*/ 249 w 312"/>
                <a:gd name="T81" fmla="*/ 329 h 933"/>
                <a:gd name="T82" fmla="*/ 252 w 312"/>
                <a:gd name="T83" fmla="*/ 385 h 933"/>
                <a:gd name="T84" fmla="*/ 254 w 312"/>
                <a:gd name="T85" fmla="*/ 339 h 933"/>
                <a:gd name="T86" fmla="*/ 57 w 312"/>
                <a:gd name="T87" fmla="*/ 333 h 933"/>
                <a:gd name="T88" fmla="*/ 56 w 312"/>
                <a:gd name="T89" fmla="*/ 369 h 933"/>
                <a:gd name="T90" fmla="*/ 60 w 312"/>
                <a:gd name="T91" fmla="*/ 363 h 933"/>
                <a:gd name="T92" fmla="*/ 57 w 312"/>
                <a:gd name="T93" fmla="*/ 333 h 9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12" h="933">
                  <a:moveTo>
                    <a:pt x="248" y="629"/>
                  </a:moveTo>
                  <a:cubicBezTo>
                    <a:pt x="248" y="629"/>
                    <a:pt x="246" y="689"/>
                    <a:pt x="244" y="716"/>
                  </a:cubicBezTo>
                  <a:cubicBezTo>
                    <a:pt x="242" y="742"/>
                    <a:pt x="235" y="780"/>
                    <a:pt x="234" y="791"/>
                  </a:cubicBezTo>
                  <a:cubicBezTo>
                    <a:pt x="233" y="803"/>
                    <a:pt x="227" y="841"/>
                    <a:pt x="225" y="856"/>
                  </a:cubicBezTo>
                  <a:cubicBezTo>
                    <a:pt x="224" y="872"/>
                    <a:pt x="219" y="879"/>
                    <a:pt x="221" y="885"/>
                  </a:cubicBezTo>
                  <a:cubicBezTo>
                    <a:pt x="222" y="890"/>
                    <a:pt x="240" y="911"/>
                    <a:pt x="223" y="924"/>
                  </a:cubicBezTo>
                  <a:cubicBezTo>
                    <a:pt x="223" y="924"/>
                    <a:pt x="204" y="933"/>
                    <a:pt x="178" y="909"/>
                  </a:cubicBezTo>
                  <a:cubicBezTo>
                    <a:pt x="178" y="909"/>
                    <a:pt x="180" y="905"/>
                    <a:pt x="176" y="901"/>
                  </a:cubicBezTo>
                  <a:cubicBezTo>
                    <a:pt x="172" y="898"/>
                    <a:pt x="172" y="894"/>
                    <a:pt x="173" y="888"/>
                  </a:cubicBezTo>
                  <a:cubicBezTo>
                    <a:pt x="174" y="881"/>
                    <a:pt x="171" y="873"/>
                    <a:pt x="170" y="867"/>
                  </a:cubicBezTo>
                  <a:cubicBezTo>
                    <a:pt x="169" y="862"/>
                    <a:pt x="166" y="824"/>
                    <a:pt x="170" y="808"/>
                  </a:cubicBezTo>
                  <a:cubicBezTo>
                    <a:pt x="175" y="791"/>
                    <a:pt x="179" y="759"/>
                    <a:pt x="178" y="745"/>
                  </a:cubicBezTo>
                  <a:cubicBezTo>
                    <a:pt x="178" y="732"/>
                    <a:pt x="180" y="688"/>
                    <a:pt x="178" y="666"/>
                  </a:cubicBezTo>
                  <a:cubicBezTo>
                    <a:pt x="177" y="645"/>
                    <a:pt x="178" y="590"/>
                    <a:pt x="173" y="579"/>
                  </a:cubicBezTo>
                  <a:cubicBezTo>
                    <a:pt x="168" y="569"/>
                    <a:pt x="159" y="538"/>
                    <a:pt x="158" y="533"/>
                  </a:cubicBezTo>
                  <a:cubicBezTo>
                    <a:pt x="157" y="527"/>
                    <a:pt x="155" y="515"/>
                    <a:pt x="155" y="515"/>
                  </a:cubicBezTo>
                  <a:cubicBezTo>
                    <a:pt x="155" y="515"/>
                    <a:pt x="154" y="532"/>
                    <a:pt x="152" y="538"/>
                  </a:cubicBezTo>
                  <a:cubicBezTo>
                    <a:pt x="149" y="544"/>
                    <a:pt x="135" y="593"/>
                    <a:pt x="132" y="608"/>
                  </a:cubicBezTo>
                  <a:cubicBezTo>
                    <a:pt x="128" y="623"/>
                    <a:pt x="126" y="649"/>
                    <a:pt x="121" y="676"/>
                  </a:cubicBezTo>
                  <a:cubicBezTo>
                    <a:pt x="116" y="703"/>
                    <a:pt x="110" y="723"/>
                    <a:pt x="109" y="735"/>
                  </a:cubicBezTo>
                  <a:cubicBezTo>
                    <a:pt x="107" y="747"/>
                    <a:pt x="97" y="778"/>
                    <a:pt x="94" y="790"/>
                  </a:cubicBezTo>
                  <a:cubicBezTo>
                    <a:pt x="91" y="802"/>
                    <a:pt x="88" y="814"/>
                    <a:pt x="86" y="822"/>
                  </a:cubicBezTo>
                  <a:cubicBezTo>
                    <a:pt x="84" y="830"/>
                    <a:pt x="80" y="832"/>
                    <a:pt x="83" y="838"/>
                  </a:cubicBezTo>
                  <a:cubicBezTo>
                    <a:pt x="85" y="844"/>
                    <a:pt x="89" y="852"/>
                    <a:pt x="85" y="861"/>
                  </a:cubicBezTo>
                  <a:cubicBezTo>
                    <a:pt x="81" y="870"/>
                    <a:pt x="73" y="879"/>
                    <a:pt x="73" y="885"/>
                  </a:cubicBezTo>
                  <a:cubicBezTo>
                    <a:pt x="73" y="891"/>
                    <a:pt x="77" y="906"/>
                    <a:pt x="71" y="909"/>
                  </a:cubicBezTo>
                  <a:cubicBezTo>
                    <a:pt x="65" y="912"/>
                    <a:pt x="55" y="915"/>
                    <a:pt x="52" y="918"/>
                  </a:cubicBezTo>
                  <a:cubicBezTo>
                    <a:pt x="48" y="921"/>
                    <a:pt x="33" y="925"/>
                    <a:pt x="26" y="924"/>
                  </a:cubicBezTo>
                  <a:cubicBezTo>
                    <a:pt x="18" y="925"/>
                    <a:pt x="8" y="916"/>
                    <a:pt x="11" y="911"/>
                  </a:cubicBezTo>
                  <a:cubicBezTo>
                    <a:pt x="11" y="911"/>
                    <a:pt x="22" y="895"/>
                    <a:pt x="25" y="894"/>
                  </a:cubicBezTo>
                  <a:cubicBezTo>
                    <a:pt x="28" y="892"/>
                    <a:pt x="29" y="887"/>
                    <a:pt x="29" y="883"/>
                  </a:cubicBezTo>
                  <a:cubicBezTo>
                    <a:pt x="29" y="878"/>
                    <a:pt x="27" y="866"/>
                    <a:pt x="24" y="855"/>
                  </a:cubicBezTo>
                  <a:cubicBezTo>
                    <a:pt x="20" y="845"/>
                    <a:pt x="18" y="838"/>
                    <a:pt x="20" y="829"/>
                  </a:cubicBezTo>
                  <a:cubicBezTo>
                    <a:pt x="22" y="820"/>
                    <a:pt x="30" y="732"/>
                    <a:pt x="31" y="716"/>
                  </a:cubicBezTo>
                  <a:cubicBezTo>
                    <a:pt x="33" y="701"/>
                    <a:pt x="39" y="640"/>
                    <a:pt x="41" y="620"/>
                  </a:cubicBezTo>
                  <a:cubicBezTo>
                    <a:pt x="42" y="599"/>
                    <a:pt x="48" y="525"/>
                    <a:pt x="47" y="524"/>
                  </a:cubicBezTo>
                  <a:cubicBezTo>
                    <a:pt x="45" y="523"/>
                    <a:pt x="45" y="523"/>
                    <a:pt x="45" y="523"/>
                  </a:cubicBezTo>
                  <a:cubicBezTo>
                    <a:pt x="45" y="523"/>
                    <a:pt x="36" y="527"/>
                    <a:pt x="25" y="511"/>
                  </a:cubicBezTo>
                  <a:cubicBezTo>
                    <a:pt x="14" y="496"/>
                    <a:pt x="7" y="498"/>
                    <a:pt x="13" y="491"/>
                  </a:cubicBezTo>
                  <a:cubicBezTo>
                    <a:pt x="20" y="485"/>
                    <a:pt x="41" y="456"/>
                    <a:pt x="41" y="456"/>
                  </a:cubicBezTo>
                  <a:cubicBezTo>
                    <a:pt x="36" y="445"/>
                    <a:pt x="36" y="445"/>
                    <a:pt x="36" y="445"/>
                  </a:cubicBezTo>
                  <a:cubicBezTo>
                    <a:pt x="36" y="445"/>
                    <a:pt x="20" y="451"/>
                    <a:pt x="19" y="443"/>
                  </a:cubicBezTo>
                  <a:cubicBezTo>
                    <a:pt x="19" y="435"/>
                    <a:pt x="20" y="422"/>
                    <a:pt x="18" y="416"/>
                  </a:cubicBezTo>
                  <a:cubicBezTo>
                    <a:pt x="16" y="409"/>
                    <a:pt x="13" y="390"/>
                    <a:pt x="9" y="386"/>
                  </a:cubicBezTo>
                  <a:cubicBezTo>
                    <a:pt x="6" y="381"/>
                    <a:pt x="1" y="370"/>
                    <a:pt x="2" y="361"/>
                  </a:cubicBezTo>
                  <a:cubicBezTo>
                    <a:pt x="2" y="353"/>
                    <a:pt x="6" y="351"/>
                    <a:pt x="6" y="351"/>
                  </a:cubicBezTo>
                  <a:cubicBezTo>
                    <a:pt x="6" y="351"/>
                    <a:pt x="3" y="347"/>
                    <a:pt x="2" y="345"/>
                  </a:cubicBezTo>
                  <a:cubicBezTo>
                    <a:pt x="0" y="343"/>
                    <a:pt x="1" y="339"/>
                    <a:pt x="4" y="336"/>
                  </a:cubicBezTo>
                  <a:cubicBezTo>
                    <a:pt x="4" y="334"/>
                    <a:pt x="5" y="331"/>
                    <a:pt x="5" y="328"/>
                  </a:cubicBezTo>
                  <a:cubicBezTo>
                    <a:pt x="5" y="326"/>
                    <a:pt x="9" y="323"/>
                    <a:pt x="9" y="317"/>
                  </a:cubicBezTo>
                  <a:cubicBezTo>
                    <a:pt x="9" y="311"/>
                    <a:pt x="11" y="289"/>
                    <a:pt x="15" y="270"/>
                  </a:cubicBezTo>
                  <a:cubicBezTo>
                    <a:pt x="20" y="251"/>
                    <a:pt x="28" y="219"/>
                    <a:pt x="29" y="205"/>
                  </a:cubicBezTo>
                  <a:cubicBezTo>
                    <a:pt x="30" y="190"/>
                    <a:pt x="27" y="179"/>
                    <a:pt x="37" y="172"/>
                  </a:cubicBezTo>
                  <a:cubicBezTo>
                    <a:pt x="46" y="166"/>
                    <a:pt x="84" y="153"/>
                    <a:pt x="94" y="150"/>
                  </a:cubicBezTo>
                  <a:cubicBezTo>
                    <a:pt x="104" y="146"/>
                    <a:pt x="115" y="144"/>
                    <a:pt x="119" y="139"/>
                  </a:cubicBezTo>
                  <a:cubicBezTo>
                    <a:pt x="124" y="135"/>
                    <a:pt x="126" y="133"/>
                    <a:pt x="124" y="124"/>
                  </a:cubicBezTo>
                  <a:cubicBezTo>
                    <a:pt x="123" y="115"/>
                    <a:pt x="121" y="100"/>
                    <a:pt x="121" y="98"/>
                  </a:cubicBezTo>
                  <a:cubicBezTo>
                    <a:pt x="121" y="96"/>
                    <a:pt x="115" y="98"/>
                    <a:pt x="112" y="89"/>
                  </a:cubicBezTo>
                  <a:cubicBezTo>
                    <a:pt x="110" y="80"/>
                    <a:pt x="107" y="71"/>
                    <a:pt x="110" y="68"/>
                  </a:cubicBezTo>
                  <a:cubicBezTo>
                    <a:pt x="112" y="65"/>
                    <a:pt x="114" y="67"/>
                    <a:pt x="114" y="69"/>
                  </a:cubicBezTo>
                  <a:cubicBezTo>
                    <a:pt x="115" y="70"/>
                    <a:pt x="111" y="54"/>
                    <a:pt x="112" y="43"/>
                  </a:cubicBezTo>
                  <a:cubicBezTo>
                    <a:pt x="114" y="32"/>
                    <a:pt x="123" y="3"/>
                    <a:pt x="151" y="1"/>
                  </a:cubicBezTo>
                  <a:cubicBezTo>
                    <a:pt x="151" y="1"/>
                    <a:pt x="180" y="0"/>
                    <a:pt x="195" y="23"/>
                  </a:cubicBezTo>
                  <a:cubicBezTo>
                    <a:pt x="203" y="38"/>
                    <a:pt x="197" y="51"/>
                    <a:pt x="197" y="56"/>
                  </a:cubicBezTo>
                  <a:cubicBezTo>
                    <a:pt x="197" y="56"/>
                    <a:pt x="194" y="66"/>
                    <a:pt x="195" y="68"/>
                  </a:cubicBezTo>
                  <a:cubicBezTo>
                    <a:pt x="196" y="70"/>
                    <a:pt x="206" y="63"/>
                    <a:pt x="205" y="71"/>
                  </a:cubicBezTo>
                  <a:cubicBezTo>
                    <a:pt x="203" y="79"/>
                    <a:pt x="197" y="97"/>
                    <a:pt x="194" y="96"/>
                  </a:cubicBezTo>
                  <a:cubicBezTo>
                    <a:pt x="190" y="95"/>
                    <a:pt x="188" y="103"/>
                    <a:pt x="188" y="107"/>
                  </a:cubicBezTo>
                  <a:cubicBezTo>
                    <a:pt x="187" y="111"/>
                    <a:pt x="182" y="127"/>
                    <a:pt x="190" y="134"/>
                  </a:cubicBezTo>
                  <a:cubicBezTo>
                    <a:pt x="197" y="141"/>
                    <a:pt x="221" y="156"/>
                    <a:pt x="231" y="159"/>
                  </a:cubicBezTo>
                  <a:cubicBezTo>
                    <a:pt x="245" y="166"/>
                    <a:pt x="283" y="166"/>
                    <a:pt x="284" y="183"/>
                  </a:cubicBezTo>
                  <a:cubicBezTo>
                    <a:pt x="284" y="183"/>
                    <a:pt x="290" y="244"/>
                    <a:pt x="294" y="275"/>
                  </a:cubicBezTo>
                  <a:cubicBezTo>
                    <a:pt x="299" y="306"/>
                    <a:pt x="312" y="337"/>
                    <a:pt x="311" y="341"/>
                  </a:cubicBezTo>
                  <a:cubicBezTo>
                    <a:pt x="310" y="346"/>
                    <a:pt x="308" y="350"/>
                    <a:pt x="309" y="357"/>
                  </a:cubicBezTo>
                  <a:cubicBezTo>
                    <a:pt x="309" y="364"/>
                    <a:pt x="308" y="364"/>
                    <a:pt x="306" y="375"/>
                  </a:cubicBezTo>
                  <a:cubicBezTo>
                    <a:pt x="304" y="387"/>
                    <a:pt x="285" y="435"/>
                    <a:pt x="282" y="442"/>
                  </a:cubicBezTo>
                  <a:cubicBezTo>
                    <a:pt x="280" y="450"/>
                    <a:pt x="273" y="459"/>
                    <a:pt x="269" y="460"/>
                  </a:cubicBezTo>
                  <a:cubicBezTo>
                    <a:pt x="265" y="461"/>
                    <a:pt x="266" y="461"/>
                    <a:pt x="268" y="470"/>
                  </a:cubicBezTo>
                  <a:cubicBezTo>
                    <a:pt x="270" y="480"/>
                    <a:pt x="280" y="524"/>
                    <a:pt x="278" y="525"/>
                  </a:cubicBezTo>
                  <a:cubicBezTo>
                    <a:pt x="275" y="525"/>
                    <a:pt x="252" y="526"/>
                    <a:pt x="252" y="526"/>
                  </a:cubicBezTo>
                  <a:cubicBezTo>
                    <a:pt x="252" y="526"/>
                    <a:pt x="248" y="616"/>
                    <a:pt x="248" y="629"/>
                  </a:cubicBezTo>
                  <a:close/>
                  <a:moveTo>
                    <a:pt x="249" y="329"/>
                  </a:moveTo>
                  <a:cubicBezTo>
                    <a:pt x="249" y="329"/>
                    <a:pt x="248" y="377"/>
                    <a:pt x="248" y="384"/>
                  </a:cubicBezTo>
                  <a:cubicBezTo>
                    <a:pt x="248" y="391"/>
                    <a:pt x="249" y="396"/>
                    <a:pt x="252" y="385"/>
                  </a:cubicBezTo>
                  <a:cubicBezTo>
                    <a:pt x="255" y="374"/>
                    <a:pt x="256" y="360"/>
                    <a:pt x="256" y="354"/>
                  </a:cubicBezTo>
                  <a:cubicBezTo>
                    <a:pt x="255" y="348"/>
                    <a:pt x="257" y="345"/>
                    <a:pt x="254" y="339"/>
                  </a:cubicBezTo>
                  <a:cubicBezTo>
                    <a:pt x="252" y="332"/>
                    <a:pt x="249" y="329"/>
                    <a:pt x="249" y="329"/>
                  </a:cubicBezTo>
                  <a:close/>
                  <a:moveTo>
                    <a:pt x="57" y="333"/>
                  </a:moveTo>
                  <a:cubicBezTo>
                    <a:pt x="57" y="337"/>
                    <a:pt x="55" y="345"/>
                    <a:pt x="55" y="353"/>
                  </a:cubicBezTo>
                  <a:cubicBezTo>
                    <a:pt x="56" y="362"/>
                    <a:pt x="56" y="369"/>
                    <a:pt x="56" y="369"/>
                  </a:cubicBezTo>
                  <a:cubicBezTo>
                    <a:pt x="56" y="369"/>
                    <a:pt x="58" y="386"/>
                    <a:pt x="59" y="380"/>
                  </a:cubicBezTo>
                  <a:cubicBezTo>
                    <a:pt x="59" y="374"/>
                    <a:pt x="60" y="369"/>
                    <a:pt x="60" y="363"/>
                  </a:cubicBezTo>
                  <a:cubicBezTo>
                    <a:pt x="60" y="357"/>
                    <a:pt x="59" y="336"/>
                    <a:pt x="59" y="336"/>
                  </a:cubicBezTo>
                  <a:cubicBezTo>
                    <a:pt x="59" y="336"/>
                    <a:pt x="57" y="328"/>
                    <a:pt x="57" y="333"/>
                  </a:cubicBezTo>
                  <a:close/>
                </a:path>
              </a:pathLst>
            </a:custGeom>
            <a:solidFill>
              <a:srgbClr val="0A654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 name="Freeform 15"/>
            <p:cNvSpPr>
              <a:spLocks/>
            </p:cNvSpPr>
            <p:nvPr/>
          </p:nvSpPr>
          <p:spPr bwMode="auto">
            <a:xfrm>
              <a:off x="3613840" y="3105702"/>
              <a:ext cx="268288" cy="219075"/>
            </a:xfrm>
            <a:custGeom>
              <a:avLst/>
              <a:gdLst>
                <a:gd name="T0" fmla="*/ 0 w 71"/>
                <a:gd name="T1" fmla="*/ 27 h 58"/>
                <a:gd name="T2" fmla="*/ 7 w 71"/>
                <a:gd name="T3" fmla="*/ 53 h 58"/>
                <a:gd name="T4" fmla="*/ 33 w 71"/>
                <a:gd name="T5" fmla="*/ 25 h 58"/>
                <a:gd name="T6" fmla="*/ 55 w 71"/>
                <a:gd name="T7" fmla="*/ 55 h 58"/>
                <a:gd name="T8" fmla="*/ 71 w 71"/>
                <a:gd name="T9" fmla="*/ 28 h 58"/>
                <a:gd name="T10" fmla="*/ 70 w 71"/>
                <a:gd name="T11" fmla="*/ 3 h 58"/>
                <a:gd name="T12" fmla="*/ 68 w 71"/>
                <a:gd name="T13" fmla="*/ 0 h 58"/>
                <a:gd name="T14" fmla="*/ 33 w 71"/>
                <a:gd name="T15" fmla="*/ 25 h 58"/>
                <a:gd name="T16" fmla="*/ 4 w 71"/>
                <a:gd name="T17" fmla="*/ 2 h 58"/>
                <a:gd name="T18" fmla="*/ 1 w 71"/>
                <a:gd name="T19" fmla="*/ 5 h 58"/>
                <a:gd name="T20" fmla="*/ 0 w 71"/>
                <a:gd name="T21" fmla="*/ 27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1" h="58">
                  <a:moveTo>
                    <a:pt x="0" y="27"/>
                  </a:moveTo>
                  <a:cubicBezTo>
                    <a:pt x="7" y="53"/>
                    <a:pt x="7" y="53"/>
                    <a:pt x="7" y="53"/>
                  </a:cubicBezTo>
                  <a:cubicBezTo>
                    <a:pt x="9" y="47"/>
                    <a:pt x="23" y="26"/>
                    <a:pt x="33" y="25"/>
                  </a:cubicBezTo>
                  <a:cubicBezTo>
                    <a:pt x="43" y="24"/>
                    <a:pt x="54" y="58"/>
                    <a:pt x="55" y="55"/>
                  </a:cubicBezTo>
                  <a:cubicBezTo>
                    <a:pt x="55" y="51"/>
                    <a:pt x="71" y="28"/>
                    <a:pt x="71" y="28"/>
                  </a:cubicBezTo>
                  <a:cubicBezTo>
                    <a:pt x="70" y="3"/>
                    <a:pt x="70" y="3"/>
                    <a:pt x="70" y="3"/>
                  </a:cubicBezTo>
                  <a:cubicBezTo>
                    <a:pt x="68" y="0"/>
                    <a:pt x="68" y="0"/>
                    <a:pt x="68" y="0"/>
                  </a:cubicBezTo>
                  <a:cubicBezTo>
                    <a:pt x="68" y="0"/>
                    <a:pt x="45" y="26"/>
                    <a:pt x="33" y="25"/>
                  </a:cubicBezTo>
                  <a:cubicBezTo>
                    <a:pt x="19" y="24"/>
                    <a:pt x="6" y="7"/>
                    <a:pt x="4" y="2"/>
                  </a:cubicBezTo>
                  <a:cubicBezTo>
                    <a:pt x="1" y="5"/>
                    <a:pt x="1" y="5"/>
                    <a:pt x="1" y="5"/>
                  </a:cubicBezTo>
                  <a:lnTo>
                    <a:pt x="0" y="27"/>
                  </a:lnTo>
                  <a:close/>
                </a:path>
              </a:pathLst>
            </a:custGeom>
            <a:solidFill>
              <a:schemeClr val="bg1"/>
            </a:solid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 name="Freeform 16"/>
            <p:cNvSpPr>
              <a:spLocks/>
            </p:cNvSpPr>
            <p:nvPr/>
          </p:nvSpPr>
          <p:spPr bwMode="auto">
            <a:xfrm>
              <a:off x="3666228" y="3196190"/>
              <a:ext cx="177800" cy="796925"/>
            </a:xfrm>
            <a:custGeom>
              <a:avLst/>
              <a:gdLst>
                <a:gd name="T0" fmla="*/ 11 w 47"/>
                <a:gd name="T1" fmla="*/ 24 h 212"/>
                <a:gd name="T2" fmla="*/ 8 w 47"/>
                <a:gd name="T3" fmla="*/ 8 h 212"/>
                <a:gd name="T4" fmla="*/ 19 w 47"/>
                <a:gd name="T5" fmla="*/ 1 h 212"/>
                <a:gd name="T6" fmla="*/ 28 w 47"/>
                <a:gd name="T7" fmla="*/ 7 h 212"/>
                <a:gd name="T8" fmla="*/ 25 w 47"/>
                <a:gd name="T9" fmla="*/ 23 h 212"/>
                <a:gd name="T10" fmla="*/ 41 w 47"/>
                <a:gd name="T11" fmla="*/ 123 h 212"/>
                <a:gd name="T12" fmla="*/ 45 w 47"/>
                <a:gd name="T13" fmla="*/ 187 h 212"/>
                <a:gd name="T14" fmla="*/ 24 w 47"/>
                <a:gd name="T15" fmla="*/ 211 h 212"/>
                <a:gd name="T16" fmla="*/ 0 w 47"/>
                <a:gd name="T17" fmla="*/ 186 h 212"/>
                <a:gd name="T18" fmla="*/ 1 w 47"/>
                <a:gd name="T19" fmla="*/ 80 h 212"/>
                <a:gd name="T20" fmla="*/ 11 w 47"/>
                <a:gd name="T21" fmla="*/ 24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7" h="212">
                  <a:moveTo>
                    <a:pt x="11" y="24"/>
                  </a:moveTo>
                  <a:cubicBezTo>
                    <a:pt x="11" y="24"/>
                    <a:pt x="5" y="11"/>
                    <a:pt x="8" y="8"/>
                  </a:cubicBezTo>
                  <a:cubicBezTo>
                    <a:pt x="10" y="6"/>
                    <a:pt x="16" y="0"/>
                    <a:pt x="19" y="1"/>
                  </a:cubicBezTo>
                  <a:cubicBezTo>
                    <a:pt x="22" y="2"/>
                    <a:pt x="27" y="5"/>
                    <a:pt x="28" y="7"/>
                  </a:cubicBezTo>
                  <a:cubicBezTo>
                    <a:pt x="29" y="10"/>
                    <a:pt x="25" y="19"/>
                    <a:pt x="25" y="23"/>
                  </a:cubicBezTo>
                  <a:cubicBezTo>
                    <a:pt x="25" y="27"/>
                    <a:pt x="38" y="77"/>
                    <a:pt x="41" y="123"/>
                  </a:cubicBezTo>
                  <a:cubicBezTo>
                    <a:pt x="41" y="123"/>
                    <a:pt x="47" y="183"/>
                    <a:pt x="45" y="187"/>
                  </a:cubicBezTo>
                  <a:cubicBezTo>
                    <a:pt x="42" y="192"/>
                    <a:pt x="27" y="212"/>
                    <a:pt x="24" y="211"/>
                  </a:cubicBezTo>
                  <a:cubicBezTo>
                    <a:pt x="22" y="209"/>
                    <a:pt x="0" y="192"/>
                    <a:pt x="0" y="186"/>
                  </a:cubicBezTo>
                  <a:cubicBezTo>
                    <a:pt x="0" y="181"/>
                    <a:pt x="1" y="89"/>
                    <a:pt x="1" y="80"/>
                  </a:cubicBezTo>
                  <a:cubicBezTo>
                    <a:pt x="1" y="69"/>
                    <a:pt x="9" y="26"/>
                    <a:pt x="11" y="24"/>
                  </a:cubicBezTo>
                  <a:close/>
                </a:path>
              </a:pathLst>
            </a:custGeom>
            <a:solidFill>
              <a:srgbClr val="FFFF00"/>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22" name="文本框 21"/>
          <p:cNvSpPr txBox="1"/>
          <p:nvPr/>
        </p:nvSpPr>
        <p:spPr>
          <a:xfrm>
            <a:off x="2421118" y="1667053"/>
            <a:ext cx="5504882" cy="3970318"/>
          </a:xfrm>
          <a:prstGeom prst="rect">
            <a:avLst/>
          </a:prstGeom>
          <a:noFill/>
        </p:spPr>
        <p:txBody>
          <a:bodyPr wrap="square" rtlCol="0">
            <a:spAutoFit/>
          </a:bodyPr>
          <a:lstStyle/>
          <a:p>
            <a:pPr algn="ctr">
              <a:lnSpc>
                <a:spcPct val="150000"/>
              </a:lnSpc>
            </a:pPr>
            <a:r>
              <a:rPr lang="zh-CN" altLang="en-US" sz="2800" dirty="0">
                <a:solidFill>
                  <a:schemeClr val="bg1"/>
                </a:solidFill>
                <a:latin typeface="+mj-ea"/>
                <a:ea typeface="+mj-ea"/>
              </a:rPr>
              <a:t>声音柔和了，就更容易渗透到辽远的空间；面庞柔和了，就更能畅快地传达温暖的情意；身体柔和了，就更能准确地表达与人平等的信念</a:t>
            </a:r>
            <a:r>
              <a:rPr lang="zh-CN" altLang="en-US" sz="2800" dirty="0" smtClean="0">
                <a:solidFill>
                  <a:schemeClr val="bg1"/>
                </a:solidFill>
                <a:latin typeface="+mj-ea"/>
                <a:ea typeface="+mj-ea"/>
              </a:rPr>
              <a:t>。</a:t>
            </a:r>
            <a:endParaRPr lang="en-US" altLang="zh-CN" sz="2800" dirty="0" smtClean="0">
              <a:solidFill>
                <a:schemeClr val="bg1"/>
              </a:solidFill>
              <a:latin typeface="+mj-ea"/>
              <a:ea typeface="+mj-ea"/>
            </a:endParaRPr>
          </a:p>
          <a:p>
            <a:pPr algn="ctr">
              <a:lnSpc>
                <a:spcPct val="150000"/>
              </a:lnSpc>
            </a:pPr>
            <a:r>
              <a:rPr lang="en-US" altLang="zh-CN" sz="2800" dirty="0">
                <a:solidFill>
                  <a:schemeClr val="bg1"/>
                </a:solidFill>
                <a:latin typeface="+mj-ea"/>
                <a:ea typeface="+mj-ea"/>
              </a:rPr>
              <a:t> </a:t>
            </a:r>
            <a:r>
              <a:rPr lang="en-US" altLang="zh-CN" sz="2800" dirty="0" smtClean="0">
                <a:solidFill>
                  <a:schemeClr val="bg1"/>
                </a:solidFill>
                <a:latin typeface="+mj-ea"/>
                <a:ea typeface="+mj-ea"/>
              </a:rPr>
              <a:t>——</a:t>
            </a:r>
            <a:r>
              <a:rPr lang="zh-CN" altLang="en-US" sz="2800" dirty="0">
                <a:solidFill>
                  <a:schemeClr val="bg1"/>
                </a:solidFill>
                <a:latin typeface="+mj-ea"/>
                <a:ea typeface="+mj-ea"/>
              </a:rPr>
              <a:t>毕淑敏</a:t>
            </a:r>
            <a:endParaRPr lang="zh-CN" altLang="en-US" sz="6600" dirty="0">
              <a:solidFill>
                <a:schemeClr val="bg1"/>
              </a:solidFill>
              <a:latin typeface="+mj-ea"/>
              <a:ea typeface="+mj-ea"/>
            </a:endParaRPr>
          </a:p>
        </p:txBody>
      </p:sp>
    </p:spTree>
    <p:extLst>
      <p:ext uri="{BB962C8B-B14F-4D97-AF65-F5344CB8AC3E}">
        <p14:creationId xmlns:p14="http://schemas.microsoft.com/office/powerpoint/2010/main" val="39025090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box(in)">
                                      <p:cBhvr>
                                        <p:cTn id="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3">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1317</TotalTime>
  <Words>693</Words>
  <Application>Microsoft Office PowerPoint</Application>
  <PresentationFormat>自定义</PresentationFormat>
  <Paragraphs>71</Paragraphs>
  <Slides>9</Slides>
  <Notes>0</Notes>
  <HiddenSlides>0</HiddenSlides>
  <MMClips>0</MMClips>
  <ScaleCrop>false</ScaleCrop>
  <HeadingPairs>
    <vt:vector size="4" baseType="variant">
      <vt:variant>
        <vt:lpstr>主题</vt:lpstr>
      </vt:variant>
      <vt:variant>
        <vt:i4>1</vt:i4>
      </vt:variant>
      <vt:variant>
        <vt:lpstr>幻灯片标题</vt:lpstr>
      </vt:variant>
      <vt:variant>
        <vt:i4>9</vt:i4>
      </vt:variant>
    </vt:vector>
  </HeadingPairs>
  <TitlesOfParts>
    <vt:vector size="10"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吴威迪</dc:creator>
  <cp:lastModifiedBy>z</cp:lastModifiedBy>
  <cp:revision>128</cp:revision>
  <dcterms:created xsi:type="dcterms:W3CDTF">2015-01-29T03:59:36Z</dcterms:created>
  <dcterms:modified xsi:type="dcterms:W3CDTF">2020-07-12T03:55:18Z</dcterms:modified>
</cp:coreProperties>
</file>