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diagrams/colors1.xml" ContentType="application/vnd.openxmlformats-officedocument.drawingml.diagramColors+xml"/>
  <Override PartName="/ppt/diagrams/data1.xml" ContentType="application/vnd.openxmlformats-officedocument.drawingml.diagramData+xml"/>
  <Override PartName="/ppt/diagrams/drawing1.xml" ContentType="application/vnd.ms-office.drawingml.diagramDrawing+xml"/>
  <Override PartName="/ppt/diagrams/layout1.xml" ContentType="application/vnd.openxmlformats-officedocument.drawingml.diagramLayout+xml"/>
  <Override PartName="/ppt/diagrams/quickStyle1.xml" ContentType="application/vnd.openxmlformats-officedocument.drawingml.diagramStyle+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
  </p:notesMasterIdLst>
  <p:sldIdLst>
    <p:sldId id="294" r:id="rId3"/>
    <p:sldId id="256" r:id="rId4"/>
    <p:sldId id="419" r:id="rId6"/>
    <p:sldId id="420" r:id="rId7"/>
    <p:sldId id="421" r:id="rId8"/>
    <p:sldId id="422" r:id="rId9"/>
    <p:sldId id="423" r:id="rId10"/>
    <p:sldId id="424" r:id="rId11"/>
    <p:sldId id="425" r:id="rId12"/>
    <p:sldId id="426" r:id="rId13"/>
    <p:sldId id="427" r:id="rId14"/>
    <p:sldId id="428" r:id="rId15"/>
    <p:sldId id="429" r:id="rId16"/>
    <p:sldId id="430" r:id="rId17"/>
    <p:sldId id="431" r:id="rId18"/>
    <p:sldId id="496" r:id="rId19"/>
    <p:sldId id="501" r:id="rId20"/>
  </p:sldIdLst>
  <p:sldSz cx="9144000" cy="6858000" type="screen4x3"/>
  <p:notesSz cx="6858000" cy="9144000"/>
  <p:defaultTextStyle>
    <a:defPPr>
      <a:defRPr lang="zh-CN"/>
    </a:defPPr>
    <a:lvl1pPr marL="0" algn="l" defTabSz="913765" rtl="0" eaLnBrk="1" latinLnBrk="0" hangingPunct="1">
      <a:defRPr sz="1900" kern="1200">
        <a:solidFill>
          <a:schemeClr val="tx1"/>
        </a:solidFill>
        <a:latin typeface="+mn-lt"/>
        <a:ea typeface="+mn-ea"/>
        <a:cs typeface="+mn-cs"/>
      </a:defRPr>
    </a:lvl1pPr>
    <a:lvl2pPr marL="457200" algn="l" defTabSz="913765" rtl="0" eaLnBrk="1" latinLnBrk="0" hangingPunct="1">
      <a:defRPr sz="1900" kern="1200">
        <a:solidFill>
          <a:schemeClr val="tx1"/>
        </a:solidFill>
        <a:latin typeface="+mn-lt"/>
        <a:ea typeface="+mn-ea"/>
        <a:cs typeface="+mn-cs"/>
      </a:defRPr>
    </a:lvl2pPr>
    <a:lvl3pPr marL="914400" algn="l" defTabSz="913765" rtl="0" eaLnBrk="1" latinLnBrk="0" hangingPunct="1">
      <a:defRPr sz="1900" kern="1200">
        <a:solidFill>
          <a:schemeClr val="tx1"/>
        </a:solidFill>
        <a:latin typeface="+mn-lt"/>
        <a:ea typeface="+mn-ea"/>
        <a:cs typeface="+mn-cs"/>
      </a:defRPr>
    </a:lvl3pPr>
    <a:lvl4pPr marL="1371600" algn="l" defTabSz="913765" rtl="0" eaLnBrk="1" latinLnBrk="0" hangingPunct="1">
      <a:defRPr sz="1900" kern="1200">
        <a:solidFill>
          <a:schemeClr val="tx1"/>
        </a:solidFill>
        <a:latin typeface="+mn-lt"/>
        <a:ea typeface="+mn-ea"/>
        <a:cs typeface="+mn-cs"/>
      </a:defRPr>
    </a:lvl4pPr>
    <a:lvl5pPr marL="1828800" algn="l" defTabSz="913765" rtl="0" eaLnBrk="1" latinLnBrk="0" hangingPunct="1">
      <a:defRPr sz="1900" kern="1200">
        <a:solidFill>
          <a:schemeClr val="tx1"/>
        </a:solidFill>
        <a:latin typeface="+mn-lt"/>
        <a:ea typeface="+mn-ea"/>
        <a:cs typeface="+mn-cs"/>
      </a:defRPr>
    </a:lvl5pPr>
    <a:lvl6pPr marL="2286000" algn="l" defTabSz="913765" rtl="0" eaLnBrk="1" latinLnBrk="0" hangingPunct="1">
      <a:defRPr sz="1900" kern="1200">
        <a:solidFill>
          <a:schemeClr val="tx1"/>
        </a:solidFill>
        <a:latin typeface="+mn-lt"/>
        <a:ea typeface="+mn-ea"/>
        <a:cs typeface="+mn-cs"/>
      </a:defRPr>
    </a:lvl6pPr>
    <a:lvl7pPr marL="2743200" algn="l" defTabSz="913765" rtl="0" eaLnBrk="1" latinLnBrk="0" hangingPunct="1">
      <a:defRPr sz="1900" kern="1200">
        <a:solidFill>
          <a:schemeClr val="tx1"/>
        </a:solidFill>
        <a:latin typeface="+mn-lt"/>
        <a:ea typeface="+mn-ea"/>
        <a:cs typeface="+mn-cs"/>
      </a:defRPr>
    </a:lvl7pPr>
    <a:lvl8pPr marL="3200400" algn="l" defTabSz="913765" rtl="0" eaLnBrk="1" latinLnBrk="0" hangingPunct="1">
      <a:defRPr sz="1900" kern="1200">
        <a:solidFill>
          <a:schemeClr val="tx1"/>
        </a:solidFill>
        <a:latin typeface="+mn-lt"/>
        <a:ea typeface="+mn-ea"/>
        <a:cs typeface="+mn-cs"/>
      </a:defRPr>
    </a:lvl8pPr>
    <a:lvl9pPr marL="3657600" algn="l" defTabSz="913765" rtl="0" eaLnBrk="1" latinLnBrk="0" hangingPunct="1">
      <a:defRPr sz="19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6C0D"/>
    <a:srgbClr val="FEFEF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69" d="100"/>
          <a:sy n="69" d="100"/>
        </p:scale>
        <p:origin x="-228" y="-108"/>
      </p:cViewPr>
      <p:guideLst>
        <p:guide orient="horz" pos="2169"/>
        <p:guide pos="283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notesMaster" Target="notesMasters/notesMaster1.xml"/><Relationship Id="rId4" Type="http://schemas.openxmlformats.org/officeDocument/2006/relationships/slide" Target="slides/slide2.xml"/><Relationship Id="rId3" Type="http://schemas.openxmlformats.org/officeDocument/2006/relationships/slide" Target="slides/slide1.xml"/><Relationship Id="rId23" Type="http://schemas.openxmlformats.org/officeDocument/2006/relationships/tableStyles" Target="tableStyles.xml"/><Relationship Id="rId22" Type="http://schemas.openxmlformats.org/officeDocument/2006/relationships/viewProps" Target="viewProps.xml"/><Relationship Id="rId21" Type="http://schemas.openxmlformats.org/officeDocument/2006/relationships/presProps" Target="presProps.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diagrams/colors1.xml><?xml version="1.0" encoding="utf-8"?>
<dgm:colorsDef xmlns:dgm="http://schemas.openxmlformats.org/drawingml/2006/diagram" xmlns:a="http://schemas.openxmlformats.org/drawingml/2006/main" uniqueId="urn:microsoft.com/office/officeart/2005/8/colors/accent1_1">
  <dgm:title val=""/>
  <dgm:desc val=""/>
  <dgm:catLst>
    <dgm:cat type="accent1" pri="11100"/>
  </dgm:catLst>
  <dgm:styleLbl name="align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align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alig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b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b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con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2">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3">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4">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f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l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dgm:txEffectClrLst/>
  </dgm:styleLbl>
  <dgm:styleLbl name="parChTrans2D2">
    <dgm:fillClrLst meth="repeat">
      <a:schemeClr val="accent1"/>
    </dgm:fillClrLst>
    <dgm:linClrLst meth="repeat">
      <a:schemeClr val="accent1"/>
    </dgm:linClrLst>
    <dgm:effectClrLst/>
    <dgm:txLinClrLst/>
    <dgm:txFillClrLst/>
    <dgm:txEffectClrLst/>
  </dgm:styleLbl>
  <dgm:styleLbl name="parChTrans2D3">
    <dgm:fillClrLst meth="repeat">
      <a:schemeClr val="accent1"/>
    </dgm:fillClrLst>
    <dgm:linClrLst meth="repeat">
      <a:schemeClr val="accent1"/>
    </dgm:linClrLst>
    <dgm:effectClrLst/>
    <dgm:txLinClrLst/>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accent1">
        <a:alpha val="40000"/>
        <a:tint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lt1">
        <a:alpha val="50000"/>
      </a:schemeClr>
    </dgm:fillClrLst>
    <dgm:linClrLst meth="repeat">
      <a:schemeClr val="accent1">
        <a:shade val="80000"/>
      </a:schemeClr>
    </dgm:linClrLst>
    <dgm:effectClrLst/>
    <dgm:txLinClrLst/>
    <dgm:txFillClrLst/>
    <dgm:txEffectClrLst/>
  </dgm:styleLbl>
</dgm:colorsDef>
</file>

<file path=ppt/diagrams/data1.xml><?xml version="1.0" encoding="utf-8"?>
<dgm:dataModel xmlns:dgm="http://schemas.openxmlformats.org/drawingml/2006/diagram" xmlns:a="http://schemas.openxmlformats.org/drawingml/2006/main">
  <dgm:ptLst>
    <dgm:pt modelId="{9E55B542-4B89-43B6-83A7-950AD223AF6A}" type="doc">
      <dgm:prSet loTypeId="list" loCatId="list" qsTypeId="urn:microsoft.com/office/officeart/2005/8/quickstyle/simple1" qsCatId="simple" csTypeId="urn:microsoft.com/office/officeart/2005/8/colors/accent1_1" csCatId="accent1" phldr="1"/>
      <dgm:spPr/>
      <dgm:t>
        <a:bodyPr/>
        <a:lstStyle/>
        <a:p>
          <a:endParaRPr lang="zh-CN" altLang="en-US"/>
        </a:p>
      </dgm:t>
    </dgm:pt>
    <dgm:pt modelId="{74B2DB22-D558-4D61-9461-314516B11994}">
      <dgm:prSet phldrT="[文本]" phldr="0" custT="1"/>
      <dgm:spPr/>
      <dgm:t>
        <a:bodyPr vert="horz" wrap="square"/>
        <a:lstStyle>
          <a:lvl1pPr algn="l"/>
          <a:lvl2pPr algn="l"/>
          <a:lvl3pPr algn="l"/>
          <a:lvl4pPr algn="l"/>
          <a:lvl5pPr algn="l"/>
          <a:lvl6pPr algn="l"/>
          <a:lvl7pPr algn="l"/>
          <a:lvl8pPr algn="l"/>
          <a:lvl9pPr algn="l"/>
        </a:lstStyle>
        <a:p>
          <a:pPr algn="l">
            <a:lnSpc>
              <a:spcPct val="100000"/>
            </a:lnSpc>
            <a:spcBef>
              <a:spcPct val="0"/>
            </a:spcBef>
            <a:spcAft>
              <a:spcPct val="35000"/>
            </a:spcAft>
          </a:pPr>
          <a:r>
            <a:rPr lang="zh-CN" altLang="en-US" sz="2400" dirty="0" smtClean="0">
              <a:latin typeface="微软雅黑" panose="020B0503020204020204" pitchFamily="34" charset="-122"/>
              <a:ea typeface="微软雅黑" panose="020B0503020204020204" pitchFamily="34" charset="-122"/>
            </a:rPr>
            <a:t>学习活动</a:t>
          </a:r>
          <a:r>
            <a:rPr lang="en-US" altLang="en-US" sz="2400" dirty="0" smtClean="0">
              <a:latin typeface="微软雅黑" panose="020B0503020204020204" pitchFamily="34" charset="-122"/>
              <a:ea typeface="微软雅黑" panose="020B0503020204020204" pitchFamily="34" charset="-122"/>
            </a:rPr>
            <a:t>1  </a:t>
          </a:r>
          <a:r>
            <a:rPr lang="zh-CN" altLang="en-US" sz="2400" dirty="0" smtClean="0">
              <a:latin typeface="微软雅黑" panose="020B0503020204020204" pitchFamily="34" charset="-122"/>
              <a:ea typeface="微软雅黑" panose="020B0503020204020204" pitchFamily="34" charset="-122"/>
            </a:rPr>
            <a:t>诊断系统基本原理</a:t>
          </a:r>
          <a:r>
            <a:rPr lang="zh-CN" altLang="en-US" sz="2400" dirty="0" smtClean="0">
              <a:latin typeface="微软雅黑" panose="020B0503020204020204" pitchFamily="34" charset="-122"/>
              <a:ea typeface="微软雅黑" panose="020B0503020204020204" pitchFamily="34" charset="-122"/>
            </a:rPr>
            <a:t/>
          </a:r>
          <a:endParaRPr lang="zh-CN" altLang="en-US" sz="2400" dirty="0" smtClean="0">
            <a:latin typeface="微软雅黑" panose="020B0503020204020204" pitchFamily="34" charset="-122"/>
            <a:ea typeface="微软雅黑" panose="020B0503020204020204" pitchFamily="34" charset="-122"/>
          </a:endParaRPr>
        </a:p>
      </dgm:t>
    </dgm:pt>
    <dgm:pt modelId="{4C3DC25A-DF32-4E0B-B668-E2B6A940B7EF}" cxnId="{BB105AE7-2030-48CA-910E-CE61DBE88393}" type="parTrans">
      <dgm:prSet/>
      <dgm:spPr/>
      <dgm:t>
        <a:bodyPr/>
        <a:lstStyle/>
        <a:p>
          <a:pPr algn="l"/>
          <a:endParaRPr lang="zh-CN" altLang="en-US" sz="2400">
            <a:latin typeface="微软雅黑" panose="020B0503020204020204" pitchFamily="34" charset="-122"/>
            <a:ea typeface="微软雅黑" panose="020B0503020204020204" pitchFamily="34" charset="-122"/>
          </a:endParaRPr>
        </a:p>
      </dgm:t>
    </dgm:pt>
    <dgm:pt modelId="{400BE811-1802-4AA3-9F83-DEC5EE63B91D}" cxnId="{BB105AE7-2030-48CA-910E-CE61DBE88393}" type="sibTrans">
      <dgm:prSet/>
      <dgm:spPr/>
      <dgm:t>
        <a:bodyPr/>
        <a:lstStyle/>
        <a:p>
          <a:pPr algn="l"/>
          <a:endParaRPr lang="zh-CN" altLang="en-US" sz="2400">
            <a:latin typeface="微软雅黑" panose="020B0503020204020204" pitchFamily="34" charset="-122"/>
            <a:ea typeface="微软雅黑" panose="020B0503020204020204" pitchFamily="34" charset="-122"/>
          </a:endParaRPr>
        </a:p>
      </dgm:t>
    </dgm:pt>
    <dgm:pt modelId="{3D59C86D-611B-41EA-AD4D-24E00CB85134}">
      <dgm:prSet phldrT="[文本]" phldr="0" custT="1"/>
      <dgm:spPr/>
      <dgm:t>
        <a:bodyPr vert="horz" wrap="square"/>
        <a:lstStyle>
          <a:lvl1pPr algn="l"/>
          <a:lvl2pPr algn="l"/>
          <a:lvl3pPr algn="l"/>
          <a:lvl4pPr algn="l"/>
          <a:lvl5pPr algn="l"/>
          <a:lvl6pPr algn="l"/>
          <a:lvl7pPr algn="l"/>
          <a:lvl8pPr algn="l"/>
          <a:lvl9pPr algn="l"/>
        </a:lstStyle>
        <a:p>
          <a:pPr algn="l">
            <a:lnSpc>
              <a:spcPct val="100000"/>
            </a:lnSpc>
            <a:spcBef>
              <a:spcPct val="0"/>
            </a:spcBef>
            <a:spcAft>
              <a:spcPct val="35000"/>
            </a:spcAft>
          </a:pPr>
          <a:r>
            <a:rPr lang="zh-CN" altLang="en-US" sz="2400" dirty="0" smtClean="0">
              <a:latin typeface="微软雅黑" panose="020B0503020204020204" pitchFamily="34" charset="-122"/>
              <a:ea typeface="微软雅黑" panose="020B0503020204020204" pitchFamily="34" charset="-122"/>
              <a:sym typeface="+mn-ea"/>
            </a:rPr>
            <a:t>学习</a:t>
          </a:r>
          <a:r>
            <a:rPr lang="zh-CN" altLang="en-US" sz="2400" dirty="0" smtClean="0">
              <a:latin typeface="微软雅黑" panose="020B0503020204020204" pitchFamily="34" charset="-122"/>
              <a:ea typeface="微软雅黑" panose="020B0503020204020204" pitchFamily="34" charset="-122"/>
            </a:rPr>
            <a:t>活动</a:t>
          </a:r>
          <a:r>
            <a:rPr lang="en-US" altLang="en-US" sz="2400" dirty="0" smtClean="0">
              <a:latin typeface="微软雅黑" panose="020B0503020204020204" pitchFamily="34" charset="-122"/>
              <a:ea typeface="微软雅黑" panose="020B0503020204020204" pitchFamily="34" charset="-122"/>
            </a:rPr>
            <a:t>2  </a:t>
          </a:r>
          <a:r>
            <a:rPr lang="zh-CN" altLang="en-US" sz="2400" dirty="0" smtClean="0">
              <a:latin typeface="微软雅黑" panose="020B0503020204020204" pitchFamily="34" charset="-122"/>
              <a:ea typeface="微软雅黑" panose="020B0503020204020204" pitchFamily="34" charset="-122"/>
            </a:rPr>
            <a:t>故障代码读取与清除方法</a:t>
          </a:r>
          <a:r>
            <a:rPr lang="zh-CN" altLang="en-US" sz="2400" dirty="0" smtClean="0">
              <a:latin typeface="微软雅黑" panose="020B0503020204020204" pitchFamily="34" charset="-122"/>
              <a:ea typeface="微软雅黑" panose="020B0503020204020204" pitchFamily="34" charset="-122"/>
            </a:rPr>
            <a:t/>
          </a:r>
          <a:endParaRPr lang="zh-CN" altLang="en-US" sz="2400" dirty="0" smtClean="0">
            <a:latin typeface="微软雅黑" panose="020B0503020204020204" pitchFamily="34" charset="-122"/>
            <a:ea typeface="微软雅黑" panose="020B0503020204020204" pitchFamily="34" charset="-122"/>
          </a:endParaRPr>
        </a:p>
      </dgm:t>
    </dgm:pt>
    <dgm:pt modelId="{AFB64E02-49CE-4DEF-9826-8473613225B0}" cxnId="{CB427365-1964-4680-8EAA-8FF0263E1712}" type="parTrans">
      <dgm:prSet/>
      <dgm:spPr/>
      <dgm:t>
        <a:bodyPr/>
        <a:lstStyle/>
        <a:p>
          <a:pPr algn="l"/>
          <a:endParaRPr lang="zh-CN" altLang="en-US" sz="2400">
            <a:latin typeface="微软雅黑" panose="020B0503020204020204" pitchFamily="34" charset="-122"/>
            <a:ea typeface="微软雅黑" panose="020B0503020204020204" pitchFamily="34" charset="-122"/>
          </a:endParaRPr>
        </a:p>
      </dgm:t>
    </dgm:pt>
    <dgm:pt modelId="{DE1936F0-F385-49C6-A6CB-62C796E95116}" cxnId="{CB427365-1964-4680-8EAA-8FF0263E1712}" type="sibTrans">
      <dgm:prSet/>
      <dgm:spPr/>
      <dgm:t>
        <a:bodyPr/>
        <a:lstStyle/>
        <a:p>
          <a:pPr algn="l"/>
          <a:endParaRPr lang="zh-CN" altLang="en-US" sz="2400">
            <a:latin typeface="微软雅黑" panose="020B0503020204020204" pitchFamily="34" charset="-122"/>
            <a:ea typeface="微软雅黑" panose="020B0503020204020204" pitchFamily="34" charset="-122"/>
          </a:endParaRPr>
        </a:p>
      </dgm:t>
    </dgm:pt>
    <dgm:pt modelId="{4007EBAC-691A-453C-82E2-30525E9499C7}">
      <dgm:prSet phldrT="[文本]" phldr="0" custT="1"/>
      <dgm:spPr/>
      <dgm:t>
        <a:bodyPr vert="horz" wrap="square"/>
        <a:lstStyle>
          <a:lvl1pPr algn="l"/>
          <a:lvl2pPr algn="l"/>
          <a:lvl3pPr algn="l"/>
          <a:lvl4pPr algn="l"/>
          <a:lvl5pPr algn="l"/>
          <a:lvl6pPr algn="l"/>
          <a:lvl7pPr algn="l"/>
          <a:lvl8pPr algn="l"/>
          <a:lvl9pPr algn="l"/>
        </a:lstStyle>
        <a:p>
          <a:pPr algn="l">
            <a:lnSpc>
              <a:spcPct val="100000"/>
            </a:lnSpc>
            <a:spcBef>
              <a:spcPct val="0"/>
            </a:spcBef>
            <a:spcAft>
              <a:spcPct val="35000"/>
            </a:spcAft>
          </a:pPr>
          <a:r>
            <a:rPr lang="zh-CN" altLang="en-US" sz="2400" dirty="0" smtClean="0">
              <a:latin typeface="微软雅黑" panose="020B0503020204020204" pitchFamily="34" charset="-122"/>
              <a:ea typeface="微软雅黑" panose="020B0503020204020204" pitchFamily="34" charset="-122"/>
              <a:sym typeface="+mn-ea"/>
            </a:rPr>
            <a:t>学习</a:t>
          </a:r>
          <a:r>
            <a:rPr lang="zh-CN" altLang="en-US" sz="2400" dirty="0" smtClean="0">
              <a:latin typeface="微软雅黑" panose="020B0503020204020204" pitchFamily="34" charset="-122"/>
              <a:ea typeface="微软雅黑" panose="020B0503020204020204" pitchFamily="34" charset="-122"/>
            </a:rPr>
            <a:t>活动</a:t>
          </a:r>
          <a:r>
            <a:rPr lang="en-US" altLang="zh-CN" sz="2400" dirty="0" smtClean="0">
              <a:latin typeface="微软雅黑" panose="020B0503020204020204" pitchFamily="34" charset="-122"/>
              <a:ea typeface="微软雅黑" panose="020B0503020204020204" pitchFamily="34" charset="-122"/>
            </a:rPr>
            <a:t>3</a:t>
          </a:r>
          <a:r>
            <a:rPr lang="en-US" altLang="en-US" sz="2400" dirty="0" smtClean="0">
              <a:latin typeface="微软雅黑" panose="020B0503020204020204" pitchFamily="34" charset="-122"/>
              <a:ea typeface="微软雅黑" panose="020B0503020204020204" pitchFamily="34" charset="-122"/>
            </a:rPr>
            <a:t>  </a:t>
          </a:r>
          <a:r>
            <a:rPr lang="zh-CN" altLang="en-US" sz="2400" dirty="0" smtClean="0">
              <a:latin typeface="微软雅黑" panose="020B0503020204020204" pitchFamily="34" charset="-122"/>
              <a:ea typeface="微软雅黑" panose="020B0503020204020204" pitchFamily="34" charset="-122"/>
            </a:rPr>
            <a:t>人工读取故障代码</a:t>
          </a:r>
          <a:r>
            <a:rPr lang="zh-CN" altLang="en-US" sz="2400" dirty="0" smtClean="0">
              <a:latin typeface="微软雅黑" panose="020B0503020204020204" pitchFamily="34" charset="-122"/>
              <a:ea typeface="微软雅黑" panose="020B0503020204020204" pitchFamily="34" charset="-122"/>
            </a:rPr>
            <a:t/>
          </a:r>
          <a:endParaRPr lang="zh-CN" altLang="en-US" sz="2400" dirty="0" smtClean="0">
            <a:latin typeface="微软雅黑" panose="020B0503020204020204" pitchFamily="34" charset="-122"/>
            <a:ea typeface="微软雅黑" panose="020B0503020204020204" pitchFamily="34" charset="-122"/>
          </a:endParaRPr>
        </a:p>
      </dgm:t>
    </dgm:pt>
    <dgm:pt modelId="{63FDFBCC-6769-4563-B9EA-1EF4EF8D364B}" cxnId="{D3251A51-DA5F-41D4-971A-D919E6A629A2}" type="parTrans">
      <dgm:prSet/>
      <dgm:spPr/>
      <dgm:t>
        <a:bodyPr/>
        <a:lstStyle/>
        <a:p>
          <a:pPr algn="l"/>
          <a:endParaRPr lang="zh-CN" altLang="en-US" sz="2400">
            <a:latin typeface="微软雅黑" panose="020B0503020204020204" pitchFamily="34" charset="-122"/>
            <a:ea typeface="微软雅黑" panose="020B0503020204020204" pitchFamily="34" charset="-122"/>
          </a:endParaRPr>
        </a:p>
      </dgm:t>
    </dgm:pt>
    <dgm:pt modelId="{A10F2AF2-D5CB-4012-B4CF-AD538846EA5A}" cxnId="{D3251A51-DA5F-41D4-971A-D919E6A629A2}" type="sibTrans">
      <dgm:prSet/>
      <dgm:spPr/>
      <dgm:t>
        <a:bodyPr/>
        <a:lstStyle/>
        <a:p>
          <a:pPr algn="l"/>
          <a:endParaRPr lang="zh-CN" altLang="en-US" sz="2400">
            <a:latin typeface="微软雅黑" panose="020B0503020204020204" pitchFamily="34" charset="-122"/>
            <a:ea typeface="微软雅黑" panose="020B0503020204020204" pitchFamily="34" charset="-122"/>
          </a:endParaRPr>
        </a:p>
      </dgm:t>
    </dgm:pt>
    <dgm:pt modelId="{97B3AC4B-5C12-4AD9-BF19-A3394FA51EAE}" type="pres">
      <dgm:prSet presAssocID="{9E55B542-4B89-43B6-83A7-950AD223AF6A}" presName="linear" presStyleCnt="0">
        <dgm:presLayoutVars>
          <dgm:dir/>
          <dgm:animLvl val="lvl"/>
          <dgm:resizeHandles val="exact"/>
        </dgm:presLayoutVars>
      </dgm:prSet>
      <dgm:spPr/>
    </dgm:pt>
    <dgm:pt modelId="{9782B49A-FD1C-406E-A050-677A42A39805}" type="pres">
      <dgm:prSet presAssocID="{74B2DB22-D558-4D61-9461-314516B11994}" presName="parentLin" presStyleCnt="0"/>
      <dgm:spPr/>
    </dgm:pt>
    <dgm:pt modelId="{E422A71E-0392-47C2-8604-85478286AC42}" type="pres">
      <dgm:prSet presAssocID="{74B2DB22-D558-4D61-9461-314516B11994}" presName="parentLeftMargin" presStyleCnt="0"/>
      <dgm:spPr/>
    </dgm:pt>
    <dgm:pt modelId="{57E77BBF-4342-49E9-931F-945ED9D73083}" type="pres">
      <dgm:prSet presAssocID="{74B2DB22-D558-4D61-9461-314516B11994}" presName="parentText" presStyleLbl="node1" presStyleIdx="0" presStyleCnt="3" custScaleX="142857" custLinFactNeighborX="16760">
        <dgm:presLayoutVars>
          <dgm:chMax val="0"/>
          <dgm:bulletEnabled val="1"/>
        </dgm:presLayoutVars>
      </dgm:prSet>
      <dgm:spPr/>
      <dgm:t>
        <a:bodyPr/>
        <a:lstStyle/>
        <a:p>
          <a:endParaRPr lang="zh-CN" altLang="en-US"/>
        </a:p>
      </dgm:t>
    </dgm:pt>
    <dgm:pt modelId="{0D4549C3-67A4-4291-B7D5-2C997E1B0C91}" type="pres">
      <dgm:prSet presAssocID="{74B2DB22-D558-4D61-9461-314516B11994}" presName="negativeSpace" presStyleCnt="0"/>
      <dgm:spPr/>
    </dgm:pt>
    <dgm:pt modelId="{C66F6EEB-5112-41DD-B13B-DBD2B232612D}" type="pres">
      <dgm:prSet presAssocID="{74B2DB22-D558-4D61-9461-314516B11994}" presName="childText" presStyleLbl="conFgAcc1" presStyleIdx="0" presStyleCnt="3">
        <dgm:presLayoutVars>
          <dgm:bulletEnabled val="1"/>
        </dgm:presLayoutVars>
      </dgm:prSet>
      <dgm:spPr/>
    </dgm:pt>
    <dgm:pt modelId="{33AE8DCE-D847-439C-B46E-4FDB9D2476AA}" type="pres">
      <dgm:prSet presAssocID="{400BE811-1802-4AA3-9F83-DEC5EE63B91D}" presName="spaceBetweenRectangles" presStyleCnt="0"/>
      <dgm:spPr/>
    </dgm:pt>
    <dgm:pt modelId="{BA24711D-B18B-426B-B9E2-0B2DC2A1EA2B}" type="pres">
      <dgm:prSet presAssocID="{3D59C86D-611B-41EA-AD4D-24E00CB85134}" presName="parentLin" presStyleCnt="0"/>
      <dgm:spPr/>
    </dgm:pt>
    <dgm:pt modelId="{E63214E1-CF4D-47AB-A09C-5AE9484A1F08}" type="pres">
      <dgm:prSet presAssocID="{3D59C86D-611B-41EA-AD4D-24E00CB85134}" presName="parentLeftMargin" presStyleCnt="0"/>
      <dgm:spPr/>
    </dgm:pt>
    <dgm:pt modelId="{69AC24DD-538E-4868-B589-5805AD054118}" type="pres">
      <dgm:prSet presAssocID="{3D59C86D-611B-41EA-AD4D-24E00CB85134}" presName="parentText" presStyleLbl="node1" presStyleIdx="1" presStyleCnt="3" custScaleX="137994">
        <dgm:presLayoutVars>
          <dgm:chMax val="0"/>
          <dgm:bulletEnabled val="1"/>
        </dgm:presLayoutVars>
      </dgm:prSet>
      <dgm:spPr/>
      <dgm:t>
        <a:bodyPr/>
        <a:lstStyle/>
        <a:p>
          <a:endParaRPr lang="zh-CN" altLang="en-US"/>
        </a:p>
      </dgm:t>
    </dgm:pt>
    <dgm:pt modelId="{8D70D03C-47DE-4CAE-90BD-082060406F4D}" type="pres">
      <dgm:prSet presAssocID="{3D59C86D-611B-41EA-AD4D-24E00CB85134}" presName="negativeSpace" presStyleCnt="0"/>
      <dgm:spPr/>
    </dgm:pt>
    <dgm:pt modelId="{EB0CDDCE-DDA6-4ECD-A4B1-0D61983BCE44}" type="pres">
      <dgm:prSet presAssocID="{3D59C86D-611B-41EA-AD4D-24E00CB85134}" presName="childText" presStyleLbl="conFgAcc1" presStyleIdx="1" presStyleCnt="3">
        <dgm:presLayoutVars>
          <dgm:bulletEnabled val="1"/>
        </dgm:presLayoutVars>
      </dgm:prSet>
      <dgm:spPr/>
    </dgm:pt>
    <dgm:pt modelId="{3B96ADDE-016E-4BCF-AA0A-99F2C7323E6F}" type="pres">
      <dgm:prSet presAssocID="{DE1936F0-F385-49C6-A6CB-62C796E95116}" presName="spaceBetweenRectangles" presStyleCnt="0"/>
      <dgm:spPr/>
    </dgm:pt>
    <dgm:pt modelId="{5F5F3C6F-BC6A-4822-863B-23B59532825F}" type="pres">
      <dgm:prSet presAssocID="{4007EBAC-691A-453C-82E2-30525E9499C7}" presName="parentLin" presStyleCnt="0"/>
      <dgm:spPr/>
    </dgm:pt>
    <dgm:pt modelId="{8E6BD336-BF83-406F-A90C-33310FFA4E3C}" type="pres">
      <dgm:prSet presAssocID="{4007EBAC-691A-453C-82E2-30525E9499C7}" presName="parentLeftMargin" presStyleCnt="0"/>
      <dgm:spPr/>
    </dgm:pt>
    <dgm:pt modelId="{E6CAD435-010B-48D6-8585-7BC668874924}" type="pres">
      <dgm:prSet presAssocID="{4007EBAC-691A-453C-82E2-30525E9499C7}" presName="parentText" presStyleLbl="node1" presStyleIdx="2" presStyleCnt="3" custScaleX="142857">
        <dgm:presLayoutVars>
          <dgm:chMax val="0"/>
          <dgm:bulletEnabled val="1"/>
        </dgm:presLayoutVars>
      </dgm:prSet>
      <dgm:spPr/>
      <dgm:t>
        <a:bodyPr/>
        <a:lstStyle/>
        <a:p>
          <a:endParaRPr lang="zh-CN" altLang="en-US"/>
        </a:p>
      </dgm:t>
    </dgm:pt>
    <dgm:pt modelId="{1A55ABD5-C4B2-4B28-B991-006D3EF3F799}" type="pres">
      <dgm:prSet presAssocID="{4007EBAC-691A-453C-82E2-30525E9499C7}" presName="negativeSpace" presStyleCnt="0"/>
      <dgm:spPr/>
    </dgm:pt>
    <dgm:pt modelId="{8388BC8F-7645-4606-9364-11E327D6750D}" type="pres">
      <dgm:prSet presAssocID="{4007EBAC-691A-453C-82E2-30525E9499C7}" presName="childText" presStyleLbl="conFgAcc1" presStyleIdx="2" presStyleCnt="3">
        <dgm:presLayoutVars>
          <dgm:bulletEnabled val="1"/>
        </dgm:presLayoutVars>
      </dgm:prSet>
      <dgm:spPr/>
    </dgm:pt>
  </dgm:ptLst>
  <dgm:cxnLst>
    <dgm:cxn modelId="{BB105AE7-2030-48CA-910E-CE61DBE88393}" srcId="{9E55B542-4B89-43B6-83A7-950AD223AF6A}" destId="{74B2DB22-D558-4D61-9461-314516B11994}" srcOrd="0" destOrd="0" parTransId="{4C3DC25A-DF32-4E0B-B668-E2B6A940B7EF}" sibTransId="{400BE811-1802-4AA3-9F83-DEC5EE63B91D}"/>
    <dgm:cxn modelId="{CB427365-1964-4680-8EAA-8FF0263E1712}" srcId="{9E55B542-4B89-43B6-83A7-950AD223AF6A}" destId="{3D59C86D-611B-41EA-AD4D-24E00CB85134}" srcOrd="1" destOrd="0" parTransId="{AFB64E02-49CE-4DEF-9826-8473613225B0}" sibTransId="{DE1936F0-F385-49C6-A6CB-62C796E95116}"/>
    <dgm:cxn modelId="{D3251A51-DA5F-41D4-971A-D919E6A629A2}" srcId="{9E55B542-4B89-43B6-83A7-950AD223AF6A}" destId="{4007EBAC-691A-453C-82E2-30525E9499C7}" srcOrd="2" destOrd="0" parTransId="{63FDFBCC-6769-4563-B9EA-1EF4EF8D364B}" sibTransId="{A10F2AF2-D5CB-4012-B4CF-AD538846EA5A}"/>
    <dgm:cxn modelId="{C565F312-B447-477E-BF68-8480AA93457C}" type="presOf" srcId="{9E55B542-4B89-43B6-83A7-950AD223AF6A}" destId="{97B3AC4B-5C12-4AD9-BF19-A3394FA51EAE}" srcOrd="0" destOrd="0" presId="urn:microsoft.com/office/officeart/2005/8/layout/list1"/>
    <dgm:cxn modelId="{7BAD43B5-9A71-4EF7-99C2-5305F921AD93}" type="presParOf" srcId="{97B3AC4B-5C12-4AD9-BF19-A3394FA51EAE}" destId="{9782B49A-FD1C-406E-A050-677A42A39805}" srcOrd="0" destOrd="0" presId="urn:microsoft.com/office/officeart/2005/8/layout/list1"/>
    <dgm:cxn modelId="{04BB7BE6-C410-441A-B7EF-6715A5CDEAB5}" type="presParOf" srcId="{9782B49A-FD1C-406E-A050-677A42A39805}" destId="{E422A71E-0392-47C2-8604-85478286AC42}" srcOrd="0" destOrd="0" presId="urn:microsoft.com/office/officeart/2005/8/layout/list1"/>
    <dgm:cxn modelId="{10F790AF-C8C1-4AF3-9B1A-D16B38B752C6}" type="presOf" srcId="{74B2DB22-D558-4D61-9461-314516B11994}" destId="{E422A71E-0392-47C2-8604-85478286AC42}" srcOrd="0" destOrd="0" presId="urn:microsoft.com/office/officeart/2005/8/layout/list1"/>
    <dgm:cxn modelId="{B6280FCD-EC65-4F73-BE1A-A8AAB1F3B166}" type="presParOf" srcId="{9782B49A-FD1C-406E-A050-677A42A39805}" destId="{57E77BBF-4342-49E9-931F-945ED9D73083}" srcOrd="1" destOrd="0" presId="urn:microsoft.com/office/officeart/2005/8/layout/list1"/>
    <dgm:cxn modelId="{2ABCCB15-466D-4D08-B645-28F135D05DFC}" type="presOf" srcId="{74B2DB22-D558-4D61-9461-314516B11994}" destId="{57E77BBF-4342-49E9-931F-945ED9D73083}" srcOrd="0" destOrd="0" presId="urn:microsoft.com/office/officeart/2005/8/layout/list1"/>
    <dgm:cxn modelId="{C34D3F8F-92E8-4319-B774-5B9533676DC5}" type="presParOf" srcId="{97B3AC4B-5C12-4AD9-BF19-A3394FA51EAE}" destId="{0D4549C3-67A4-4291-B7D5-2C997E1B0C91}" srcOrd="1" destOrd="0" presId="urn:microsoft.com/office/officeart/2005/8/layout/list1"/>
    <dgm:cxn modelId="{6372760F-6200-4CDC-9BDD-A46EE976981C}" type="presParOf" srcId="{97B3AC4B-5C12-4AD9-BF19-A3394FA51EAE}" destId="{C66F6EEB-5112-41DD-B13B-DBD2B232612D}" srcOrd="2" destOrd="0" presId="urn:microsoft.com/office/officeart/2005/8/layout/list1"/>
    <dgm:cxn modelId="{57EE56A2-5BE4-4CB9-B244-B78B80D12E6A}" type="presParOf" srcId="{97B3AC4B-5C12-4AD9-BF19-A3394FA51EAE}" destId="{33AE8DCE-D847-439C-B46E-4FDB9D2476AA}" srcOrd="3" destOrd="0" presId="urn:microsoft.com/office/officeart/2005/8/layout/list1"/>
    <dgm:cxn modelId="{83B92A58-BF6C-4EF6-94DA-FA9828D6D685}" type="presParOf" srcId="{97B3AC4B-5C12-4AD9-BF19-A3394FA51EAE}" destId="{BA24711D-B18B-426B-B9E2-0B2DC2A1EA2B}" srcOrd="4" destOrd="0" presId="urn:microsoft.com/office/officeart/2005/8/layout/list1"/>
    <dgm:cxn modelId="{E6C31DDC-6C6C-4309-A10C-5A28A283A6DA}" type="presParOf" srcId="{BA24711D-B18B-426B-B9E2-0B2DC2A1EA2B}" destId="{E63214E1-CF4D-47AB-A09C-5AE9484A1F08}" srcOrd="0" destOrd="4" presId="urn:microsoft.com/office/officeart/2005/8/layout/list1"/>
    <dgm:cxn modelId="{181F46D4-29B3-47C1-B221-9DFBC6CD975B}" type="presOf" srcId="{3D59C86D-611B-41EA-AD4D-24E00CB85134}" destId="{E63214E1-CF4D-47AB-A09C-5AE9484A1F08}" srcOrd="0" destOrd="0" presId="urn:microsoft.com/office/officeart/2005/8/layout/list1"/>
    <dgm:cxn modelId="{E857E7A0-B70C-4E84-A999-251E7C98CD50}" type="presParOf" srcId="{BA24711D-B18B-426B-B9E2-0B2DC2A1EA2B}" destId="{69AC24DD-538E-4868-B589-5805AD054118}" srcOrd="1" destOrd="4" presId="urn:microsoft.com/office/officeart/2005/8/layout/list1"/>
    <dgm:cxn modelId="{A6C093D2-056D-46A6-A344-7FCDAE6577A4}" type="presOf" srcId="{3D59C86D-611B-41EA-AD4D-24E00CB85134}" destId="{69AC24DD-538E-4868-B589-5805AD054118}" srcOrd="0" destOrd="0" presId="urn:microsoft.com/office/officeart/2005/8/layout/list1"/>
    <dgm:cxn modelId="{2AB50391-C2C6-4902-9ED9-A016D3762141}" type="presParOf" srcId="{97B3AC4B-5C12-4AD9-BF19-A3394FA51EAE}" destId="{8D70D03C-47DE-4CAE-90BD-082060406F4D}" srcOrd="5" destOrd="0" presId="urn:microsoft.com/office/officeart/2005/8/layout/list1"/>
    <dgm:cxn modelId="{7CCDE2C5-AF25-4018-92EA-8447DFF4DD5B}" type="presParOf" srcId="{97B3AC4B-5C12-4AD9-BF19-A3394FA51EAE}" destId="{EB0CDDCE-DDA6-4ECD-A4B1-0D61983BCE44}" srcOrd="6" destOrd="0" presId="urn:microsoft.com/office/officeart/2005/8/layout/list1"/>
    <dgm:cxn modelId="{1CA9ECF4-130C-49F5-9BE0-A1CFDFB8724D}" type="presParOf" srcId="{97B3AC4B-5C12-4AD9-BF19-A3394FA51EAE}" destId="{3B96ADDE-016E-4BCF-AA0A-99F2C7323E6F}" srcOrd="7" destOrd="0" presId="urn:microsoft.com/office/officeart/2005/8/layout/list1"/>
    <dgm:cxn modelId="{EB18B327-E30C-418A-860D-98E13BC50AFA}" type="presParOf" srcId="{97B3AC4B-5C12-4AD9-BF19-A3394FA51EAE}" destId="{5F5F3C6F-BC6A-4822-863B-23B59532825F}" srcOrd="8" destOrd="0" presId="urn:microsoft.com/office/officeart/2005/8/layout/list1"/>
    <dgm:cxn modelId="{7AC05EB9-7563-468B-A005-49D798ADE137}" type="presParOf" srcId="{5F5F3C6F-BC6A-4822-863B-23B59532825F}" destId="{8E6BD336-BF83-406F-A90C-33310FFA4E3C}" srcOrd="0" destOrd="8" presId="urn:microsoft.com/office/officeart/2005/8/layout/list1"/>
    <dgm:cxn modelId="{ED4F2D78-AD32-4BE8-B631-252172430D92}" type="presOf" srcId="{4007EBAC-691A-453C-82E2-30525E9499C7}" destId="{8E6BD336-BF83-406F-A90C-33310FFA4E3C}" srcOrd="0" destOrd="0" presId="urn:microsoft.com/office/officeart/2005/8/layout/list1"/>
    <dgm:cxn modelId="{EEEE448F-840A-4266-9979-06EFCC939B37}" type="presParOf" srcId="{5F5F3C6F-BC6A-4822-863B-23B59532825F}" destId="{E6CAD435-010B-48D6-8585-7BC668874924}" srcOrd="1" destOrd="8" presId="urn:microsoft.com/office/officeart/2005/8/layout/list1"/>
    <dgm:cxn modelId="{5F66FB53-E7C3-4FB4-8923-318C2AEAC0A0}" type="presOf" srcId="{4007EBAC-691A-453C-82E2-30525E9499C7}" destId="{E6CAD435-010B-48D6-8585-7BC668874924}" srcOrd="0" destOrd="0" presId="urn:microsoft.com/office/officeart/2005/8/layout/list1"/>
    <dgm:cxn modelId="{C06166D2-B428-4D00-8E75-2EEAD341D9C4}" type="presParOf" srcId="{97B3AC4B-5C12-4AD9-BF19-A3394FA51EAE}" destId="{1A55ABD5-C4B2-4B28-B991-006D3EF3F799}" srcOrd="9" destOrd="0" presId="urn:microsoft.com/office/officeart/2005/8/layout/list1"/>
    <dgm:cxn modelId="{47885060-E2C7-4F52-B00D-DB1C13A4277D}" type="presParOf" srcId="{97B3AC4B-5C12-4AD9-BF19-A3394FA51EAE}" destId="{8388BC8F-7645-4606-9364-11E327D6750D}" srcOrd="10" destOrd="0" presId="urn:microsoft.com/office/officeart/2005/8/layout/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66F6EEB-5112-41DD-B13B-DBD2B232612D}">
      <dsp:nvSpPr>
        <dsp:cNvPr id="0" name=""/>
        <dsp:cNvSpPr/>
      </dsp:nvSpPr>
      <dsp:spPr>
        <a:xfrm>
          <a:off x="0" y="389523"/>
          <a:ext cx="5999019" cy="579600"/>
        </a:xfrm>
        <a:prstGeom prst="rect">
          <a:avLst/>
        </a:prstGeom>
        <a:solidFill>
          <a:schemeClr val="accent1">
            <a:alpha val="90000"/>
            <a:tint val="4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57E77BBF-4342-49E9-931F-945ED9D73083}">
      <dsp:nvSpPr>
        <dsp:cNvPr id="0" name=""/>
        <dsp:cNvSpPr/>
      </dsp:nvSpPr>
      <dsp:spPr>
        <a:xfrm>
          <a:off x="287068" y="50043"/>
          <a:ext cx="5711950" cy="678960"/>
        </a:xfrm>
        <a:prstGeom prst="roundRect">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8724" tIns="0" rIns="158724" bIns="0" numCol="1" spcCol="1270" anchor="ctr" anchorCtr="0">
          <a:noAutofit/>
        </a:bodyPr>
        <a:lstStyle/>
        <a:p>
          <a:pPr lvl="0" algn="l" defTabSz="1066800">
            <a:lnSpc>
              <a:spcPct val="90000"/>
            </a:lnSpc>
            <a:spcBef>
              <a:spcPct val="0"/>
            </a:spcBef>
            <a:spcAft>
              <a:spcPct val="35000"/>
            </a:spcAft>
          </a:pPr>
          <a:r>
            <a:rPr lang="zh-CN" altLang="en-US" sz="2400" kern="1200" dirty="0" smtClean="0">
              <a:latin typeface="微软雅黑" panose="020B0503020204020204" pitchFamily="34" charset="-122"/>
              <a:ea typeface="微软雅黑" panose="020B0503020204020204" pitchFamily="34" charset="-122"/>
            </a:rPr>
            <a:t>教学活动</a:t>
          </a:r>
          <a:r>
            <a:rPr lang="en-US" altLang="en-US" sz="2400" kern="1200" dirty="0" smtClean="0">
              <a:latin typeface="微软雅黑" panose="020B0503020204020204" pitchFamily="34" charset="-122"/>
              <a:ea typeface="微软雅黑" panose="020B0503020204020204" pitchFamily="34" charset="-122"/>
            </a:rPr>
            <a:t>1  </a:t>
          </a:r>
          <a:r>
            <a:rPr lang="zh-CN" altLang="en-US" sz="2400" kern="1200" dirty="0" smtClean="0">
              <a:latin typeface="微软雅黑" panose="020B0503020204020204" pitchFamily="34" charset="-122"/>
              <a:ea typeface="微软雅黑" panose="020B0503020204020204" pitchFamily="34" charset="-122"/>
            </a:rPr>
            <a:t>氧传感器的检测</a:t>
          </a:r>
          <a:endParaRPr lang="zh-CN" altLang="en-US" sz="2400" kern="1200" dirty="0">
            <a:latin typeface="微软雅黑" panose="020B0503020204020204" pitchFamily="34" charset="-122"/>
            <a:ea typeface="微软雅黑" panose="020B0503020204020204" pitchFamily="34" charset="-122"/>
          </a:endParaRPr>
        </a:p>
      </dsp:txBody>
      <dsp:txXfrm>
        <a:off x="320212" y="83187"/>
        <a:ext cx="5645662" cy="612672"/>
      </dsp:txXfrm>
    </dsp:sp>
    <dsp:sp modelId="{EB0CDDCE-DDA6-4ECD-A4B1-0D61983BCE44}">
      <dsp:nvSpPr>
        <dsp:cNvPr id="0" name=""/>
        <dsp:cNvSpPr/>
      </dsp:nvSpPr>
      <dsp:spPr>
        <a:xfrm>
          <a:off x="0" y="1432803"/>
          <a:ext cx="5999019" cy="579600"/>
        </a:xfrm>
        <a:prstGeom prst="rect">
          <a:avLst/>
        </a:prstGeom>
        <a:solidFill>
          <a:schemeClr val="accent1">
            <a:alpha val="90000"/>
            <a:tint val="4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69AC24DD-538E-4868-B589-5805AD054118}">
      <dsp:nvSpPr>
        <dsp:cNvPr id="0" name=""/>
        <dsp:cNvSpPr/>
      </dsp:nvSpPr>
      <dsp:spPr>
        <a:xfrm>
          <a:off x="294971" y="1093323"/>
          <a:ext cx="5698597" cy="678960"/>
        </a:xfrm>
        <a:prstGeom prst="roundRect">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8724" tIns="0" rIns="158724" bIns="0" numCol="1" spcCol="1270" anchor="ctr" anchorCtr="0">
          <a:noAutofit/>
        </a:bodyPr>
        <a:lstStyle/>
        <a:p>
          <a:pPr lvl="0" algn="l" defTabSz="1066800">
            <a:lnSpc>
              <a:spcPct val="90000"/>
            </a:lnSpc>
            <a:spcBef>
              <a:spcPct val="0"/>
            </a:spcBef>
            <a:spcAft>
              <a:spcPct val="35000"/>
            </a:spcAft>
          </a:pPr>
          <a:r>
            <a:rPr lang="zh-CN" altLang="en-US" sz="2400" kern="1200" dirty="0" smtClean="0">
              <a:latin typeface="微软雅黑" panose="020B0503020204020204" pitchFamily="34" charset="-122"/>
              <a:ea typeface="微软雅黑" panose="020B0503020204020204" pitchFamily="34" charset="-122"/>
            </a:rPr>
            <a:t>教学活动</a:t>
          </a:r>
          <a:r>
            <a:rPr lang="en-US" altLang="en-US" sz="2400" kern="1200" dirty="0" smtClean="0">
              <a:latin typeface="微软雅黑" panose="020B0503020204020204" pitchFamily="34" charset="-122"/>
              <a:ea typeface="微软雅黑" panose="020B0503020204020204" pitchFamily="34" charset="-122"/>
            </a:rPr>
            <a:t>2  </a:t>
          </a:r>
          <a:r>
            <a:rPr lang="zh-CN" altLang="en-US" sz="2400" kern="1200" dirty="0" smtClean="0">
              <a:latin typeface="微软雅黑" panose="020B0503020204020204" pitchFamily="34" charset="-122"/>
              <a:ea typeface="微软雅黑" panose="020B0503020204020204" pitchFamily="34" charset="-122"/>
            </a:rPr>
            <a:t>三元催化转化器的检查</a:t>
          </a:r>
          <a:endParaRPr lang="zh-CN" altLang="en-US" sz="2400" kern="1200" dirty="0">
            <a:latin typeface="微软雅黑" panose="020B0503020204020204" pitchFamily="34" charset="-122"/>
            <a:ea typeface="微软雅黑" panose="020B0503020204020204" pitchFamily="34" charset="-122"/>
          </a:endParaRPr>
        </a:p>
      </dsp:txBody>
      <dsp:txXfrm>
        <a:off x="328115" y="1126467"/>
        <a:ext cx="5632309" cy="612672"/>
      </dsp:txXfrm>
    </dsp:sp>
    <dsp:sp modelId="{8388BC8F-7645-4606-9364-11E327D6750D}">
      <dsp:nvSpPr>
        <dsp:cNvPr id="0" name=""/>
        <dsp:cNvSpPr/>
      </dsp:nvSpPr>
      <dsp:spPr>
        <a:xfrm>
          <a:off x="0" y="2476083"/>
          <a:ext cx="5999019" cy="579600"/>
        </a:xfrm>
        <a:prstGeom prst="rect">
          <a:avLst/>
        </a:prstGeom>
        <a:solidFill>
          <a:schemeClr val="accent1">
            <a:alpha val="90000"/>
            <a:tint val="4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E6CAD435-010B-48D6-8585-7BC668874924}">
      <dsp:nvSpPr>
        <dsp:cNvPr id="0" name=""/>
        <dsp:cNvSpPr/>
      </dsp:nvSpPr>
      <dsp:spPr>
        <a:xfrm>
          <a:off x="285597" y="2136603"/>
          <a:ext cx="5711950" cy="678960"/>
        </a:xfrm>
        <a:prstGeom prst="roundRect">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8724" tIns="0" rIns="158724" bIns="0" numCol="1" spcCol="1270" anchor="ctr" anchorCtr="0">
          <a:noAutofit/>
        </a:bodyPr>
        <a:lstStyle/>
        <a:p>
          <a:pPr lvl="0" algn="l" defTabSz="1066800">
            <a:lnSpc>
              <a:spcPct val="90000"/>
            </a:lnSpc>
            <a:spcBef>
              <a:spcPct val="0"/>
            </a:spcBef>
            <a:spcAft>
              <a:spcPct val="35000"/>
            </a:spcAft>
          </a:pPr>
          <a:r>
            <a:rPr lang="zh-CN" altLang="en-US" sz="2400" kern="1200" dirty="0" smtClean="0">
              <a:latin typeface="微软雅黑" panose="020B0503020204020204" pitchFamily="34" charset="-122"/>
              <a:ea typeface="微软雅黑" panose="020B0503020204020204" pitchFamily="34" charset="-122"/>
            </a:rPr>
            <a:t>教学活动</a:t>
          </a:r>
          <a:r>
            <a:rPr lang="en-US" altLang="en-US" sz="2400" kern="1200" dirty="0" smtClean="0">
              <a:latin typeface="微软雅黑" panose="020B0503020204020204" pitchFamily="34" charset="-122"/>
              <a:ea typeface="微软雅黑" panose="020B0503020204020204" pitchFamily="34" charset="-122"/>
            </a:rPr>
            <a:t>2  </a:t>
          </a:r>
          <a:r>
            <a:rPr lang="zh-CN" altLang="en-US" sz="2400" kern="1200" dirty="0" smtClean="0">
              <a:latin typeface="微软雅黑" panose="020B0503020204020204" pitchFamily="34" charset="-122"/>
              <a:ea typeface="微软雅黑" panose="020B0503020204020204" pitchFamily="34" charset="-122"/>
            </a:rPr>
            <a:t>废气再循环系统的检修</a:t>
          </a:r>
          <a:endParaRPr lang="zh-CN" altLang="en-US" sz="2400" kern="1200" dirty="0">
            <a:latin typeface="微软雅黑" panose="020B0503020204020204" pitchFamily="34" charset="-122"/>
            <a:ea typeface="微软雅黑" panose="020B0503020204020204" pitchFamily="34" charset="-122"/>
          </a:endParaRPr>
        </a:p>
      </dsp:txBody>
      <dsp:txXfrm>
        <a:off x="318741" y="2169747"/>
        <a:ext cx="5645662" cy="612672"/>
      </dsp:txXfrm>
    </dsp:sp>
  </dsp:spTree>
</dsp:drawing>
</file>

<file path=ppt/diagrams/layout1.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rSet qsTypeId="urn:microsoft.com/office/officeart/2005/8/quickstyle/simple5"/>
        </dgm:pt>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nodeHorzAlign" val="l"/>
          <dgm:param type="horzAlign" val="l"/>
        </dgm:alg>
      </dgm:if>
      <dgm:else name="Name2">
        <dgm:alg type="lin">
          <dgm:param type="linDir" val="fromT"/>
          <dgm:param type="vertAlign" val="mid"/>
          <dgm:param type="nodeHorzAlign" val="r"/>
          <dgm:param typ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nodeHorzAlign" val="l"/>
              <dgm:param type="horzAlign" val="l"/>
            </dgm:alg>
          </dgm:if>
          <dgm:else name="Name6">
            <dgm:alg type="lin">
              <dgm:param type="linDir" val="fromR"/>
              <dgm:param type="nodeHorzAlign" val="r"/>
              <dgm:param typ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5"/>
            <a:ext cx="6858000" cy="2387603"/>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143000" y="3602040"/>
            <a:ext cx="6858000" cy="1655760"/>
          </a:xfrm>
        </p:spPr>
        <p:txBody>
          <a:bodyPr/>
          <a:lstStyle>
            <a:lvl1pPr marL="0" indent="0" algn="ctr">
              <a:buNone/>
              <a:defRPr sz="2300"/>
            </a:lvl1pPr>
            <a:lvl2pPr marL="457200" indent="0" algn="ctr">
              <a:buNone/>
              <a:defRPr sz="2100"/>
            </a:lvl2pPr>
            <a:lvl3pPr marL="914400" indent="0" algn="ctr">
              <a:buNone/>
              <a:defRPr sz="19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3674" y="365123"/>
            <a:ext cx="1971675" cy="581184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28648" y="365123"/>
            <a:ext cx="5800725" cy="5811840"/>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9" y="1709741"/>
            <a:ext cx="7886700" cy="2852738"/>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9" y="4589471"/>
            <a:ext cx="7886700" cy="1500188"/>
          </a:xfrm>
        </p:spPr>
        <p:txBody>
          <a:bodyPr/>
          <a:lstStyle>
            <a:lvl1pPr marL="0" indent="0">
              <a:buNone/>
              <a:defRPr sz="2300">
                <a:solidFill>
                  <a:schemeClr val="tx1">
                    <a:tint val="75000"/>
                  </a:schemeClr>
                </a:solidFill>
              </a:defRPr>
            </a:lvl1pPr>
            <a:lvl2pPr marL="457200" indent="0">
              <a:buNone/>
              <a:defRPr sz="2100">
                <a:solidFill>
                  <a:schemeClr val="tx1">
                    <a:tint val="75000"/>
                  </a:schemeClr>
                </a:solidFill>
              </a:defRPr>
            </a:lvl2pPr>
            <a:lvl3pPr marL="914400" indent="0">
              <a:buNone/>
              <a:defRPr sz="19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28652" y="1825627"/>
            <a:ext cx="3886200" cy="4351335"/>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29152" y="1825627"/>
            <a:ext cx="3886200" cy="4351335"/>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3"/>
            <a:ext cx="7886700" cy="1325565"/>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9843" y="1681166"/>
            <a:ext cx="3868340" cy="823913"/>
          </a:xfrm>
        </p:spPr>
        <p:txBody>
          <a:bodyPr anchor="b"/>
          <a:lstStyle>
            <a:lvl1pPr marL="0" indent="0">
              <a:buNone/>
              <a:defRPr sz="2300" b="1"/>
            </a:lvl1pPr>
            <a:lvl2pPr marL="457200" indent="0">
              <a:buNone/>
              <a:defRPr sz="2100" b="1"/>
            </a:lvl2pPr>
            <a:lvl3pPr marL="914400" indent="0">
              <a:buNone/>
              <a:defRPr sz="19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629843" y="2505076"/>
            <a:ext cx="3868340" cy="3684585"/>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29152" y="1681166"/>
            <a:ext cx="3887391" cy="823913"/>
          </a:xfrm>
        </p:spPr>
        <p:txBody>
          <a:bodyPr anchor="b"/>
          <a:lstStyle>
            <a:lvl1pPr marL="0" indent="0">
              <a:buNone/>
              <a:defRPr sz="2300" b="1"/>
            </a:lvl1pPr>
            <a:lvl2pPr marL="457200" indent="0">
              <a:buNone/>
              <a:defRPr sz="2100" b="1"/>
            </a:lvl2pPr>
            <a:lvl3pPr marL="914400" indent="0">
              <a:buNone/>
              <a:defRPr sz="19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29152" y="2505076"/>
            <a:ext cx="3887391" cy="3684585"/>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3" y="457200"/>
            <a:ext cx="2949178"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87392" y="987431"/>
            <a:ext cx="4629152" cy="4873628"/>
          </a:xfrm>
        </p:spPr>
        <p:txBody>
          <a:bodyPr/>
          <a:lstStyle>
            <a:lvl1pPr>
              <a:defRPr sz="3200"/>
            </a:lvl1pPr>
            <a:lvl2pPr>
              <a:defRPr sz="2800"/>
            </a:lvl2pPr>
            <a:lvl3pPr>
              <a:defRPr sz="2300"/>
            </a:lvl3pPr>
            <a:lvl4pPr>
              <a:defRPr sz="2100"/>
            </a:lvl4pPr>
            <a:lvl5pPr>
              <a:defRPr sz="2100"/>
            </a:lvl5pPr>
            <a:lvl6pPr>
              <a:defRPr sz="2100"/>
            </a:lvl6pPr>
            <a:lvl7pPr>
              <a:defRPr sz="2100"/>
            </a:lvl7pPr>
            <a:lvl8pPr>
              <a:defRPr sz="2100"/>
            </a:lvl8pPr>
            <a:lvl9pPr>
              <a:defRPr sz="21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29843" y="2057400"/>
            <a:ext cx="2949178" cy="3811590"/>
          </a:xfrm>
        </p:spPr>
        <p:txBody>
          <a:bodyPr/>
          <a:lstStyle>
            <a:lvl1pPr marL="0" indent="0">
              <a:buNone/>
              <a:defRPr sz="1600"/>
            </a:lvl1pPr>
            <a:lvl2pPr marL="457200" indent="0">
              <a:buNone/>
              <a:defRPr sz="1400"/>
            </a:lvl2pPr>
            <a:lvl3pPr marL="914400" indent="0">
              <a:buNone/>
              <a:defRPr sz="12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3" y="457200"/>
            <a:ext cx="2949178"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392" y="987431"/>
            <a:ext cx="4629152" cy="4873628"/>
          </a:xfrm>
        </p:spPr>
        <p:txBody>
          <a:bodyPr/>
          <a:lstStyle>
            <a:lvl1pPr marL="0" indent="0">
              <a:buNone/>
              <a:defRPr sz="3200"/>
            </a:lvl1pPr>
            <a:lvl2pPr marL="457200" indent="0">
              <a:buNone/>
              <a:defRPr sz="2800"/>
            </a:lvl2pPr>
            <a:lvl3pPr marL="914400" indent="0">
              <a:buNone/>
              <a:defRPr sz="2300"/>
            </a:lvl3pPr>
            <a:lvl4pPr marL="1371600" indent="0">
              <a:buNone/>
              <a:defRPr sz="2100"/>
            </a:lvl4pPr>
            <a:lvl5pPr marL="1828800" indent="0">
              <a:buNone/>
              <a:defRPr sz="2100"/>
            </a:lvl5pPr>
            <a:lvl6pPr marL="2286000" indent="0">
              <a:buNone/>
              <a:defRPr sz="2100"/>
            </a:lvl6pPr>
            <a:lvl7pPr marL="2743200" indent="0">
              <a:buNone/>
              <a:defRPr sz="2100"/>
            </a:lvl7pPr>
            <a:lvl8pPr marL="3200400" indent="0">
              <a:buNone/>
              <a:defRPr sz="2100"/>
            </a:lvl8pPr>
            <a:lvl9pPr marL="3657600" indent="0">
              <a:buNone/>
              <a:defRPr sz="2100"/>
            </a:lvl9pPr>
          </a:lstStyle>
          <a:p>
            <a:endParaRPr lang="zh-CN" altLang="en-US"/>
          </a:p>
        </p:txBody>
      </p:sp>
      <p:sp>
        <p:nvSpPr>
          <p:cNvPr id="4" name="文本占位符 3"/>
          <p:cNvSpPr>
            <a:spLocks noGrp="1"/>
          </p:cNvSpPr>
          <p:nvPr>
            <p:ph type="body" sz="half" idx="2"/>
          </p:nvPr>
        </p:nvSpPr>
        <p:spPr>
          <a:xfrm>
            <a:off x="629843" y="2057400"/>
            <a:ext cx="2949178" cy="3811590"/>
          </a:xfrm>
        </p:spPr>
        <p:txBody>
          <a:bodyPr/>
          <a:lstStyle>
            <a:lvl1pPr marL="0" indent="0">
              <a:buNone/>
              <a:defRPr sz="1600"/>
            </a:lvl1pPr>
            <a:lvl2pPr marL="457200" indent="0">
              <a:buNone/>
              <a:defRPr sz="1400"/>
            </a:lvl2pPr>
            <a:lvl3pPr marL="914400" indent="0">
              <a:buNone/>
              <a:defRPr sz="12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28652" y="365123"/>
            <a:ext cx="7886700" cy="1325565"/>
          </a:xfrm>
          <a:prstGeom prst="rect">
            <a:avLst/>
          </a:prstGeom>
        </p:spPr>
        <p:txBody>
          <a:bodyPr vert="horz" lIns="91439" tIns="45720" rIns="91439"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8652" y="1825627"/>
            <a:ext cx="7886700" cy="4351335"/>
          </a:xfrm>
          <a:prstGeom prst="rect">
            <a:avLst/>
          </a:prstGeom>
        </p:spPr>
        <p:txBody>
          <a:bodyPr vert="horz" lIns="91439" tIns="45720" rIns="91439"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628652" y="6356360"/>
            <a:ext cx="2057400" cy="365123"/>
          </a:xfrm>
          <a:prstGeom prst="rect">
            <a:avLst/>
          </a:prstGeom>
        </p:spPr>
        <p:txBody>
          <a:bodyPr vert="horz" lIns="91439" tIns="45720" rIns="91439" bIns="45720" rtlCol="0" anchor="ctr"/>
          <a:lstStyle>
            <a:lvl1pPr algn="l">
              <a:defRPr sz="1200">
                <a:solidFill>
                  <a:schemeClr val="tx1">
                    <a:tint val="75000"/>
                  </a:schemeClr>
                </a:solidFill>
              </a:defRPr>
            </a:lvl1pPr>
          </a:lstStyle>
          <a:p>
            <a:fld id="{D997B5FA-0921-464F-AAE1-844C04324D75}" type="datetimeFigureOut">
              <a:rPr lang="zh-CN" altLang="en-US" smtClean="0"/>
            </a:fld>
            <a:endParaRPr lang="zh-CN" altLang="en-US"/>
          </a:p>
        </p:txBody>
      </p:sp>
      <p:sp>
        <p:nvSpPr>
          <p:cNvPr id="5" name="页脚占位符 4"/>
          <p:cNvSpPr>
            <a:spLocks noGrp="1"/>
          </p:cNvSpPr>
          <p:nvPr>
            <p:ph type="ftr" sz="quarter" idx="3"/>
          </p:nvPr>
        </p:nvSpPr>
        <p:spPr>
          <a:xfrm>
            <a:off x="3028952" y="6356360"/>
            <a:ext cx="3086100" cy="365123"/>
          </a:xfrm>
          <a:prstGeom prst="rect">
            <a:avLst/>
          </a:prstGeom>
        </p:spPr>
        <p:txBody>
          <a:bodyPr vert="horz" lIns="91439" tIns="45720" rIns="91439"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457952" y="6356360"/>
            <a:ext cx="2057400" cy="365123"/>
          </a:xfrm>
          <a:prstGeom prst="rect">
            <a:avLst/>
          </a:prstGeom>
        </p:spPr>
        <p:txBody>
          <a:bodyPr vert="horz" lIns="91439" tIns="45720" rIns="91439" bIns="45720" rtlCol="0" anchor="ctr"/>
          <a:lstStyle>
            <a:lvl1pPr algn="r">
              <a:defRPr sz="1200">
                <a:solidFill>
                  <a:schemeClr val="tx1">
                    <a:tint val="75000"/>
                  </a:schemeClr>
                </a:solidFill>
              </a:defRPr>
            </a:lvl1pPr>
          </a:lstStyle>
          <a:p>
            <a:fld id="{565CE74E-AB26-4998-AD42-012C4C1AD076}"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3765"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3765" rtl="0" eaLnBrk="1" latinLnBrk="0" hangingPunct="1">
        <a:lnSpc>
          <a:spcPct val="90000"/>
        </a:lnSpc>
        <a:spcBef>
          <a:spcPts val="1000"/>
        </a:spcBef>
        <a:buFont typeface="Arial" panose="02080604020202020204" pitchFamily="34" charset="0"/>
        <a:buChar char="•"/>
        <a:defRPr sz="2800" kern="1200">
          <a:solidFill>
            <a:schemeClr val="tx1"/>
          </a:solidFill>
          <a:latin typeface="+mn-lt"/>
          <a:ea typeface="+mn-ea"/>
          <a:cs typeface="+mn-cs"/>
        </a:defRPr>
      </a:lvl1pPr>
      <a:lvl2pPr marL="685800" indent="-228600" algn="l" defTabSz="913765" rtl="0" eaLnBrk="1" latinLnBrk="0" hangingPunct="1">
        <a:lnSpc>
          <a:spcPct val="90000"/>
        </a:lnSpc>
        <a:spcBef>
          <a:spcPts val="500"/>
        </a:spcBef>
        <a:buFont typeface="Arial" panose="02080604020202020204" pitchFamily="34" charset="0"/>
        <a:buChar char="•"/>
        <a:defRPr sz="2300" kern="1200">
          <a:solidFill>
            <a:schemeClr val="tx1"/>
          </a:solidFill>
          <a:latin typeface="+mn-lt"/>
          <a:ea typeface="+mn-ea"/>
          <a:cs typeface="+mn-cs"/>
        </a:defRPr>
      </a:lvl2pPr>
      <a:lvl3pPr marL="1143000" indent="-228600" algn="l" defTabSz="913765" rtl="0" eaLnBrk="1" latinLnBrk="0" hangingPunct="1">
        <a:lnSpc>
          <a:spcPct val="90000"/>
        </a:lnSpc>
        <a:spcBef>
          <a:spcPts val="500"/>
        </a:spcBef>
        <a:buFont typeface="Arial" panose="02080604020202020204" pitchFamily="34" charset="0"/>
        <a:buChar char="•"/>
        <a:defRPr sz="2100" kern="1200">
          <a:solidFill>
            <a:schemeClr val="tx1"/>
          </a:solidFill>
          <a:latin typeface="+mn-lt"/>
          <a:ea typeface="+mn-ea"/>
          <a:cs typeface="+mn-cs"/>
        </a:defRPr>
      </a:lvl3pPr>
      <a:lvl4pPr marL="1600200" indent="-228600" algn="l" defTabSz="913765" rtl="0" eaLnBrk="1" latinLnBrk="0" hangingPunct="1">
        <a:lnSpc>
          <a:spcPct val="90000"/>
        </a:lnSpc>
        <a:spcBef>
          <a:spcPts val="500"/>
        </a:spcBef>
        <a:buFont typeface="Arial" panose="02080604020202020204" pitchFamily="34" charset="0"/>
        <a:buChar char="•"/>
        <a:defRPr sz="1900" kern="1200">
          <a:solidFill>
            <a:schemeClr val="tx1"/>
          </a:solidFill>
          <a:latin typeface="+mn-lt"/>
          <a:ea typeface="+mn-ea"/>
          <a:cs typeface="+mn-cs"/>
        </a:defRPr>
      </a:lvl4pPr>
      <a:lvl5pPr marL="2057400" indent="-228600" algn="l" defTabSz="913765" rtl="0" eaLnBrk="1" latinLnBrk="0" hangingPunct="1">
        <a:lnSpc>
          <a:spcPct val="90000"/>
        </a:lnSpc>
        <a:spcBef>
          <a:spcPts val="500"/>
        </a:spcBef>
        <a:buFont typeface="Arial" panose="02080604020202020204" pitchFamily="34" charset="0"/>
        <a:buChar char="•"/>
        <a:defRPr sz="1900" kern="1200">
          <a:solidFill>
            <a:schemeClr val="tx1"/>
          </a:solidFill>
          <a:latin typeface="+mn-lt"/>
          <a:ea typeface="+mn-ea"/>
          <a:cs typeface="+mn-cs"/>
        </a:defRPr>
      </a:lvl5pPr>
      <a:lvl6pPr marL="2514600" indent="-228600" algn="l" defTabSz="913765" rtl="0" eaLnBrk="1" latinLnBrk="0" hangingPunct="1">
        <a:lnSpc>
          <a:spcPct val="90000"/>
        </a:lnSpc>
        <a:spcBef>
          <a:spcPts val="500"/>
        </a:spcBef>
        <a:buFont typeface="Arial" panose="02080604020202020204" pitchFamily="34" charset="0"/>
        <a:buChar char="•"/>
        <a:defRPr sz="1900" kern="1200">
          <a:solidFill>
            <a:schemeClr val="tx1"/>
          </a:solidFill>
          <a:latin typeface="+mn-lt"/>
          <a:ea typeface="+mn-ea"/>
          <a:cs typeface="+mn-cs"/>
        </a:defRPr>
      </a:lvl6pPr>
      <a:lvl7pPr marL="2971800" indent="-228600" algn="l" defTabSz="913765" rtl="0" eaLnBrk="1" latinLnBrk="0" hangingPunct="1">
        <a:lnSpc>
          <a:spcPct val="90000"/>
        </a:lnSpc>
        <a:spcBef>
          <a:spcPts val="500"/>
        </a:spcBef>
        <a:buFont typeface="Arial" panose="02080604020202020204" pitchFamily="34" charset="0"/>
        <a:buChar char="•"/>
        <a:defRPr sz="1900" kern="1200">
          <a:solidFill>
            <a:schemeClr val="tx1"/>
          </a:solidFill>
          <a:latin typeface="+mn-lt"/>
          <a:ea typeface="+mn-ea"/>
          <a:cs typeface="+mn-cs"/>
        </a:defRPr>
      </a:lvl7pPr>
      <a:lvl8pPr marL="3429000" indent="-228600" algn="l" defTabSz="913765" rtl="0" eaLnBrk="1" latinLnBrk="0" hangingPunct="1">
        <a:lnSpc>
          <a:spcPct val="90000"/>
        </a:lnSpc>
        <a:spcBef>
          <a:spcPts val="500"/>
        </a:spcBef>
        <a:buFont typeface="Arial" panose="02080604020202020204" pitchFamily="34" charset="0"/>
        <a:buChar char="•"/>
        <a:defRPr sz="1900" kern="1200">
          <a:solidFill>
            <a:schemeClr val="tx1"/>
          </a:solidFill>
          <a:latin typeface="+mn-lt"/>
          <a:ea typeface="+mn-ea"/>
          <a:cs typeface="+mn-cs"/>
        </a:defRPr>
      </a:lvl8pPr>
      <a:lvl9pPr marL="3886200" indent="-228600" algn="l" defTabSz="913765" rtl="0" eaLnBrk="1" latinLnBrk="0" hangingPunct="1">
        <a:lnSpc>
          <a:spcPct val="90000"/>
        </a:lnSpc>
        <a:spcBef>
          <a:spcPts val="500"/>
        </a:spcBef>
        <a:buFont typeface="Arial" panose="02080604020202020204" pitchFamily="34" charset="0"/>
        <a:buChar char="•"/>
        <a:defRPr sz="1900" kern="1200">
          <a:solidFill>
            <a:schemeClr val="tx1"/>
          </a:solidFill>
          <a:latin typeface="+mn-lt"/>
          <a:ea typeface="+mn-ea"/>
          <a:cs typeface="+mn-cs"/>
        </a:defRPr>
      </a:lvl9pPr>
    </p:bodyStyle>
    <p:otherStyle>
      <a:defPPr>
        <a:defRPr lang="zh-CN"/>
      </a:defPPr>
      <a:lvl1pPr marL="0" algn="l" defTabSz="913765" rtl="0" eaLnBrk="1" latinLnBrk="0" hangingPunct="1">
        <a:defRPr sz="1900" kern="1200">
          <a:solidFill>
            <a:schemeClr val="tx1"/>
          </a:solidFill>
          <a:latin typeface="+mn-lt"/>
          <a:ea typeface="+mn-ea"/>
          <a:cs typeface="+mn-cs"/>
        </a:defRPr>
      </a:lvl1pPr>
      <a:lvl2pPr marL="457200" algn="l" defTabSz="913765" rtl="0" eaLnBrk="1" latinLnBrk="0" hangingPunct="1">
        <a:defRPr sz="1900" kern="1200">
          <a:solidFill>
            <a:schemeClr val="tx1"/>
          </a:solidFill>
          <a:latin typeface="+mn-lt"/>
          <a:ea typeface="+mn-ea"/>
          <a:cs typeface="+mn-cs"/>
        </a:defRPr>
      </a:lvl2pPr>
      <a:lvl3pPr marL="914400" algn="l" defTabSz="913765" rtl="0" eaLnBrk="1" latinLnBrk="0" hangingPunct="1">
        <a:defRPr sz="1900" kern="1200">
          <a:solidFill>
            <a:schemeClr val="tx1"/>
          </a:solidFill>
          <a:latin typeface="+mn-lt"/>
          <a:ea typeface="+mn-ea"/>
          <a:cs typeface="+mn-cs"/>
        </a:defRPr>
      </a:lvl3pPr>
      <a:lvl4pPr marL="1371600" algn="l" defTabSz="913765" rtl="0" eaLnBrk="1" latinLnBrk="0" hangingPunct="1">
        <a:defRPr sz="1900" kern="1200">
          <a:solidFill>
            <a:schemeClr val="tx1"/>
          </a:solidFill>
          <a:latin typeface="+mn-lt"/>
          <a:ea typeface="+mn-ea"/>
          <a:cs typeface="+mn-cs"/>
        </a:defRPr>
      </a:lvl4pPr>
      <a:lvl5pPr marL="1828800" algn="l" defTabSz="913765" rtl="0" eaLnBrk="1" latinLnBrk="0" hangingPunct="1">
        <a:defRPr sz="1900" kern="1200">
          <a:solidFill>
            <a:schemeClr val="tx1"/>
          </a:solidFill>
          <a:latin typeface="+mn-lt"/>
          <a:ea typeface="+mn-ea"/>
          <a:cs typeface="+mn-cs"/>
        </a:defRPr>
      </a:lvl5pPr>
      <a:lvl6pPr marL="2286000" algn="l" defTabSz="913765" rtl="0" eaLnBrk="1" latinLnBrk="0" hangingPunct="1">
        <a:defRPr sz="1900" kern="1200">
          <a:solidFill>
            <a:schemeClr val="tx1"/>
          </a:solidFill>
          <a:latin typeface="+mn-lt"/>
          <a:ea typeface="+mn-ea"/>
          <a:cs typeface="+mn-cs"/>
        </a:defRPr>
      </a:lvl6pPr>
      <a:lvl7pPr marL="2743200" algn="l" defTabSz="913765" rtl="0" eaLnBrk="1" latinLnBrk="0" hangingPunct="1">
        <a:defRPr sz="1900" kern="1200">
          <a:solidFill>
            <a:schemeClr val="tx1"/>
          </a:solidFill>
          <a:latin typeface="+mn-lt"/>
          <a:ea typeface="+mn-ea"/>
          <a:cs typeface="+mn-cs"/>
        </a:defRPr>
      </a:lvl7pPr>
      <a:lvl8pPr marL="3200400" algn="l" defTabSz="913765" rtl="0" eaLnBrk="1" latinLnBrk="0" hangingPunct="1">
        <a:defRPr sz="1900" kern="1200">
          <a:solidFill>
            <a:schemeClr val="tx1"/>
          </a:solidFill>
          <a:latin typeface="+mn-lt"/>
          <a:ea typeface="+mn-ea"/>
          <a:cs typeface="+mn-cs"/>
        </a:defRPr>
      </a:lvl8pPr>
      <a:lvl9pPr marL="3657600" algn="l" defTabSz="913765" rtl="0" eaLnBrk="1" latinLnBrk="0" hangingPunct="1">
        <a:defRPr sz="19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2.png"/><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10.jpeg"/><Relationship Id="rId2" Type="http://schemas.openxmlformats.org/officeDocument/2006/relationships/image" Target="../media/image2.png"/><Relationship Id="rId1" Type="http://schemas.openxmlformats.org/officeDocument/2006/relationships/image" Target="../media/image1.jpe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2.png"/><Relationship Id="rId1" Type="http://schemas.openxmlformats.org/officeDocument/2006/relationships/image" Target="../media/image1.jpeg"/></Relationships>
</file>

<file path=ppt/slides/_rels/slide12.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11.png"/><Relationship Id="rId2" Type="http://schemas.openxmlformats.org/officeDocument/2006/relationships/image" Target="../media/image2.png"/><Relationship Id="rId1" Type="http://schemas.openxmlformats.org/officeDocument/2006/relationships/image" Target="../media/image1.jpeg"/></Relationships>
</file>

<file path=ppt/slides/_rels/slide13.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12.png"/><Relationship Id="rId2" Type="http://schemas.openxmlformats.org/officeDocument/2006/relationships/image" Target="../media/image2.png"/><Relationship Id="rId1" Type="http://schemas.openxmlformats.org/officeDocument/2006/relationships/image" Target="../media/image1.jpeg"/></Relationships>
</file>

<file path=ppt/slides/_rels/slide14.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13.png"/><Relationship Id="rId2" Type="http://schemas.openxmlformats.org/officeDocument/2006/relationships/image" Target="../media/image2.png"/><Relationship Id="rId1" Type="http://schemas.openxmlformats.org/officeDocument/2006/relationships/image" Target="../media/image1.jpe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2.png"/><Relationship Id="rId1" Type="http://schemas.openxmlformats.org/officeDocument/2006/relationships/image" Target="../media/image1.jpeg"/></Relationships>
</file>

<file path=ppt/slides/_rels/slide16.xml.rels><?xml version="1.0" encoding="UTF-8" standalone="yes"?>
<Relationships xmlns="http://schemas.openxmlformats.org/package/2006/relationships"><Relationship Id="rId4" Type="http://schemas.openxmlformats.org/officeDocument/2006/relationships/notesSlide" Target="../notesSlides/notesSlide2.xml"/><Relationship Id="rId3" Type="http://schemas.openxmlformats.org/officeDocument/2006/relationships/slideLayout" Target="../slideLayouts/slideLayout1.xml"/><Relationship Id="rId2" Type="http://schemas.openxmlformats.org/officeDocument/2006/relationships/image" Target="../media/image2.png"/><Relationship Id="rId1" Type="http://schemas.openxmlformats.org/officeDocument/2006/relationships/image" Target="../media/image1.jpe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2.png"/><Relationship Id="rId1" Type="http://schemas.openxmlformats.org/officeDocument/2006/relationships/image" Target="../media/image1.jpeg"/></Relationships>
</file>

<file path=ppt/slides/_rels/slide2.xml.rels><?xml version="1.0" encoding="UTF-8" standalone="yes"?>
<Relationships xmlns="http://schemas.openxmlformats.org/package/2006/relationships"><Relationship Id="rId9" Type="http://schemas.openxmlformats.org/officeDocument/2006/relationships/notesSlide" Target="../notesSlides/notesSlide1.xml"/><Relationship Id="rId8" Type="http://schemas.openxmlformats.org/officeDocument/2006/relationships/slideLayout" Target="../slideLayouts/slideLayout1.xml"/><Relationship Id="rId7" Type="http://schemas.microsoft.com/office/2007/relationships/diagramDrawing" Target="../diagrams/drawing1.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 Id="rId3" Type="http://schemas.openxmlformats.org/officeDocument/2006/relationships/diagramData" Target="../diagrams/data1.xml"/><Relationship Id="rId2" Type="http://schemas.openxmlformats.org/officeDocument/2006/relationships/image" Target="../media/image2.png"/><Relationship Id="rId1" Type="http://schemas.openxmlformats.org/officeDocument/2006/relationships/image" Target="../media/image1.jpeg"/></Relationships>
</file>

<file path=ppt/slides/_rels/slide3.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3.jpeg"/><Relationship Id="rId2" Type="http://schemas.openxmlformats.org/officeDocument/2006/relationships/image" Target="../media/image2.png"/><Relationship Id="rId1" Type="http://schemas.openxmlformats.org/officeDocument/2006/relationships/image" Target="../media/image1.jpeg"/></Relationships>
</file>

<file path=ppt/slides/_rels/slide4.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4.png"/><Relationship Id="rId2" Type="http://schemas.openxmlformats.org/officeDocument/2006/relationships/image" Target="../media/image2.png"/><Relationship Id="rId1" Type="http://schemas.openxmlformats.org/officeDocument/2006/relationships/image" Target="../media/image1.jpe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2.png"/><Relationship Id="rId1" Type="http://schemas.openxmlformats.org/officeDocument/2006/relationships/image" Target="../media/image1.jpeg"/></Relationships>
</file>

<file path=ppt/slides/_rels/slide6.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5.png"/><Relationship Id="rId2" Type="http://schemas.openxmlformats.org/officeDocument/2006/relationships/image" Target="../media/image2.png"/><Relationship Id="rId1" Type="http://schemas.openxmlformats.org/officeDocument/2006/relationships/image" Target="../media/image1.jpeg"/></Relationships>
</file>

<file path=ppt/slides/_rels/slide7.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7.png"/><Relationship Id="rId3" Type="http://schemas.openxmlformats.org/officeDocument/2006/relationships/image" Target="../media/image6.jpeg"/><Relationship Id="rId2" Type="http://schemas.openxmlformats.org/officeDocument/2006/relationships/image" Target="../media/image2.png"/><Relationship Id="rId1" Type="http://schemas.openxmlformats.org/officeDocument/2006/relationships/image" Target="../media/image1.jpeg"/></Relationships>
</file>

<file path=ppt/slides/_rels/slide8.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8.png"/><Relationship Id="rId2" Type="http://schemas.openxmlformats.org/officeDocument/2006/relationships/image" Target="../media/image2.png"/><Relationship Id="rId1" Type="http://schemas.openxmlformats.org/officeDocument/2006/relationships/image" Target="../media/image1.jpeg"/></Relationships>
</file>

<file path=ppt/slides/_rels/slide9.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9.png"/><Relationship Id="rId2" Type="http://schemas.openxmlformats.org/officeDocument/2006/relationships/image" Target="../media/image2.png"/><Relationship Id="rId1" Type="http://schemas.openxmlformats.org/officeDocument/2006/relationships/image" Target="../media/image1.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标题 8"/>
          <p:cNvSpPr>
            <a:spLocks noGrp="1"/>
          </p:cNvSpPr>
          <p:nvPr>
            <p:ph type="title"/>
          </p:nvPr>
        </p:nvSpPr>
        <p:spPr/>
        <p:txBody>
          <a:bodyPr/>
          <a:p>
            <a:endParaRPr lang="zh-CN" altLang="en-US"/>
          </a:p>
        </p:txBody>
      </p:sp>
      <p:sp>
        <p:nvSpPr>
          <p:cNvPr id="10" name="文本占位符 9"/>
          <p:cNvSpPr>
            <a:spLocks noGrp="1"/>
          </p:cNvSpPr>
          <p:nvPr>
            <p:ph type="body" idx="1"/>
          </p:nvPr>
        </p:nvSpPr>
        <p:spPr/>
        <p:txBody>
          <a:bodyPr/>
          <a:p>
            <a:endParaRPr lang="zh-CN" altLang="en-US"/>
          </a:p>
        </p:txBody>
      </p:sp>
      <p:grpSp>
        <p:nvGrpSpPr>
          <p:cNvPr id="2" name="组合 1"/>
          <p:cNvGrpSpPr/>
          <p:nvPr/>
        </p:nvGrpSpPr>
        <p:grpSpPr>
          <a:xfrm>
            <a:off x="0" y="-12065"/>
            <a:ext cx="9144000" cy="6858001"/>
            <a:chOff x="0" y="0"/>
            <a:chExt cx="9144000" cy="6858001"/>
          </a:xfrm>
        </p:grpSpPr>
        <p:sp>
          <p:nvSpPr>
            <p:cNvPr id="5" name="TextBox 4"/>
            <p:cNvSpPr txBox="1"/>
            <p:nvPr/>
          </p:nvSpPr>
          <p:spPr>
            <a:xfrm>
              <a:off x="345846" y="168160"/>
              <a:ext cx="4065270" cy="383540"/>
            </a:xfrm>
            <a:prstGeom prst="rect">
              <a:avLst/>
            </a:prstGeom>
            <a:noFill/>
          </p:spPr>
          <p:txBody>
            <a:bodyPr wrap="none" rtlCol="0">
              <a:spAutoFit/>
            </a:bodyPr>
            <a:lstStyle/>
            <a:p>
              <a:pPr algn="ctr"/>
              <a:r>
                <a:rPr lang="zh-CN" b="1" dirty="0">
                  <a:latin typeface="+mn-ea"/>
                  <a:sym typeface="+mn-ea"/>
                </a:rPr>
                <a:t>学习任务五  发动机故障灯常亮检修</a:t>
              </a:r>
              <a:endParaRPr lang="zh-CN" b="1" dirty="0">
                <a:latin typeface="+mn-ea"/>
                <a:sym typeface="+mn-ea"/>
              </a:endParaRPr>
            </a:p>
          </p:txBody>
        </p:sp>
        <p:pic>
          <p:nvPicPr>
            <p:cNvPr id="1030" name="Picture 6" descr="D:\Desktop\0007019889635643_b.jpg"/>
            <p:cNvPicPr>
              <a:picLocks noChangeAspect="1" noChangeArrowheads="1"/>
            </p:cNvPicPr>
            <p:nvPr/>
          </p:nvPicPr>
          <p:blipFill rotWithShape="1">
            <a:blip r:embed="rId1">
              <a:lum bright="70000" contrast="-70000"/>
              <a:extLst>
                <a:ext uri="{28A0092B-C50C-407E-A947-70E740481C1C}">
                  <a14:useLocalDpi xmlns:a14="http://schemas.microsoft.com/office/drawing/2010/main" val="0"/>
                </a:ext>
              </a:extLst>
            </a:blip>
            <a:srcRect t="24808" b="11971"/>
            <a:stretch>
              <a:fillRect/>
            </a:stretch>
          </p:blipFill>
          <p:spPr bwMode="auto">
            <a:xfrm>
              <a:off x="0" y="720437"/>
              <a:ext cx="9143999" cy="6137564"/>
            </a:xfrm>
            <a:prstGeom prst="rect">
              <a:avLst/>
            </a:prstGeom>
            <a:noFill/>
            <a:extLst>
              <a:ext uri="{909E8E84-426E-40DD-AFC4-6F175D3DCCD1}">
                <a14:hiddenFill xmlns:a14="http://schemas.microsoft.com/office/drawing/2010/main">
                  <a:solidFill>
                    <a:srgbClr val="FFFFFF"/>
                  </a:solidFill>
                </a14:hiddenFill>
              </a:ext>
            </a:extLst>
          </p:spPr>
        </p:pic>
        <p:sp>
          <p:nvSpPr>
            <p:cNvPr id="4" name="流程图: 过程 3"/>
            <p:cNvSpPr/>
            <p:nvPr/>
          </p:nvSpPr>
          <p:spPr>
            <a:xfrm flipV="1">
              <a:off x="346364" y="563880"/>
              <a:ext cx="7135092" cy="73429"/>
            </a:xfrm>
            <a:prstGeom prst="flowChartProcess">
              <a:avLst/>
            </a:prstGeom>
            <a:gradFill flip="none" rotWithShape="1">
              <a:gsLst>
                <a:gs pos="0">
                  <a:srgbClr val="5E9EFF"/>
                </a:gs>
                <a:gs pos="39999">
                  <a:srgbClr val="85C2FF"/>
                </a:gs>
                <a:gs pos="70000">
                  <a:srgbClr val="C4D6EB"/>
                </a:gs>
                <a:gs pos="100000">
                  <a:srgbClr val="FFEBFA"/>
                </a:gs>
              </a:gsLst>
              <a:lin ang="2700000" scaled="1"/>
              <a:tileRect/>
            </a:gradFill>
            <a:effectLst>
              <a:outerShdw dist="50800" sx="1000" sy="1000" algn="ctr" rotWithShape="0">
                <a:srgbClr val="000000"/>
              </a:outerShdw>
              <a:reflection endPos="0" dist="50800" dir="5400000" sy="-100000" algn="bl" rotWithShape="0"/>
              <a:softEdge rad="12700"/>
            </a:effectLst>
            <a:scene3d>
              <a:camera prst="orthographicFront"/>
              <a:lightRig rig="threePt" dir="t"/>
            </a:scene3d>
            <a:sp3d>
              <a:bevelB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31" name="Picture 7"/>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661962" y="0"/>
              <a:ext cx="1482038" cy="72043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sp>
        <p:nvSpPr>
          <p:cNvPr id="11" name="矩形 10"/>
          <p:cNvSpPr/>
          <p:nvPr/>
        </p:nvSpPr>
        <p:spPr>
          <a:xfrm>
            <a:off x="623973" y="1938095"/>
            <a:ext cx="7952510" cy="645160"/>
          </a:xfrm>
          <a:prstGeom prst="rect">
            <a:avLst/>
          </a:prstGeom>
        </p:spPr>
        <p:txBody>
          <a:bodyPr wrap="square">
            <a:spAutoFit/>
          </a:bodyPr>
          <a:p>
            <a:pPr algn="ctr"/>
            <a:r>
              <a:rPr lang="zh-CN" sz="3600" b="1" dirty="0">
                <a:latin typeface="+mn-ea"/>
                <a:sym typeface="+mn-ea"/>
              </a:rPr>
              <a:t>学习任务五  发动机故障灯常亮检修</a:t>
            </a:r>
            <a:endParaRPr lang="zh-CN" altLang="en-US" sz="3600" b="1" dirty="0">
              <a:latin typeface="微软雅黑" panose="020B0503020204020204" pitchFamily="34" charset="-122"/>
              <a:ea typeface="微软雅黑" panose="020B0503020204020204" pitchFamily="34" charset="-122"/>
            </a:endParaRPr>
          </a:p>
        </p:txBody>
      </p:sp>
      <p:sp>
        <p:nvSpPr>
          <p:cNvPr id="12" name="文本框 11"/>
          <p:cNvSpPr txBox="1"/>
          <p:nvPr/>
        </p:nvSpPr>
        <p:spPr>
          <a:xfrm>
            <a:off x="2318386" y="3081655"/>
            <a:ext cx="4789805" cy="521970"/>
          </a:xfrm>
          <a:prstGeom prst="rect">
            <a:avLst/>
          </a:prstGeom>
          <a:noFill/>
        </p:spPr>
        <p:txBody>
          <a:bodyPr wrap="none" rtlCol="0">
            <a:spAutoFit/>
            <a:scene3d>
              <a:camera prst="orthographicFront"/>
              <a:lightRig rig="threePt" dir="t"/>
            </a:scene3d>
          </a:bodyPr>
          <a:p>
            <a:pPr algn="ctr"/>
            <a:r>
              <a:rPr lang="zh-CN" altLang="en-US" sz="2800" b="1">
                <a:solidFill>
                  <a:srgbClr val="C00000"/>
                </a:solidFill>
                <a:effectLst>
                  <a:outerShdw blurRad="38100" dist="19050" dir="2700000" algn="tl" rotWithShape="0">
                    <a:schemeClr val="dk1">
                      <a:alpha val="40000"/>
                    </a:schemeClr>
                  </a:outerShdw>
                </a:effectLst>
              </a:rPr>
              <a:t>教学活动</a:t>
            </a:r>
            <a:r>
              <a:rPr lang="en-US" altLang="zh-CN" sz="2800" b="1">
                <a:solidFill>
                  <a:srgbClr val="C00000"/>
                </a:solidFill>
                <a:effectLst>
                  <a:outerShdw blurRad="38100" dist="19050" dir="2700000" algn="tl" rotWithShape="0">
                    <a:schemeClr val="dk1">
                      <a:alpha val="40000"/>
                    </a:schemeClr>
                  </a:outerShdw>
                </a:effectLst>
              </a:rPr>
              <a:t>1</a:t>
            </a:r>
            <a:r>
              <a:rPr lang="zh-CN" altLang="en-US" sz="2800" b="1">
                <a:solidFill>
                  <a:srgbClr val="C00000"/>
                </a:solidFill>
                <a:effectLst>
                  <a:outerShdw blurRad="38100" dist="19050" dir="2700000" algn="tl" rotWithShape="0">
                    <a:schemeClr val="dk1">
                      <a:alpha val="40000"/>
                    </a:schemeClr>
                  </a:outerShdw>
                </a:effectLst>
              </a:rPr>
              <a:t>   故障代码的读取  </a:t>
            </a:r>
            <a:endParaRPr lang="zh-CN" altLang="en-US" sz="2800" b="1">
              <a:solidFill>
                <a:srgbClr val="C00000"/>
              </a:solidFill>
              <a:effectLst>
                <a:outerShdw blurRad="38100" dist="19050" dir="2700000" algn="tl" rotWithShape="0">
                  <a:schemeClr val="dk1">
                    <a:alpha val="40000"/>
                  </a:schemeClr>
                </a:outerShdw>
              </a:effectLst>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12700"/>
            <a:ext cx="9144000" cy="6858001"/>
            <a:chOff x="0" y="0"/>
            <a:chExt cx="9144000" cy="6858001"/>
          </a:xfrm>
        </p:grpSpPr>
        <p:sp>
          <p:nvSpPr>
            <p:cNvPr id="5" name="TextBox 4"/>
            <p:cNvSpPr txBox="1"/>
            <p:nvPr/>
          </p:nvSpPr>
          <p:spPr>
            <a:xfrm>
              <a:off x="332511" y="166255"/>
              <a:ext cx="4065270" cy="383540"/>
            </a:xfrm>
            <a:prstGeom prst="rect">
              <a:avLst/>
            </a:prstGeom>
            <a:noFill/>
          </p:spPr>
          <p:txBody>
            <a:bodyPr wrap="none" rtlCol="0">
              <a:spAutoFit/>
            </a:bodyPr>
            <a:lstStyle/>
            <a:p>
              <a:pPr algn="l"/>
              <a:r>
                <a:rPr lang="zh-CN" b="1" dirty="0">
                  <a:latin typeface="+mn-ea"/>
                  <a:sym typeface="+mn-ea"/>
                </a:rPr>
                <a:t>学习任务五  发动机故障灯常亮检修</a:t>
              </a:r>
              <a:endParaRPr lang="zh-CN" altLang="en-US" b="1" dirty="0">
                <a:latin typeface="+mn-ea"/>
              </a:endParaRPr>
            </a:p>
          </p:txBody>
        </p:sp>
        <p:pic>
          <p:nvPicPr>
            <p:cNvPr id="1030" name="Picture 6" descr="D:\Desktop\0007019889635643_b.jpg"/>
            <p:cNvPicPr>
              <a:picLocks noChangeAspect="1" noChangeArrowheads="1"/>
            </p:cNvPicPr>
            <p:nvPr/>
          </p:nvPicPr>
          <p:blipFill rotWithShape="1">
            <a:blip r:embed="rId1">
              <a:lum bright="70000" contrast="-70000"/>
              <a:extLst>
                <a:ext uri="{28A0092B-C50C-407E-A947-70E740481C1C}">
                  <a14:useLocalDpi xmlns:a14="http://schemas.microsoft.com/office/drawing/2010/main" val="0"/>
                </a:ext>
              </a:extLst>
            </a:blip>
            <a:srcRect t="24808" b="11971"/>
            <a:stretch>
              <a:fillRect/>
            </a:stretch>
          </p:blipFill>
          <p:spPr bwMode="auto">
            <a:xfrm>
              <a:off x="0" y="720437"/>
              <a:ext cx="9143999" cy="6137564"/>
            </a:xfrm>
            <a:prstGeom prst="rect">
              <a:avLst/>
            </a:prstGeom>
            <a:noFill/>
            <a:extLst>
              <a:ext uri="{909E8E84-426E-40DD-AFC4-6F175D3DCCD1}">
                <a14:hiddenFill xmlns:a14="http://schemas.microsoft.com/office/drawing/2010/main">
                  <a:solidFill>
                    <a:srgbClr val="FFFFFF"/>
                  </a:solidFill>
                </a14:hiddenFill>
              </a:ext>
            </a:extLst>
          </p:spPr>
        </p:pic>
        <p:sp>
          <p:nvSpPr>
            <p:cNvPr id="4" name="流程图: 过程 3"/>
            <p:cNvSpPr/>
            <p:nvPr/>
          </p:nvSpPr>
          <p:spPr>
            <a:xfrm flipV="1">
              <a:off x="346364" y="563880"/>
              <a:ext cx="7135092" cy="73429"/>
            </a:xfrm>
            <a:prstGeom prst="flowChartProcess">
              <a:avLst/>
            </a:prstGeom>
            <a:gradFill flip="none" rotWithShape="1">
              <a:gsLst>
                <a:gs pos="0">
                  <a:srgbClr val="5E9EFF"/>
                </a:gs>
                <a:gs pos="39999">
                  <a:srgbClr val="85C2FF"/>
                </a:gs>
                <a:gs pos="70000">
                  <a:srgbClr val="C4D6EB"/>
                </a:gs>
                <a:gs pos="100000">
                  <a:srgbClr val="FFEBFA"/>
                </a:gs>
              </a:gsLst>
              <a:lin ang="2700000" scaled="1"/>
              <a:tileRect/>
            </a:gradFill>
            <a:effectLst>
              <a:outerShdw dist="50800" sx="1000" sy="1000" algn="ctr" rotWithShape="0">
                <a:srgbClr val="000000"/>
              </a:outerShdw>
              <a:reflection endPos="0" dist="50800" dir="5400000" sy="-100000" algn="bl" rotWithShape="0"/>
              <a:softEdge rad="12700"/>
            </a:effectLst>
            <a:scene3d>
              <a:camera prst="orthographicFront"/>
              <a:lightRig rig="threePt" dir="t"/>
            </a:scene3d>
            <a:sp3d>
              <a:bevelB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31" name="Picture 7"/>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661962" y="0"/>
              <a:ext cx="1482038" cy="72043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sp>
        <p:nvSpPr>
          <p:cNvPr id="7" name="矩形 6"/>
          <p:cNvSpPr/>
          <p:nvPr/>
        </p:nvSpPr>
        <p:spPr>
          <a:xfrm>
            <a:off x="500585" y="951332"/>
            <a:ext cx="1960880" cy="398780"/>
          </a:xfrm>
          <a:prstGeom prst="rect">
            <a:avLst/>
          </a:prstGeom>
        </p:spPr>
        <p:txBody>
          <a:bodyPr wrap="none">
            <a:spAutoFit/>
          </a:bodyPr>
          <a:p>
            <a:pPr algn="l"/>
            <a:r>
              <a:rPr lang="zh-CN" altLang="en-US" sz="2000" dirty="0" smtClean="0">
                <a:latin typeface="微软雅黑" panose="020B0503020204020204" pitchFamily="34" charset="-122"/>
                <a:ea typeface="微软雅黑" panose="020B0503020204020204" pitchFamily="34" charset="-122"/>
              </a:rPr>
              <a:t>二、清除</a:t>
            </a:r>
            <a:r>
              <a:rPr lang="zh-CN" altLang="en-US" sz="2000" dirty="0">
                <a:latin typeface="微软雅黑" panose="020B0503020204020204" pitchFamily="34" charset="-122"/>
                <a:ea typeface="微软雅黑" panose="020B0503020204020204" pitchFamily="34" charset="-122"/>
              </a:rPr>
              <a:t>故障码</a:t>
            </a:r>
            <a:endParaRPr lang="zh-CN" altLang="en-US" sz="2000" dirty="0">
              <a:latin typeface="微软雅黑" panose="020B0503020204020204" pitchFamily="34" charset="-122"/>
              <a:ea typeface="微软雅黑" panose="020B0503020204020204" pitchFamily="34" charset="-122"/>
            </a:endParaRPr>
          </a:p>
        </p:txBody>
      </p:sp>
      <p:pic>
        <p:nvPicPr>
          <p:cNvPr id="61" name="图片 3" descr="HWOCRTEMP_ROC70"/>
          <p:cNvPicPr>
            <a:picLocks noChangeAspect="1"/>
          </p:cNvPicPr>
          <p:nvPr/>
        </p:nvPicPr>
        <p:blipFill>
          <a:blip r:embed="rId3"/>
          <a:srcRect l="2873" t="528" r="52240" b="14696"/>
          <a:stretch>
            <a:fillRect/>
          </a:stretch>
        </p:blipFill>
        <p:spPr>
          <a:xfrm>
            <a:off x="500380" y="1471295"/>
            <a:ext cx="4426585" cy="3589655"/>
          </a:xfrm>
          <a:prstGeom prst="rect">
            <a:avLst/>
          </a:prstGeom>
          <a:noFill/>
          <a:ln w="9525">
            <a:noFill/>
          </a:ln>
        </p:spPr>
      </p:pic>
      <p:pic>
        <p:nvPicPr>
          <p:cNvPr id="62" name="图片 4" descr="HWOCRTEMP_ROC70"/>
          <p:cNvPicPr>
            <a:picLocks noChangeAspect="1"/>
          </p:cNvPicPr>
          <p:nvPr/>
        </p:nvPicPr>
        <p:blipFill>
          <a:blip r:embed="rId3"/>
          <a:srcRect l="57816" t="3397" r="-1266" b="14319"/>
          <a:stretch>
            <a:fillRect/>
          </a:stretch>
        </p:blipFill>
        <p:spPr>
          <a:xfrm>
            <a:off x="4926965" y="1798320"/>
            <a:ext cx="4117975" cy="3260725"/>
          </a:xfrm>
          <a:prstGeom prst="rect">
            <a:avLst/>
          </a:prstGeom>
          <a:noFill/>
          <a:ln w="9525">
            <a:noFill/>
          </a:ln>
        </p:spPr>
      </p:pic>
      <p:sp>
        <p:nvSpPr>
          <p:cNvPr id="102" name="文本框 101"/>
          <p:cNvSpPr txBox="1"/>
          <p:nvPr/>
        </p:nvSpPr>
        <p:spPr>
          <a:xfrm>
            <a:off x="634365" y="5454650"/>
            <a:ext cx="4292600" cy="922020"/>
          </a:xfrm>
          <a:prstGeom prst="rect">
            <a:avLst/>
          </a:prstGeom>
          <a:noFill/>
          <a:ln w="9525">
            <a:noFill/>
          </a:ln>
        </p:spPr>
        <p:txBody>
          <a:bodyPr wrap="square">
            <a:spAutoFit/>
          </a:bodyPr>
          <a:p>
            <a:pPr indent="0"/>
            <a:r>
              <a:rPr lang="zh-CN" sz="1800" b="1">
                <a:solidFill>
                  <a:srgbClr val="000000"/>
                </a:solidFill>
                <a:ea typeface="宋体" panose="02010600030101010101" pitchFamily="2" charset="-122"/>
              </a:rPr>
              <a:t>拆除蓄电池负极清除故障代码，将会使时钟和音响受影响，</a:t>
            </a:r>
            <a:r>
              <a:rPr lang="zh-CN" sz="1800" b="1">
                <a:solidFill>
                  <a:srgbClr val="FF0000"/>
                </a:solidFill>
                <a:ea typeface="宋体" panose="02010600030101010101" pitchFamily="2" charset="-122"/>
              </a:rPr>
              <a:t>会损坏控制单元ECU。最好是将EFI熔丝拔掉。</a:t>
            </a:r>
            <a:endParaRPr lang="zh-CN" altLang="en-US" sz="1800" b="1">
              <a:solidFill>
                <a:srgbClr val="FF0000"/>
              </a:solidFill>
              <a:ea typeface="宋体" panose="02010600030101010101" pitchFamily="2" charset="-122"/>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0"/>
            <a:ext cx="9144000" cy="6858001"/>
            <a:chOff x="0" y="0"/>
            <a:chExt cx="9144000" cy="6858001"/>
          </a:xfrm>
        </p:grpSpPr>
        <p:sp>
          <p:nvSpPr>
            <p:cNvPr id="5" name="TextBox 4"/>
            <p:cNvSpPr txBox="1"/>
            <p:nvPr/>
          </p:nvSpPr>
          <p:spPr>
            <a:xfrm>
              <a:off x="332511" y="166255"/>
              <a:ext cx="4065270" cy="383540"/>
            </a:xfrm>
            <a:prstGeom prst="rect">
              <a:avLst/>
            </a:prstGeom>
            <a:noFill/>
          </p:spPr>
          <p:txBody>
            <a:bodyPr wrap="none" rtlCol="0">
              <a:spAutoFit/>
            </a:bodyPr>
            <a:lstStyle/>
            <a:p>
              <a:pPr algn="l"/>
              <a:r>
                <a:rPr lang="zh-CN" b="1" dirty="0">
                  <a:latin typeface="+mn-ea"/>
                  <a:sym typeface="+mn-ea"/>
                </a:rPr>
                <a:t>学习任务五  发动机故障灯常亮检修</a:t>
              </a:r>
              <a:endParaRPr lang="zh-CN" altLang="en-US" b="1" dirty="0">
                <a:latin typeface="+mn-ea"/>
              </a:endParaRPr>
            </a:p>
          </p:txBody>
        </p:sp>
        <p:pic>
          <p:nvPicPr>
            <p:cNvPr id="1030" name="Picture 6" descr="D:\Desktop\0007019889635643_b.jpg"/>
            <p:cNvPicPr>
              <a:picLocks noChangeAspect="1" noChangeArrowheads="1"/>
            </p:cNvPicPr>
            <p:nvPr/>
          </p:nvPicPr>
          <p:blipFill rotWithShape="1">
            <a:blip r:embed="rId1">
              <a:lum bright="70000" contrast="-70000"/>
              <a:extLst>
                <a:ext uri="{28A0092B-C50C-407E-A947-70E740481C1C}">
                  <a14:useLocalDpi xmlns:a14="http://schemas.microsoft.com/office/drawing/2010/main" val="0"/>
                </a:ext>
              </a:extLst>
            </a:blip>
            <a:srcRect t="24808" b="11971"/>
            <a:stretch>
              <a:fillRect/>
            </a:stretch>
          </p:blipFill>
          <p:spPr bwMode="auto">
            <a:xfrm>
              <a:off x="0" y="720437"/>
              <a:ext cx="9143999" cy="6137564"/>
            </a:xfrm>
            <a:prstGeom prst="rect">
              <a:avLst/>
            </a:prstGeom>
            <a:noFill/>
            <a:extLst>
              <a:ext uri="{909E8E84-426E-40DD-AFC4-6F175D3DCCD1}">
                <a14:hiddenFill xmlns:a14="http://schemas.microsoft.com/office/drawing/2010/main">
                  <a:solidFill>
                    <a:srgbClr val="FFFFFF"/>
                  </a:solidFill>
                </a14:hiddenFill>
              </a:ext>
            </a:extLst>
          </p:spPr>
        </p:pic>
        <p:sp>
          <p:nvSpPr>
            <p:cNvPr id="4" name="流程图: 过程 3"/>
            <p:cNvSpPr/>
            <p:nvPr/>
          </p:nvSpPr>
          <p:spPr>
            <a:xfrm flipV="1">
              <a:off x="346364" y="563880"/>
              <a:ext cx="7135092" cy="73429"/>
            </a:xfrm>
            <a:prstGeom prst="flowChartProcess">
              <a:avLst/>
            </a:prstGeom>
            <a:gradFill flip="none" rotWithShape="1">
              <a:gsLst>
                <a:gs pos="0">
                  <a:srgbClr val="5E9EFF"/>
                </a:gs>
                <a:gs pos="39999">
                  <a:srgbClr val="85C2FF"/>
                </a:gs>
                <a:gs pos="70000">
                  <a:srgbClr val="C4D6EB"/>
                </a:gs>
                <a:gs pos="100000">
                  <a:srgbClr val="FFEBFA"/>
                </a:gs>
              </a:gsLst>
              <a:lin ang="2700000" scaled="1"/>
              <a:tileRect/>
            </a:gradFill>
            <a:effectLst>
              <a:outerShdw dist="50800" sx="1000" sy="1000" algn="ctr" rotWithShape="0">
                <a:srgbClr val="000000"/>
              </a:outerShdw>
              <a:reflection endPos="0" dist="50800" dir="5400000" sy="-100000" algn="bl" rotWithShape="0"/>
              <a:softEdge rad="12700"/>
            </a:effectLst>
            <a:scene3d>
              <a:camera prst="orthographicFront"/>
              <a:lightRig rig="threePt" dir="t"/>
            </a:scene3d>
            <a:sp3d>
              <a:bevelB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31" name="Picture 7"/>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661962" y="0"/>
              <a:ext cx="1482038" cy="72043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sp>
        <p:nvSpPr>
          <p:cNvPr id="3" name="矩形 2"/>
          <p:cNvSpPr/>
          <p:nvPr/>
        </p:nvSpPr>
        <p:spPr>
          <a:xfrm>
            <a:off x="2766105" y="857584"/>
            <a:ext cx="3611880" cy="398780"/>
          </a:xfrm>
          <a:prstGeom prst="rect">
            <a:avLst/>
          </a:prstGeom>
        </p:spPr>
        <p:txBody>
          <a:bodyPr wrap="none">
            <a:spAutoFit/>
          </a:bodyPr>
          <a:p>
            <a:pPr algn="ctr"/>
            <a:r>
              <a:rPr lang="zh-CN" altLang="en-US" sz="2000" dirty="0" smtClean="0">
                <a:solidFill>
                  <a:schemeClr val="dk1"/>
                </a:solidFill>
                <a:latin typeface="微软雅黑" panose="020B0503020204020204" pitchFamily="34" charset="-122"/>
                <a:ea typeface="微软雅黑" panose="020B0503020204020204" pitchFamily="34" charset="-122"/>
                <a:sym typeface="+mn-ea"/>
              </a:rPr>
              <a:t>学习活动</a:t>
            </a:r>
            <a:r>
              <a:rPr lang="en-US" altLang="zh-CN" sz="2000" dirty="0" smtClean="0">
                <a:solidFill>
                  <a:schemeClr val="dk1"/>
                </a:solidFill>
                <a:latin typeface="微软雅黑" panose="020B0503020204020204" pitchFamily="34" charset="-122"/>
                <a:ea typeface="微软雅黑" panose="020B0503020204020204" pitchFamily="34" charset="-122"/>
                <a:sym typeface="+mn-ea"/>
              </a:rPr>
              <a:t>3</a:t>
            </a:r>
            <a:r>
              <a:rPr lang="en-US" altLang="en-US" sz="2000" dirty="0" smtClean="0">
                <a:solidFill>
                  <a:schemeClr val="dk1"/>
                </a:solidFill>
                <a:latin typeface="微软雅黑" panose="020B0503020204020204" pitchFamily="34" charset="-122"/>
                <a:ea typeface="微软雅黑" panose="020B0503020204020204" pitchFamily="34" charset="-122"/>
                <a:sym typeface="+mn-ea"/>
              </a:rPr>
              <a:t>  </a:t>
            </a:r>
            <a:r>
              <a:rPr lang="zh-CN" altLang="en-US" sz="2000" dirty="0" smtClean="0">
                <a:solidFill>
                  <a:schemeClr val="dk1"/>
                </a:solidFill>
                <a:latin typeface="微软雅黑" panose="020B0503020204020204" pitchFamily="34" charset="-122"/>
                <a:ea typeface="微软雅黑" panose="020B0503020204020204" pitchFamily="34" charset="-122"/>
                <a:sym typeface="+mn-ea"/>
              </a:rPr>
              <a:t>人工读取故障代码</a:t>
            </a:r>
            <a:endParaRPr lang="zh-CN" altLang="en-US" sz="2000" dirty="0">
              <a:latin typeface="微软雅黑" panose="020B0503020204020204" pitchFamily="34" charset="-122"/>
              <a:ea typeface="微软雅黑" panose="020B0503020204020204" pitchFamily="34" charset="-122"/>
            </a:endParaRPr>
          </a:p>
        </p:txBody>
      </p:sp>
      <p:sp>
        <p:nvSpPr>
          <p:cNvPr id="102" name="文本框 101"/>
          <p:cNvSpPr txBox="1"/>
          <p:nvPr/>
        </p:nvSpPr>
        <p:spPr>
          <a:xfrm>
            <a:off x="583565" y="1560195"/>
            <a:ext cx="5080000" cy="368300"/>
          </a:xfrm>
          <a:prstGeom prst="rect">
            <a:avLst/>
          </a:prstGeom>
          <a:noFill/>
          <a:ln w="9525">
            <a:noFill/>
          </a:ln>
        </p:spPr>
        <p:txBody>
          <a:bodyPr>
            <a:spAutoFit/>
          </a:bodyPr>
          <a:p>
            <a:pPr indent="0"/>
            <a:r>
              <a:rPr lang="zh-CN" sz="1800" b="1">
                <a:solidFill>
                  <a:srgbClr val="000000"/>
                </a:solidFill>
                <a:ea typeface="宋体" panose="02010600030101010101" pitchFamily="2" charset="-122"/>
              </a:rPr>
              <a:t>利用故障检测插座上输出的电脉冲读数：</a:t>
            </a:r>
            <a:endParaRPr lang="zh-CN" altLang="en-US" sz="1800"/>
          </a:p>
        </p:txBody>
      </p:sp>
      <p:sp>
        <p:nvSpPr>
          <p:cNvPr id="6" name="文本框 5"/>
          <p:cNvSpPr txBox="1"/>
          <p:nvPr/>
        </p:nvSpPr>
        <p:spPr>
          <a:xfrm>
            <a:off x="624205" y="2206625"/>
            <a:ext cx="6579235" cy="3830955"/>
          </a:xfrm>
          <a:prstGeom prst="rect">
            <a:avLst/>
          </a:prstGeom>
          <a:noFill/>
          <a:ln w="9525">
            <a:noFill/>
          </a:ln>
        </p:spPr>
        <p:txBody>
          <a:bodyPr wrap="square">
            <a:spAutoFit/>
          </a:bodyPr>
          <a:p>
            <a:pPr indent="304800">
              <a:lnSpc>
                <a:spcPct val="150000"/>
              </a:lnSpc>
            </a:pPr>
            <a:r>
              <a:rPr lang="en-US" sz="1800" b="1">
                <a:solidFill>
                  <a:srgbClr val="FF0000"/>
                </a:solidFill>
                <a:latin typeface="宋体" panose="02010600030101010101" pitchFamily="2" charset="-122"/>
                <a:ea typeface="宋体" panose="02010600030101010101" pitchFamily="2" charset="-122"/>
                <a:cs typeface="宋体" panose="02010600030101010101" pitchFamily="2" charset="-122"/>
              </a:rPr>
              <a:t>① </a:t>
            </a:r>
            <a:r>
              <a:rPr lang="zh-CN" sz="1800" b="1">
                <a:solidFill>
                  <a:srgbClr val="FF0000"/>
                </a:solidFill>
                <a:latin typeface="宋体" panose="02010600030101010101" pitchFamily="2" charset="-122"/>
                <a:ea typeface="宋体" panose="02010600030101010101" pitchFamily="2" charset="-122"/>
                <a:cs typeface="宋体" panose="02010600030101010101" pitchFamily="2" charset="-122"/>
              </a:rPr>
              <a:t>使发动机熄火，关闭点火开关。</a:t>
            </a:r>
            <a:r>
              <a:rPr lang="en-US" sz="1800" b="1">
                <a:solidFill>
                  <a:srgbClr val="FF0000"/>
                </a:solidFill>
                <a:latin typeface="宋体" panose="02010600030101010101" pitchFamily="2" charset="-122"/>
                <a:ea typeface="宋体" panose="02010600030101010101" pitchFamily="2" charset="-122"/>
                <a:cs typeface="宋体" panose="02010600030101010101" pitchFamily="2" charset="-122"/>
              </a:rPr>
              <a:t>   ② </a:t>
            </a:r>
            <a:r>
              <a:rPr lang="zh-CN" sz="1800" b="1">
                <a:solidFill>
                  <a:srgbClr val="FF0000"/>
                </a:solidFill>
                <a:latin typeface="宋体" panose="02010600030101010101" pitchFamily="2" charset="-122"/>
                <a:ea typeface="宋体" panose="02010600030101010101" pitchFamily="2" charset="-122"/>
                <a:cs typeface="宋体" panose="02010600030101010101" pitchFamily="2" charset="-122"/>
              </a:rPr>
              <a:t>打开位于发动机附近或仪表板下方的故障检测插座罩盖，依照罩盖内所注明的各插孔的名称，用一根跨接线将TEl(发动机故障检测)和El(接地)两插孔相连接</a:t>
            </a:r>
            <a:r>
              <a:rPr lang="en-US" sz="1800" b="1">
                <a:solidFill>
                  <a:srgbClr val="FF0000"/>
                </a:solidFill>
                <a:latin typeface="宋体" panose="02010600030101010101" pitchFamily="2" charset="-122"/>
                <a:ea typeface="宋体" panose="02010600030101010101" pitchFamily="2" charset="-122"/>
                <a:cs typeface="宋体" panose="02010600030101010101" pitchFamily="2" charset="-122"/>
              </a:rPr>
              <a:t>   ③ </a:t>
            </a:r>
            <a:r>
              <a:rPr lang="zh-CN" sz="1800" b="1">
                <a:solidFill>
                  <a:srgbClr val="FF0000"/>
                </a:solidFill>
                <a:latin typeface="宋体" panose="02010600030101010101" pitchFamily="2" charset="-122"/>
                <a:ea typeface="宋体" panose="02010600030101010101" pitchFamily="2" charset="-122"/>
                <a:cs typeface="宋体" panose="02010600030101010101" pitchFamily="2" charset="-122"/>
              </a:rPr>
              <a:t>点火开关置于“ON”位置，发动机不转动，“CHECK ENGINE”指示灯将点亮</a:t>
            </a:r>
            <a:r>
              <a:rPr lang="en-US" sz="1800" b="1">
                <a:solidFill>
                  <a:srgbClr val="FF0000"/>
                </a:solidFill>
                <a:latin typeface="宋体" panose="02010600030101010101" pitchFamily="2" charset="-122"/>
                <a:ea typeface="宋体" panose="02010600030101010101" pitchFamily="2" charset="-122"/>
                <a:cs typeface="宋体" panose="02010600030101010101" pitchFamily="2" charset="-122"/>
              </a:rPr>
              <a:t>   ④ </a:t>
            </a:r>
            <a:r>
              <a:rPr lang="zh-CN" sz="1800" b="1">
                <a:solidFill>
                  <a:srgbClr val="FF0000"/>
                </a:solidFill>
                <a:latin typeface="宋体" panose="02010600030101010101" pitchFamily="2" charset="-122"/>
                <a:ea typeface="宋体" panose="02010600030101010101" pitchFamily="2" charset="-122"/>
                <a:cs typeface="宋体" panose="02010600030101010101" pitchFamily="2" charset="-122"/>
              </a:rPr>
              <a:t>根据发动机故障警告灯的闪亮规律读出故障代码。</a:t>
            </a:r>
            <a:r>
              <a:rPr lang="en-US" sz="1800" b="1">
                <a:solidFill>
                  <a:srgbClr val="FF0000"/>
                </a:solidFill>
                <a:latin typeface="宋体" panose="02010600030101010101" pitchFamily="2" charset="-122"/>
                <a:ea typeface="宋体" panose="02010600030101010101" pitchFamily="2" charset="-122"/>
                <a:cs typeface="宋体" panose="02010600030101010101" pitchFamily="2" charset="-122"/>
              </a:rPr>
              <a:t>   ⑤ </a:t>
            </a:r>
            <a:r>
              <a:rPr lang="zh-CN" sz="1800" b="1">
                <a:solidFill>
                  <a:srgbClr val="FF0000"/>
                </a:solidFill>
                <a:latin typeface="宋体" panose="02010600030101010101" pitchFamily="2" charset="-122"/>
                <a:ea typeface="宋体" panose="02010600030101010101" pitchFamily="2" charset="-122"/>
                <a:cs typeface="宋体" panose="02010600030101010101" pitchFamily="2" charset="-122"/>
              </a:rPr>
              <a:t>读取所有故障代码后，从检测插座上拔下跨接线，盖好罩盖，关闭点火开关。</a:t>
            </a:r>
            <a:endParaRPr lang="zh-CN" altLang="en-US" sz="1800" b="1">
              <a:solidFill>
                <a:srgbClr val="FF0000"/>
              </a:solidFill>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0"/>
            <a:ext cx="9144000" cy="6858001"/>
            <a:chOff x="0" y="0"/>
            <a:chExt cx="9144000" cy="6858001"/>
          </a:xfrm>
        </p:grpSpPr>
        <p:sp>
          <p:nvSpPr>
            <p:cNvPr id="5" name="TextBox 4"/>
            <p:cNvSpPr txBox="1"/>
            <p:nvPr/>
          </p:nvSpPr>
          <p:spPr>
            <a:xfrm>
              <a:off x="332511" y="166255"/>
              <a:ext cx="4065270" cy="383540"/>
            </a:xfrm>
            <a:prstGeom prst="rect">
              <a:avLst/>
            </a:prstGeom>
            <a:noFill/>
          </p:spPr>
          <p:txBody>
            <a:bodyPr wrap="none" rtlCol="0">
              <a:spAutoFit/>
            </a:bodyPr>
            <a:lstStyle/>
            <a:p>
              <a:pPr algn="l"/>
              <a:r>
                <a:rPr lang="zh-CN" b="1" dirty="0">
                  <a:latin typeface="+mn-ea"/>
                  <a:sym typeface="+mn-ea"/>
                </a:rPr>
                <a:t>学习任务五  发动机故障灯常亮检修</a:t>
              </a:r>
              <a:endParaRPr lang="zh-CN" altLang="en-US" b="1" dirty="0">
                <a:latin typeface="+mn-ea"/>
              </a:endParaRPr>
            </a:p>
          </p:txBody>
        </p:sp>
        <p:pic>
          <p:nvPicPr>
            <p:cNvPr id="1030" name="Picture 6" descr="D:\Desktop\0007019889635643_b.jpg"/>
            <p:cNvPicPr>
              <a:picLocks noChangeAspect="1" noChangeArrowheads="1"/>
            </p:cNvPicPr>
            <p:nvPr/>
          </p:nvPicPr>
          <p:blipFill rotWithShape="1">
            <a:blip r:embed="rId1">
              <a:lum bright="70000" contrast="-70000"/>
              <a:extLst>
                <a:ext uri="{28A0092B-C50C-407E-A947-70E740481C1C}">
                  <a14:useLocalDpi xmlns:a14="http://schemas.microsoft.com/office/drawing/2010/main" val="0"/>
                </a:ext>
              </a:extLst>
            </a:blip>
            <a:srcRect t="24808" b="11971"/>
            <a:stretch>
              <a:fillRect/>
            </a:stretch>
          </p:blipFill>
          <p:spPr bwMode="auto">
            <a:xfrm>
              <a:off x="0" y="720437"/>
              <a:ext cx="9143999" cy="6137564"/>
            </a:xfrm>
            <a:prstGeom prst="rect">
              <a:avLst/>
            </a:prstGeom>
            <a:noFill/>
            <a:extLst>
              <a:ext uri="{909E8E84-426E-40DD-AFC4-6F175D3DCCD1}">
                <a14:hiddenFill xmlns:a14="http://schemas.microsoft.com/office/drawing/2010/main">
                  <a:solidFill>
                    <a:srgbClr val="FFFFFF"/>
                  </a:solidFill>
                </a14:hiddenFill>
              </a:ext>
            </a:extLst>
          </p:spPr>
        </p:pic>
        <p:sp>
          <p:nvSpPr>
            <p:cNvPr id="4" name="流程图: 过程 3"/>
            <p:cNvSpPr/>
            <p:nvPr/>
          </p:nvSpPr>
          <p:spPr>
            <a:xfrm flipV="1">
              <a:off x="346364" y="563880"/>
              <a:ext cx="7135092" cy="73429"/>
            </a:xfrm>
            <a:prstGeom prst="flowChartProcess">
              <a:avLst/>
            </a:prstGeom>
            <a:gradFill flip="none" rotWithShape="1">
              <a:gsLst>
                <a:gs pos="0">
                  <a:srgbClr val="5E9EFF"/>
                </a:gs>
                <a:gs pos="39999">
                  <a:srgbClr val="85C2FF"/>
                </a:gs>
                <a:gs pos="70000">
                  <a:srgbClr val="C4D6EB"/>
                </a:gs>
                <a:gs pos="100000">
                  <a:srgbClr val="FFEBFA"/>
                </a:gs>
              </a:gsLst>
              <a:lin ang="2700000" scaled="1"/>
              <a:tileRect/>
            </a:gradFill>
            <a:effectLst>
              <a:outerShdw dist="50800" sx="1000" sy="1000" algn="ctr" rotWithShape="0">
                <a:srgbClr val="000000"/>
              </a:outerShdw>
              <a:reflection endPos="0" dist="50800" dir="5400000" sy="-100000" algn="bl" rotWithShape="0"/>
              <a:softEdge rad="12700"/>
            </a:effectLst>
            <a:scene3d>
              <a:camera prst="orthographicFront"/>
              <a:lightRig rig="threePt" dir="t"/>
            </a:scene3d>
            <a:sp3d>
              <a:bevelB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31" name="Picture 7"/>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661962" y="0"/>
              <a:ext cx="1482038" cy="72043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sp>
        <p:nvSpPr>
          <p:cNvPr id="6157" name="矩形 6156"/>
          <p:cNvSpPr/>
          <p:nvPr/>
        </p:nvSpPr>
        <p:spPr>
          <a:xfrm>
            <a:off x="684213" y="1349375"/>
            <a:ext cx="7677150" cy="1006475"/>
          </a:xfrm>
          <a:prstGeom prst="rect">
            <a:avLst/>
          </a:prstGeom>
          <a:noFill/>
          <a:ln w="9525">
            <a:noFill/>
          </a:ln>
        </p:spPr>
        <p:txBody>
          <a:bodyPr wrap="none" anchor="t">
            <a:spAutoFit/>
          </a:bodyPr>
          <a:p>
            <a:pPr>
              <a:buClrTx/>
            </a:pPr>
            <a:r>
              <a:rPr lang="en-US" altLang="zh-CN" b="0" dirty="0">
                <a:latin typeface="黑体" panose="02010600030101010101" charset="-122"/>
                <a:ea typeface="黑体" panose="02010600030101010101" charset="-122"/>
              </a:rPr>
              <a:t>    </a:t>
            </a:r>
            <a:r>
              <a:rPr lang="zh-CN" altLang="en-US" b="0" dirty="0">
                <a:latin typeface="黑体" panose="02010600030101010101" charset="-122"/>
                <a:ea typeface="黑体" panose="02010600030101010101" charset="-122"/>
              </a:rPr>
              <a:t>下图为丰田车系的三种型式的自诊断插座的外形图，图（</a:t>
            </a:r>
            <a:r>
              <a:rPr lang="en-US" altLang="zh-CN" b="0" dirty="0">
                <a:latin typeface="黑体" panose="02010600030101010101" charset="-122"/>
                <a:ea typeface="黑体" panose="02010600030101010101" charset="-122"/>
              </a:rPr>
              <a:t>a</a:t>
            </a:r>
            <a:r>
              <a:rPr lang="zh-CN" altLang="en-US" b="0" dirty="0">
                <a:latin typeface="黑体" panose="02010600030101010101" charset="-122"/>
                <a:ea typeface="黑体" panose="02010600030101010101" charset="-122"/>
              </a:rPr>
              <a:t>）和</a:t>
            </a:r>
            <a:endParaRPr lang="zh-CN" altLang="en-US" b="0" dirty="0">
              <a:latin typeface="黑体" panose="02010600030101010101" charset="-122"/>
              <a:ea typeface="黑体" panose="02010600030101010101" charset="-122"/>
            </a:endParaRPr>
          </a:p>
          <a:p>
            <a:pPr>
              <a:buClrTx/>
            </a:pPr>
            <a:r>
              <a:rPr lang="zh-CN" altLang="en-US" b="0" dirty="0">
                <a:latin typeface="黑体" panose="02010600030101010101" charset="-122"/>
                <a:ea typeface="黑体" panose="02010600030101010101" charset="-122"/>
              </a:rPr>
              <a:t>图（</a:t>
            </a:r>
            <a:r>
              <a:rPr lang="en-US" altLang="zh-CN" b="0" dirty="0">
                <a:latin typeface="黑体" panose="02010600030101010101" charset="-122"/>
                <a:ea typeface="黑体" panose="02010600030101010101" charset="-122"/>
              </a:rPr>
              <a:t>b</a:t>
            </a:r>
            <a:r>
              <a:rPr lang="zh-CN" altLang="en-US" b="0" dirty="0">
                <a:latin typeface="黑体" panose="02010600030101010101" charset="-122"/>
                <a:ea typeface="黑体" panose="02010600030101010101" charset="-122"/>
              </a:rPr>
              <a:t>）一般设置在发动室内，图（</a:t>
            </a:r>
            <a:r>
              <a:rPr lang="en-US" altLang="zh-CN" b="0" dirty="0">
                <a:latin typeface="黑体" panose="02010600030101010101" charset="-122"/>
                <a:ea typeface="黑体" panose="02010600030101010101" charset="-122"/>
              </a:rPr>
              <a:t>c</a:t>
            </a:r>
            <a:r>
              <a:rPr lang="zh-CN" altLang="en-US" b="0" dirty="0">
                <a:latin typeface="黑体" panose="02010600030101010101" charset="-122"/>
                <a:ea typeface="黑体" panose="02010600030101010101" charset="-122"/>
              </a:rPr>
              <a:t>）则通常设置在驾驶室内仪表</a:t>
            </a:r>
            <a:endParaRPr lang="zh-CN" altLang="en-US" b="0" dirty="0">
              <a:latin typeface="黑体" panose="02010600030101010101" charset="-122"/>
              <a:ea typeface="黑体" panose="02010600030101010101" charset="-122"/>
            </a:endParaRPr>
          </a:p>
          <a:p>
            <a:pPr>
              <a:buClrTx/>
            </a:pPr>
            <a:r>
              <a:rPr lang="zh-CN" altLang="en-US" b="0" dirty="0">
                <a:latin typeface="黑体" panose="02010600030101010101" charset="-122"/>
                <a:ea typeface="黑体" panose="02010600030101010101" charset="-122"/>
              </a:rPr>
              <a:t>板下方。</a:t>
            </a:r>
            <a:endParaRPr lang="zh-CN" altLang="en-US" b="0" dirty="0">
              <a:latin typeface="黑体" panose="02010600030101010101" charset="-122"/>
              <a:ea typeface="黑体" panose="02010600030101010101" charset="-122"/>
            </a:endParaRPr>
          </a:p>
        </p:txBody>
      </p:sp>
      <p:pic>
        <p:nvPicPr>
          <p:cNvPr id="6158" name="图片 6157" descr="4"/>
          <p:cNvPicPr>
            <a:picLocks noChangeAspect="1"/>
          </p:cNvPicPr>
          <p:nvPr/>
        </p:nvPicPr>
        <p:blipFill>
          <a:blip r:embed="rId3"/>
          <a:stretch>
            <a:fillRect/>
          </a:stretch>
        </p:blipFill>
        <p:spPr>
          <a:xfrm>
            <a:off x="34925" y="2713038"/>
            <a:ext cx="9144000" cy="2773362"/>
          </a:xfrm>
          <a:prstGeom prst="rect">
            <a:avLst/>
          </a:prstGeom>
          <a:noFill/>
          <a:ln w="9525">
            <a:noFill/>
          </a:ln>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0"/>
            <a:ext cx="9144000" cy="6858001"/>
            <a:chOff x="0" y="0"/>
            <a:chExt cx="9144000" cy="6858001"/>
          </a:xfrm>
        </p:grpSpPr>
        <p:sp>
          <p:nvSpPr>
            <p:cNvPr id="5" name="TextBox 4"/>
            <p:cNvSpPr txBox="1"/>
            <p:nvPr/>
          </p:nvSpPr>
          <p:spPr>
            <a:xfrm>
              <a:off x="332511" y="166255"/>
              <a:ext cx="4065270" cy="383540"/>
            </a:xfrm>
            <a:prstGeom prst="rect">
              <a:avLst/>
            </a:prstGeom>
            <a:noFill/>
          </p:spPr>
          <p:txBody>
            <a:bodyPr wrap="none" rtlCol="0">
              <a:spAutoFit/>
            </a:bodyPr>
            <a:lstStyle/>
            <a:p>
              <a:pPr algn="l"/>
              <a:r>
                <a:rPr lang="zh-CN" b="1" dirty="0">
                  <a:latin typeface="+mn-ea"/>
                  <a:sym typeface="+mn-ea"/>
                </a:rPr>
                <a:t>学习任务五  发动机故障灯常亮检修</a:t>
              </a:r>
              <a:endParaRPr lang="zh-CN" altLang="en-US" b="1" dirty="0">
                <a:latin typeface="+mn-ea"/>
              </a:endParaRPr>
            </a:p>
          </p:txBody>
        </p:sp>
        <p:pic>
          <p:nvPicPr>
            <p:cNvPr id="1030" name="Picture 6" descr="D:\Desktop\0007019889635643_b.jpg"/>
            <p:cNvPicPr>
              <a:picLocks noChangeAspect="1" noChangeArrowheads="1"/>
            </p:cNvPicPr>
            <p:nvPr/>
          </p:nvPicPr>
          <p:blipFill rotWithShape="1">
            <a:blip r:embed="rId1">
              <a:lum bright="70000" contrast="-70000"/>
              <a:extLst>
                <a:ext uri="{28A0092B-C50C-407E-A947-70E740481C1C}">
                  <a14:useLocalDpi xmlns:a14="http://schemas.microsoft.com/office/drawing/2010/main" val="0"/>
                </a:ext>
              </a:extLst>
            </a:blip>
            <a:srcRect t="24808" b="11971"/>
            <a:stretch>
              <a:fillRect/>
            </a:stretch>
          </p:blipFill>
          <p:spPr bwMode="auto">
            <a:xfrm>
              <a:off x="0" y="720437"/>
              <a:ext cx="9143999" cy="6137564"/>
            </a:xfrm>
            <a:prstGeom prst="rect">
              <a:avLst/>
            </a:prstGeom>
            <a:noFill/>
            <a:extLst>
              <a:ext uri="{909E8E84-426E-40DD-AFC4-6F175D3DCCD1}">
                <a14:hiddenFill xmlns:a14="http://schemas.microsoft.com/office/drawing/2010/main">
                  <a:solidFill>
                    <a:srgbClr val="FFFFFF"/>
                  </a:solidFill>
                </a14:hiddenFill>
              </a:ext>
            </a:extLst>
          </p:spPr>
        </p:pic>
        <p:sp>
          <p:nvSpPr>
            <p:cNvPr id="4" name="流程图: 过程 3"/>
            <p:cNvSpPr/>
            <p:nvPr/>
          </p:nvSpPr>
          <p:spPr>
            <a:xfrm flipV="1">
              <a:off x="346364" y="563880"/>
              <a:ext cx="7135092" cy="73429"/>
            </a:xfrm>
            <a:prstGeom prst="flowChartProcess">
              <a:avLst/>
            </a:prstGeom>
            <a:gradFill flip="none" rotWithShape="1">
              <a:gsLst>
                <a:gs pos="0">
                  <a:srgbClr val="5E9EFF"/>
                </a:gs>
                <a:gs pos="39999">
                  <a:srgbClr val="85C2FF"/>
                </a:gs>
                <a:gs pos="70000">
                  <a:srgbClr val="C4D6EB"/>
                </a:gs>
                <a:gs pos="100000">
                  <a:srgbClr val="FFEBFA"/>
                </a:gs>
              </a:gsLst>
              <a:lin ang="2700000" scaled="1"/>
              <a:tileRect/>
            </a:gradFill>
            <a:effectLst>
              <a:outerShdw dist="50800" sx="1000" sy="1000" algn="ctr" rotWithShape="0">
                <a:srgbClr val="000000"/>
              </a:outerShdw>
              <a:reflection endPos="0" dist="50800" dir="5400000" sy="-100000" algn="bl" rotWithShape="0"/>
              <a:softEdge rad="12700"/>
            </a:effectLst>
            <a:scene3d>
              <a:camera prst="orthographicFront"/>
              <a:lightRig rig="threePt" dir="t"/>
            </a:scene3d>
            <a:sp3d>
              <a:bevelB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31" name="Picture 7"/>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661962" y="0"/>
              <a:ext cx="1482038" cy="72043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sp>
        <p:nvSpPr>
          <p:cNvPr id="172040" name="矩形 172039"/>
          <p:cNvSpPr/>
          <p:nvPr/>
        </p:nvSpPr>
        <p:spPr>
          <a:xfrm>
            <a:off x="713105" y="1089660"/>
            <a:ext cx="7718425" cy="1006475"/>
          </a:xfrm>
          <a:prstGeom prst="rect">
            <a:avLst/>
          </a:prstGeom>
          <a:noFill/>
          <a:ln w="9525">
            <a:noFill/>
          </a:ln>
        </p:spPr>
        <p:txBody>
          <a:bodyPr wrap="none" anchor="t">
            <a:spAutoFit/>
          </a:bodyPr>
          <a:p>
            <a:pPr>
              <a:buClrTx/>
            </a:pPr>
            <a:r>
              <a:rPr lang="en-US" altLang="zh-CN" b="0" dirty="0">
                <a:latin typeface="黑体" panose="02010600030101010101" charset="-122"/>
                <a:ea typeface="黑体" panose="02010600030101010101" charset="-122"/>
              </a:rPr>
              <a:t>    </a:t>
            </a:r>
            <a:r>
              <a:rPr lang="zh-CN" altLang="en-US" b="0" dirty="0">
                <a:latin typeface="黑体" panose="02010600030101010101" charset="-122"/>
                <a:ea typeface="黑体" panose="02010600030101010101" charset="-122"/>
              </a:rPr>
              <a:t>当上述条件满足时，组合仪表上的“</a:t>
            </a:r>
            <a:r>
              <a:rPr lang="en-US" altLang="zh-CN" b="0" dirty="0">
                <a:latin typeface="黑体" panose="02010600030101010101" charset="-122"/>
                <a:ea typeface="黑体" panose="02010600030101010101" charset="-122"/>
              </a:rPr>
              <a:t>CHECK ENGINE”</a:t>
            </a:r>
            <a:r>
              <a:rPr lang="zh-CN" altLang="en-US" b="0" dirty="0">
                <a:latin typeface="黑体" panose="02010600030101010101" charset="-122"/>
                <a:ea typeface="黑体" panose="02010600030101010101" charset="-122"/>
              </a:rPr>
              <a:t>指示灯闪烁，</a:t>
            </a:r>
            <a:endParaRPr lang="zh-CN" altLang="en-US" b="0" dirty="0">
              <a:latin typeface="黑体" panose="02010600030101010101" charset="-122"/>
              <a:ea typeface="黑体" panose="02010600030101010101" charset="-122"/>
            </a:endParaRPr>
          </a:p>
          <a:p>
            <a:pPr>
              <a:buClrTx/>
            </a:pPr>
            <a:r>
              <a:rPr lang="zh-CN" altLang="en-US" b="0" dirty="0">
                <a:latin typeface="黑体" panose="02010600030101010101" charset="-122"/>
                <a:ea typeface="黑体" panose="02010600030101010101" charset="-122"/>
              </a:rPr>
              <a:t>如果没有故障，“</a:t>
            </a:r>
            <a:r>
              <a:rPr lang="en-US" altLang="zh-CN" b="0" dirty="0">
                <a:latin typeface="黑体" panose="02010600030101010101" charset="-122"/>
                <a:ea typeface="黑体" panose="02010600030101010101" charset="-122"/>
              </a:rPr>
              <a:t>CHECK ENGINE”</a:t>
            </a:r>
            <a:r>
              <a:rPr lang="zh-CN" altLang="en-US" b="0" dirty="0">
                <a:latin typeface="黑体" panose="02010600030101010101" charset="-122"/>
                <a:ea typeface="黑体" panose="02010600030101010101" charset="-122"/>
              </a:rPr>
              <a:t>指示灯将以每秒闪烁两次的频率闪</a:t>
            </a:r>
            <a:endParaRPr lang="zh-CN" altLang="en-US" b="0" dirty="0">
              <a:latin typeface="黑体" panose="02010600030101010101" charset="-122"/>
              <a:ea typeface="黑体" panose="02010600030101010101" charset="-122"/>
            </a:endParaRPr>
          </a:p>
          <a:p>
            <a:pPr>
              <a:buClrTx/>
            </a:pPr>
            <a:r>
              <a:rPr lang="zh-CN" altLang="en-US" b="0" dirty="0">
                <a:latin typeface="黑体" panose="02010600030101010101" charset="-122"/>
                <a:ea typeface="黑体" panose="02010600030101010101" charset="-122"/>
              </a:rPr>
              <a:t>烁，如下图所示。</a:t>
            </a:r>
            <a:endParaRPr lang="zh-CN" altLang="en-US" b="0" dirty="0">
              <a:latin typeface="黑体" panose="02010600030101010101" charset="-122"/>
              <a:ea typeface="黑体" panose="02010600030101010101" charset="-122"/>
            </a:endParaRPr>
          </a:p>
        </p:txBody>
      </p:sp>
      <p:sp>
        <p:nvSpPr>
          <p:cNvPr id="172035" name="矩形 172034"/>
          <p:cNvSpPr/>
          <p:nvPr/>
        </p:nvSpPr>
        <p:spPr>
          <a:xfrm>
            <a:off x="712470" y="2526665"/>
            <a:ext cx="7719060" cy="3439160"/>
          </a:xfrm>
          <a:prstGeom prst="rect">
            <a:avLst/>
          </a:prstGeom>
          <a:gradFill rotWithShape="1">
            <a:gsLst>
              <a:gs pos="0">
                <a:srgbClr val="00FFFF">
                  <a:gamma/>
                  <a:shade val="46275"/>
                  <a:invGamma/>
                </a:srgbClr>
              </a:gs>
              <a:gs pos="50000">
                <a:srgbClr val="00FFFF">
                  <a:alpha val="89999"/>
                </a:srgbClr>
              </a:gs>
              <a:gs pos="100000">
                <a:srgbClr val="00FFFF">
                  <a:gamma/>
                  <a:shade val="46275"/>
                  <a:invGamma/>
                </a:srgbClr>
              </a:gs>
            </a:gsLst>
            <a:lin ang="5400000" scaled="1"/>
            <a:tileRect/>
          </a:gradFill>
          <a:ln w="34925" cap="flat" cmpd="sng">
            <a:solidFill>
              <a:srgbClr val="FFFF00"/>
            </a:solidFill>
            <a:prstDash val="sysDot"/>
            <a:miter/>
            <a:headEnd type="none" w="med" len="med"/>
            <a:tailEnd type="none" w="med" len="med"/>
          </a:ln>
        </p:spPr>
        <p:txBody>
          <a:bodyPr/>
          <a:p>
            <a:endParaRPr lang="zh-CN" altLang="en-US"/>
          </a:p>
        </p:txBody>
      </p:sp>
      <p:pic>
        <p:nvPicPr>
          <p:cNvPr id="172041" name="图片 172040" descr="5"/>
          <p:cNvPicPr>
            <a:picLocks noChangeAspect="1"/>
          </p:cNvPicPr>
          <p:nvPr/>
        </p:nvPicPr>
        <p:blipFill>
          <a:blip r:embed="rId3"/>
          <a:stretch>
            <a:fillRect/>
          </a:stretch>
        </p:blipFill>
        <p:spPr>
          <a:xfrm>
            <a:off x="843280" y="2639695"/>
            <a:ext cx="7468870" cy="3222625"/>
          </a:xfrm>
          <a:prstGeom prst="rect">
            <a:avLst/>
          </a:prstGeom>
          <a:noFill/>
          <a:ln w="9525">
            <a:noFill/>
          </a:ln>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0"/>
            <a:ext cx="9144000" cy="6858001"/>
            <a:chOff x="0" y="0"/>
            <a:chExt cx="9144000" cy="6858001"/>
          </a:xfrm>
        </p:grpSpPr>
        <p:sp>
          <p:nvSpPr>
            <p:cNvPr id="5" name="TextBox 4"/>
            <p:cNvSpPr txBox="1"/>
            <p:nvPr/>
          </p:nvSpPr>
          <p:spPr>
            <a:xfrm>
              <a:off x="332511" y="166255"/>
              <a:ext cx="4065270" cy="383540"/>
            </a:xfrm>
            <a:prstGeom prst="rect">
              <a:avLst/>
            </a:prstGeom>
            <a:noFill/>
          </p:spPr>
          <p:txBody>
            <a:bodyPr wrap="none" rtlCol="0">
              <a:spAutoFit/>
            </a:bodyPr>
            <a:lstStyle/>
            <a:p>
              <a:pPr algn="l"/>
              <a:r>
                <a:rPr lang="zh-CN" b="1" dirty="0">
                  <a:latin typeface="+mn-ea"/>
                  <a:sym typeface="+mn-ea"/>
                </a:rPr>
                <a:t>学习任务五  发动机故障灯常亮检修</a:t>
              </a:r>
              <a:endParaRPr lang="zh-CN" altLang="en-US" b="1" dirty="0">
                <a:latin typeface="+mn-ea"/>
              </a:endParaRPr>
            </a:p>
          </p:txBody>
        </p:sp>
        <p:pic>
          <p:nvPicPr>
            <p:cNvPr id="1030" name="Picture 6" descr="D:\Desktop\0007019889635643_b.jpg"/>
            <p:cNvPicPr>
              <a:picLocks noChangeAspect="1" noChangeArrowheads="1"/>
            </p:cNvPicPr>
            <p:nvPr/>
          </p:nvPicPr>
          <p:blipFill rotWithShape="1">
            <a:blip r:embed="rId1">
              <a:lum bright="70000" contrast="-70000"/>
              <a:extLst>
                <a:ext uri="{28A0092B-C50C-407E-A947-70E740481C1C}">
                  <a14:useLocalDpi xmlns:a14="http://schemas.microsoft.com/office/drawing/2010/main" val="0"/>
                </a:ext>
              </a:extLst>
            </a:blip>
            <a:srcRect t="24808" b="11971"/>
            <a:stretch>
              <a:fillRect/>
            </a:stretch>
          </p:blipFill>
          <p:spPr bwMode="auto">
            <a:xfrm>
              <a:off x="0" y="720437"/>
              <a:ext cx="9143999" cy="6137564"/>
            </a:xfrm>
            <a:prstGeom prst="rect">
              <a:avLst/>
            </a:prstGeom>
            <a:noFill/>
            <a:extLst>
              <a:ext uri="{909E8E84-426E-40DD-AFC4-6F175D3DCCD1}">
                <a14:hiddenFill xmlns:a14="http://schemas.microsoft.com/office/drawing/2010/main">
                  <a:solidFill>
                    <a:srgbClr val="FFFFFF"/>
                  </a:solidFill>
                </a14:hiddenFill>
              </a:ext>
            </a:extLst>
          </p:spPr>
        </p:pic>
        <p:sp>
          <p:nvSpPr>
            <p:cNvPr id="4" name="流程图: 过程 3"/>
            <p:cNvSpPr/>
            <p:nvPr/>
          </p:nvSpPr>
          <p:spPr>
            <a:xfrm flipV="1">
              <a:off x="346364" y="563880"/>
              <a:ext cx="7135092" cy="73429"/>
            </a:xfrm>
            <a:prstGeom prst="flowChartProcess">
              <a:avLst/>
            </a:prstGeom>
            <a:gradFill flip="none" rotWithShape="1">
              <a:gsLst>
                <a:gs pos="0">
                  <a:srgbClr val="5E9EFF"/>
                </a:gs>
                <a:gs pos="39999">
                  <a:srgbClr val="85C2FF"/>
                </a:gs>
                <a:gs pos="70000">
                  <a:srgbClr val="C4D6EB"/>
                </a:gs>
                <a:gs pos="100000">
                  <a:srgbClr val="FFEBFA"/>
                </a:gs>
              </a:gsLst>
              <a:lin ang="2700000" scaled="1"/>
              <a:tileRect/>
            </a:gradFill>
            <a:effectLst>
              <a:outerShdw dist="50800" sx="1000" sy="1000" algn="ctr" rotWithShape="0">
                <a:srgbClr val="000000"/>
              </a:outerShdw>
              <a:reflection endPos="0" dist="50800" dir="5400000" sy="-100000" algn="bl" rotWithShape="0"/>
              <a:softEdge rad="12700"/>
            </a:effectLst>
            <a:scene3d>
              <a:camera prst="orthographicFront"/>
              <a:lightRig rig="threePt" dir="t"/>
            </a:scene3d>
            <a:sp3d>
              <a:bevelB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31" name="Picture 7"/>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661962" y="0"/>
              <a:ext cx="1482038" cy="72043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sp>
        <p:nvSpPr>
          <p:cNvPr id="173059" name="矩形 173058"/>
          <p:cNvSpPr/>
          <p:nvPr/>
        </p:nvSpPr>
        <p:spPr>
          <a:xfrm>
            <a:off x="332105" y="2986405"/>
            <a:ext cx="8254365" cy="2747645"/>
          </a:xfrm>
          <a:prstGeom prst="rect">
            <a:avLst/>
          </a:prstGeom>
          <a:gradFill rotWithShape="1">
            <a:gsLst>
              <a:gs pos="0">
                <a:srgbClr val="00FFFF">
                  <a:gamma/>
                  <a:shade val="46275"/>
                  <a:invGamma/>
                </a:srgbClr>
              </a:gs>
              <a:gs pos="50000">
                <a:srgbClr val="00FFFF">
                  <a:alpha val="89999"/>
                </a:srgbClr>
              </a:gs>
              <a:gs pos="100000">
                <a:srgbClr val="00FFFF">
                  <a:gamma/>
                  <a:shade val="46275"/>
                  <a:invGamma/>
                </a:srgbClr>
              </a:gs>
            </a:gsLst>
            <a:lin ang="5400000" scaled="1"/>
            <a:tileRect/>
          </a:gradFill>
          <a:ln w="34925" cap="flat" cmpd="sng">
            <a:solidFill>
              <a:srgbClr val="FFFF00"/>
            </a:solidFill>
            <a:prstDash val="sysDot"/>
            <a:miter/>
            <a:headEnd type="none" w="med" len="med"/>
            <a:tailEnd type="none" w="med" len="med"/>
          </a:ln>
        </p:spPr>
        <p:txBody>
          <a:bodyPr/>
          <a:p>
            <a:endParaRPr lang="zh-CN" altLang="en-US"/>
          </a:p>
        </p:txBody>
      </p:sp>
      <p:sp>
        <p:nvSpPr>
          <p:cNvPr id="173064" name="矩形 173063"/>
          <p:cNvSpPr/>
          <p:nvPr/>
        </p:nvSpPr>
        <p:spPr>
          <a:xfrm>
            <a:off x="655638" y="1020763"/>
            <a:ext cx="7804150" cy="1616075"/>
          </a:xfrm>
          <a:prstGeom prst="rect">
            <a:avLst/>
          </a:prstGeom>
          <a:noFill/>
          <a:ln w="9525">
            <a:noFill/>
          </a:ln>
        </p:spPr>
        <p:txBody>
          <a:bodyPr wrap="none" anchor="t">
            <a:spAutoFit/>
          </a:bodyPr>
          <a:p>
            <a:pPr>
              <a:buClrTx/>
            </a:pPr>
            <a:r>
              <a:rPr lang="en-US" altLang="zh-CN" b="0" dirty="0">
                <a:latin typeface="黑体" panose="02010600030101010101" charset="-122"/>
                <a:ea typeface="黑体" panose="02010600030101010101" charset="-122"/>
              </a:rPr>
              <a:t>    </a:t>
            </a:r>
            <a:r>
              <a:rPr lang="zh-CN" altLang="en-US" b="0" dirty="0">
                <a:latin typeface="黑体" panose="02010600030101010101" charset="-122"/>
                <a:ea typeface="黑体" panose="02010600030101010101" charset="-122"/>
              </a:rPr>
              <a:t>当有故障时，“</a:t>
            </a:r>
            <a:r>
              <a:rPr lang="en-US" altLang="zh-CN" b="0" dirty="0">
                <a:latin typeface="黑体" panose="02010600030101010101" charset="-122"/>
                <a:ea typeface="黑体" panose="02010600030101010101" charset="-122"/>
              </a:rPr>
              <a:t>CHECK ENGINE”</a:t>
            </a:r>
            <a:r>
              <a:rPr lang="zh-CN" altLang="en-US" b="0" dirty="0">
                <a:latin typeface="黑体" panose="02010600030101010101" charset="-122"/>
                <a:ea typeface="黑体" panose="02010600030101010101" charset="-122"/>
              </a:rPr>
              <a:t>灯闪烁频率发现变化，以</a:t>
            </a:r>
            <a:r>
              <a:rPr lang="en-US" altLang="zh-CN" b="0" dirty="0">
                <a:latin typeface="黑体" panose="02010600030101010101" charset="-122"/>
                <a:ea typeface="黑体" panose="02010600030101010101" charset="-122"/>
              </a:rPr>
              <a:t>0.5s</a:t>
            </a:r>
            <a:r>
              <a:rPr lang="zh-CN" altLang="en-US" b="0" dirty="0">
                <a:latin typeface="黑体" panose="02010600030101010101" charset="-122"/>
                <a:ea typeface="黑体" panose="02010600030101010101" charset="-122"/>
              </a:rPr>
              <a:t>的频</a:t>
            </a:r>
            <a:endParaRPr lang="zh-CN" altLang="en-US" b="0" dirty="0">
              <a:latin typeface="黑体" panose="02010600030101010101" charset="-122"/>
              <a:ea typeface="黑体" panose="02010600030101010101" charset="-122"/>
            </a:endParaRPr>
          </a:p>
          <a:p>
            <a:pPr>
              <a:buClrTx/>
            </a:pPr>
            <a:r>
              <a:rPr lang="zh-CN" altLang="en-US" b="0" dirty="0">
                <a:latin typeface="黑体" panose="02010600030101010101" charset="-122"/>
                <a:ea typeface="黑体" panose="02010600030101010101" charset="-122"/>
              </a:rPr>
              <a:t>率闪烁。闪烁的第一个数字是两位故障码的第一位数，</a:t>
            </a:r>
            <a:r>
              <a:rPr lang="zh-CN" altLang="en-US" b="0" dirty="0">
                <a:solidFill>
                  <a:srgbClr val="FF0000"/>
                </a:solidFill>
                <a:latin typeface="黑体" panose="02010600030101010101" charset="-122"/>
                <a:ea typeface="黑体" panose="02010600030101010101" charset="-122"/>
              </a:rPr>
              <a:t>间歇</a:t>
            </a:r>
            <a:r>
              <a:rPr lang="en-US" altLang="zh-CN" b="0" dirty="0">
                <a:solidFill>
                  <a:srgbClr val="FF0000"/>
                </a:solidFill>
                <a:latin typeface="黑体" panose="02010600030101010101" charset="-122"/>
                <a:ea typeface="黑体" panose="02010600030101010101" charset="-122"/>
              </a:rPr>
              <a:t>1.5s</a:t>
            </a:r>
            <a:r>
              <a:rPr lang="zh-CN" altLang="en-US" b="0" dirty="0">
                <a:solidFill>
                  <a:srgbClr val="FF0000"/>
                </a:solidFill>
                <a:latin typeface="黑体" panose="02010600030101010101" charset="-122"/>
                <a:ea typeface="黑体" panose="02010600030101010101" charset="-122"/>
              </a:rPr>
              <a:t>后</a:t>
            </a:r>
            <a:r>
              <a:rPr lang="zh-CN" altLang="en-US" b="0" dirty="0">
                <a:latin typeface="黑体" panose="02010600030101010101" charset="-122"/>
                <a:ea typeface="黑体" panose="02010600030101010101" charset="-122"/>
              </a:rPr>
              <a:t>，</a:t>
            </a:r>
            <a:endParaRPr lang="zh-CN" altLang="en-US" b="0" dirty="0">
              <a:latin typeface="黑体" panose="02010600030101010101" charset="-122"/>
              <a:ea typeface="黑体" panose="02010600030101010101" charset="-122"/>
            </a:endParaRPr>
          </a:p>
          <a:p>
            <a:pPr>
              <a:buClrTx/>
            </a:pPr>
            <a:r>
              <a:rPr lang="zh-CN" altLang="en-US" b="0" dirty="0">
                <a:latin typeface="黑体" panose="02010600030101010101" charset="-122"/>
                <a:ea typeface="黑体" panose="02010600030101010101" charset="-122"/>
              </a:rPr>
              <a:t>闪烁的第二个数为第二位数。如果有两个以上故障码，每个故障码之</a:t>
            </a:r>
            <a:endParaRPr lang="zh-CN" altLang="en-US" b="0" dirty="0">
              <a:latin typeface="黑体" panose="02010600030101010101" charset="-122"/>
              <a:ea typeface="黑体" panose="02010600030101010101" charset="-122"/>
            </a:endParaRPr>
          </a:p>
          <a:p>
            <a:pPr>
              <a:buClrTx/>
            </a:pPr>
            <a:r>
              <a:rPr lang="zh-CN" altLang="en-US" b="0" dirty="0">
                <a:latin typeface="黑体" panose="02010600030101010101" charset="-122"/>
                <a:ea typeface="黑体" panose="02010600030101010101" charset="-122"/>
              </a:rPr>
              <a:t>间</a:t>
            </a:r>
            <a:r>
              <a:rPr lang="zh-CN" altLang="en-US" b="0" dirty="0">
                <a:solidFill>
                  <a:srgbClr val="FF0000"/>
                </a:solidFill>
                <a:latin typeface="黑体" panose="02010600030101010101" charset="-122"/>
                <a:ea typeface="黑体" panose="02010600030101010101" charset="-122"/>
              </a:rPr>
              <a:t>间隔</a:t>
            </a:r>
            <a:r>
              <a:rPr lang="en-US" altLang="zh-CN" b="0" dirty="0">
                <a:solidFill>
                  <a:srgbClr val="FF0000"/>
                </a:solidFill>
                <a:latin typeface="黑体" panose="02010600030101010101" charset="-122"/>
                <a:ea typeface="黑体" panose="02010600030101010101" charset="-122"/>
              </a:rPr>
              <a:t>2.5s</a:t>
            </a:r>
            <a:r>
              <a:rPr lang="zh-CN" altLang="en-US" b="0" dirty="0">
                <a:latin typeface="黑体" panose="02010600030101010101" charset="-122"/>
                <a:ea typeface="黑体" panose="02010600030101010101" charset="-122"/>
              </a:rPr>
              <a:t>。全部故障码显示完毕</a:t>
            </a:r>
            <a:r>
              <a:rPr lang="zh-CN" altLang="en-US" b="0" dirty="0">
                <a:solidFill>
                  <a:srgbClr val="FF0000"/>
                </a:solidFill>
                <a:latin typeface="黑体" panose="02010600030101010101" charset="-122"/>
                <a:ea typeface="黑体" panose="02010600030101010101" charset="-122"/>
              </a:rPr>
              <a:t>间隔</a:t>
            </a:r>
            <a:r>
              <a:rPr lang="en-US" altLang="zh-CN" b="0" dirty="0">
                <a:solidFill>
                  <a:srgbClr val="FF0000"/>
                </a:solidFill>
                <a:latin typeface="黑体" panose="02010600030101010101" charset="-122"/>
                <a:ea typeface="黑体" panose="02010600030101010101" charset="-122"/>
              </a:rPr>
              <a:t>4.5s</a:t>
            </a:r>
            <a:r>
              <a:rPr lang="zh-CN" altLang="en-US" b="0" dirty="0">
                <a:latin typeface="黑体" panose="02010600030101010101" charset="-122"/>
                <a:ea typeface="黑体" panose="02010600030101010101" charset="-122"/>
              </a:rPr>
              <a:t>，再重复显示全部码，如</a:t>
            </a:r>
            <a:endParaRPr lang="zh-CN" altLang="en-US" b="0" dirty="0">
              <a:latin typeface="黑体" panose="02010600030101010101" charset="-122"/>
              <a:ea typeface="黑体" panose="02010600030101010101" charset="-122"/>
            </a:endParaRPr>
          </a:p>
          <a:p>
            <a:pPr>
              <a:buClrTx/>
            </a:pPr>
            <a:r>
              <a:rPr lang="zh-CN" altLang="en-US" b="0" dirty="0">
                <a:latin typeface="黑体" panose="02010600030101010101" charset="-122"/>
                <a:ea typeface="黑体" panose="02010600030101010101" charset="-122"/>
              </a:rPr>
              <a:t>下图所示。</a:t>
            </a:r>
            <a:endParaRPr lang="zh-CN" altLang="en-US" b="0" dirty="0">
              <a:latin typeface="黑体" panose="02010600030101010101" charset="-122"/>
              <a:ea typeface="黑体" panose="02010600030101010101" charset="-122"/>
            </a:endParaRPr>
          </a:p>
        </p:txBody>
      </p:sp>
      <p:pic>
        <p:nvPicPr>
          <p:cNvPr id="173065" name="图片 173064" descr="6"/>
          <p:cNvPicPr>
            <a:picLocks noChangeAspect="1"/>
          </p:cNvPicPr>
          <p:nvPr/>
        </p:nvPicPr>
        <p:blipFill>
          <a:blip r:embed="rId3"/>
          <a:stretch>
            <a:fillRect/>
          </a:stretch>
        </p:blipFill>
        <p:spPr>
          <a:xfrm>
            <a:off x="455930" y="3086735"/>
            <a:ext cx="8016875" cy="2567940"/>
          </a:xfrm>
          <a:prstGeom prst="rect">
            <a:avLst/>
          </a:prstGeom>
          <a:noFill/>
          <a:ln w="9525">
            <a:noFill/>
          </a:ln>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0"/>
            <a:ext cx="9144000" cy="6858001"/>
            <a:chOff x="0" y="0"/>
            <a:chExt cx="9144000" cy="6858001"/>
          </a:xfrm>
        </p:grpSpPr>
        <p:sp>
          <p:nvSpPr>
            <p:cNvPr id="5" name="TextBox 4"/>
            <p:cNvSpPr txBox="1"/>
            <p:nvPr/>
          </p:nvSpPr>
          <p:spPr>
            <a:xfrm>
              <a:off x="332511" y="166255"/>
              <a:ext cx="4065270" cy="383540"/>
            </a:xfrm>
            <a:prstGeom prst="rect">
              <a:avLst/>
            </a:prstGeom>
            <a:noFill/>
          </p:spPr>
          <p:txBody>
            <a:bodyPr wrap="none" rtlCol="0">
              <a:spAutoFit/>
            </a:bodyPr>
            <a:lstStyle/>
            <a:p>
              <a:pPr algn="l"/>
              <a:r>
                <a:rPr lang="zh-CN" b="1" dirty="0">
                  <a:latin typeface="+mn-ea"/>
                  <a:sym typeface="+mn-ea"/>
                </a:rPr>
                <a:t>学习任务五  发动机故障灯常亮检修</a:t>
              </a:r>
              <a:endParaRPr lang="zh-CN" altLang="en-US" b="1" dirty="0">
                <a:latin typeface="+mn-ea"/>
              </a:endParaRPr>
            </a:p>
          </p:txBody>
        </p:sp>
        <p:pic>
          <p:nvPicPr>
            <p:cNvPr id="1030" name="Picture 6" descr="D:\Desktop\0007019889635643_b.jpg"/>
            <p:cNvPicPr>
              <a:picLocks noChangeAspect="1" noChangeArrowheads="1"/>
            </p:cNvPicPr>
            <p:nvPr/>
          </p:nvPicPr>
          <p:blipFill rotWithShape="1">
            <a:blip r:embed="rId1">
              <a:lum bright="70000" contrast="-70000"/>
              <a:extLst>
                <a:ext uri="{28A0092B-C50C-407E-A947-70E740481C1C}">
                  <a14:useLocalDpi xmlns:a14="http://schemas.microsoft.com/office/drawing/2010/main" val="0"/>
                </a:ext>
              </a:extLst>
            </a:blip>
            <a:srcRect t="24808" b="11971"/>
            <a:stretch>
              <a:fillRect/>
            </a:stretch>
          </p:blipFill>
          <p:spPr bwMode="auto">
            <a:xfrm>
              <a:off x="0" y="720437"/>
              <a:ext cx="9143999" cy="6137564"/>
            </a:xfrm>
            <a:prstGeom prst="rect">
              <a:avLst/>
            </a:prstGeom>
            <a:noFill/>
            <a:extLst>
              <a:ext uri="{909E8E84-426E-40DD-AFC4-6F175D3DCCD1}">
                <a14:hiddenFill xmlns:a14="http://schemas.microsoft.com/office/drawing/2010/main">
                  <a:solidFill>
                    <a:srgbClr val="FFFFFF"/>
                  </a:solidFill>
                </a14:hiddenFill>
              </a:ext>
            </a:extLst>
          </p:spPr>
        </p:pic>
        <p:sp>
          <p:nvSpPr>
            <p:cNvPr id="4" name="流程图: 过程 3"/>
            <p:cNvSpPr/>
            <p:nvPr/>
          </p:nvSpPr>
          <p:spPr>
            <a:xfrm flipV="1">
              <a:off x="346364" y="563880"/>
              <a:ext cx="7135092" cy="73429"/>
            </a:xfrm>
            <a:prstGeom prst="flowChartProcess">
              <a:avLst/>
            </a:prstGeom>
            <a:gradFill flip="none" rotWithShape="1">
              <a:gsLst>
                <a:gs pos="0">
                  <a:srgbClr val="5E9EFF"/>
                </a:gs>
                <a:gs pos="39999">
                  <a:srgbClr val="85C2FF"/>
                </a:gs>
                <a:gs pos="70000">
                  <a:srgbClr val="C4D6EB"/>
                </a:gs>
                <a:gs pos="100000">
                  <a:srgbClr val="FFEBFA"/>
                </a:gs>
              </a:gsLst>
              <a:lin ang="2700000" scaled="1"/>
              <a:tileRect/>
            </a:gradFill>
            <a:effectLst>
              <a:outerShdw dist="50800" sx="1000" sy="1000" algn="ctr" rotWithShape="0">
                <a:srgbClr val="000000"/>
              </a:outerShdw>
              <a:reflection endPos="0" dist="50800" dir="5400000" sy="-100000" algn="bl" rotWithShape="0"/>
              <a:softEdge rad="12700"/>
            </a:effectLst>
            <a:scene3d>
              <a:camera prst="orthographicFront"/>
              <a:lightRig rig="threePt" dir="t"/>
            </a:scene3d>
            <a:sp3d>
              <a:bevelB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31" name="Picture 7"/>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661962" y="0"/>
              <a:ext cx="1482038" cy="72043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sp>
        <p:nvSpPr>
          <p:cNvPr id="7" name="矩形 6"/>
          <p:cNvSpPr/>
          <p:nvPr/>
        </p:nvSpPr>
        <p:spPr>
          <a:xfrm>
            <a:off x="609441" y="886735"/>
            <a:ext cx="1960880" cy="398780"/>
          </a:xfrm>
          <a:prstGeom prst="rect">
            <a:avLst/>
          </a:prstGeom>
        </p:spPr>
        <p:txBody>
          <a:bodyPr wrap="none">
            <a:spAutoFit/>
          </a:bodyPr>
          <a:p>
            <a:pPr algn="l"/>
            <a:r>
              <a:rPr sz="2000" dirty="0" smtClean="0">
                <a:latin typeface="微软雅黑" panose="020B0503020204020204" pitchFamily="34" charset="-122"/>
                <a:ea typeface="微软雅黑" panose="020B0503020204020204" pitchFamily="34" charset="-122"/>
              </a:rPr>
              <a:t>学习评价</a:t>
            </a:r>
            <a:r>
              <a:rPr lang="zh-CN" sz="2000" dirty="0" smtClean="0">
                <a:latin typeface="微软雅黑" panose="020B0503020204020204" pitchFamily="34" charset="-122"/>
                <a:ea typeface="微软雅黑" panose="020B0503020204020204" pitchFamily="34" charset="-122"/>
              </a:rPr>
              <a:t>答案：</a:t>
            </a:r>
            <a:endParaRPr lang="zh-CN" altLang="zh-CN" sz="2000" dirty="0" smtClean="0">
              <a:latin typeface="微软雅黑" panose="020B0503020204020204" pitchFamily="34" charset="-122"/>
              <a:ea typeface="微软雅黑" panose="020B0503020204020204" pitchFamily="34" charset="-122"/>
            </a:endParaRPr>
          </a:p>
        </p:txBody>
      </p:sp>
      <p:sp>
        <p:nvSpPr>
          <p:cNvPr id="3" name="文本框 2"/>
          <p:cNvSpPr txBox="1"/>
          <p:nvPr/>
        </p:nvSpPr>
        <p:spPr>
          <a:xfrm>
            <a:off x="935355" y="1546860"/>
            <a:ext cx="7560945" cy="5061585"/>
          </a:xfrm>
          <a:prstGeom prst="rect">
            <a:avLst/>
          </a:prstGeom>
          <a:noFill/>
        </p:spPr>
        <p:txBody>
          <a:bodyPr wrap="square" rtlCol="0">
            <a:spAutoFit/>
          </a:bodyPr>
          <a:p>
            <a:pPr algn="l"/>
            <a:r>
              <a:rPr lang="zh-CN" altLang="en-US"/>
              <a:t>问题1：</a:t>
            </a:r>
            <a:endParaRPr lang="zh-CN" altLang="en-US"/>
          </a:p>
          <a:p>
            <a:pPr algn="l"/>
            <a:r>
              <a:rPr lang="zh-CN" altLang="en-US">
                <a:latin typeface="仿宋_GB2312" panose="02010609030101010101" charset="-122"/>
                <a:ea typeface="仿宋_GB2312" panose="02010609030101010101" charset="-122"/>
              </a:rPr>
              <a:t>⑴ 人工的方法  电脑检测仪器  ⑵现有故障  历史故障</a:t>
            </a:r>
            <a:endParaRPr lang="zh-CN" altLang="en-US">
              <a:latin typeface="仿宋_GB2312" panose="02010609030101010101" charset="-122"/>
              <a:ea typeface="仿宋_GB2312" panose="02010609030101010101" charset="-122"/>
            </a:endParaRPr>
          </a:p>
          <a:p>
            <a:pPr algn="l"/>
            <a:r>
              <a:rPr lang="zh-CN" altLang="en-US">
                <a:latin typeface="仿宋_GB2312" panose="02010609030101010101" charset="-122"/>
                <a:ea typeface="仿宋_GB2312" panose="02010609030101010101" charset="-122"/>
              </a:rPr>
              <a:t>⑶同时清除  ⑷存储器   ⑸</a:t>
            </a:r>
            <a:r>
              <a:rPr lang="zh-CN" altLang="en-US">
                <a:latin typeface="仿宋_GB2312" panose="02010609030101010101" charset="-122"/>
                <a:ea typeface="仿宋_GB2312" panose="02010609030101010101" charset="-122"/>
                <a:sym typeface="+mn-ea"/>
              </a:rPr>
              <a:t>现有故障  历史故障</a:t>
            </a:r>
            <a:endParaRPr lang="zh-CN" altLang="en-US"/>
          </a:p>
          <a:p>
            <a:pPr algn="l"/>
            <a:r>
              <a:rPr lang="zh-CN" altLang="en-US"/>
              <a:t>⑹ ① </a:t>
            </a:r>
            <a:r>
              <a:rPr lang="en-US" altLang="zh-CN"/>
              <a:t>11  </a:t>
            </a:r>
            <a:r>
              <a:rPr lang="zh-CN" altLang="en-US"/>
              <a:t>③ 停车挡或空挡  ④ 关闭   空调、音响、灯光</a:t>
            </a:r>
            <a:endParaRPr lang="zh-CN" altLang="en-US"/>
          </a:p>
          <a:p>
            <a:pPr algn="l"/>
            <a:r>
              <a:rPr lang="zh-CN" altLang="en-US">
                <a:latin typeface="仿宋_GB2312" panose="02010609030101010101" charset="-122"/>
                <a:ea typeface="仿宋_GB2312" panose="02010609030101010101" charset="-122"/>
              </a:rPr>
              <a:t>⑺</a:t>
            </a:r>
            <a:r>
              <a:rPr lang="zh-CN" altLang="en-US">
                <a:latin typeface="宋体" panose="02010600030101010101" pitchFamily="2" charset="-122"/>
                <a:ea typeface="宋体" panose="02010600030101010101" pitchFamily="2" charset="-122"/>
              </a:rPr>
              <a:t>① </a:t>
            </a:r>
            <a:r>
              <a:rPr lang="en-US" altLang="zh-CN">
                <a:latin typeface="宋体" panose="02010600030101010101" pitchFamily="2" charset="-122"/>
                <a:ea typeface="宋体" panose="02010600030101010101" pitchFamily="2" charset="-122"/>
              </a:rPr>
              <a:t>14</a:t>
            </a:r>
            <a:r>
              <a:rPr lang="zh-CN" altLang="en-US">
                <a:latin typeface="宋体" panose="02010600030101010101" pitchFamily="2" charset="-122"/>
                <a:ea typeface="宋体" panose="02010600030101010101" pitchFamily="2" charset="-122"/>
              </a:rPr>
              <a:t>和</a:t>
            </a:r>
            <a:r>
              <a:rPr lang="en-US" altLang="zh-CN">
                <a:latin typeface="宋体" panose="02010600030101010101" pitchFamily="2" charset="-122"/>
                <a:ea typeface="宋体" panose="02010600030101010101" pitchFamily="2" charset="-122"/>
              </a:rPr>
              <a:t>32</a:t>
            </a:r>
            <a:endParaRPr lang="en-US" altLang="zh-CN">
              <a:latin typeface="宋体" panose="02010600030101010101" pitchFamily="2" charset="-122"/>
              <a:ea typeface="宋体" panose="02010600030101010101" pitchFamily="2" charset="-122"/>
            </a:endParaRPr>
          </a:p>
          <a:p>
            <a:pPr algn="l"/>
            <a:r>
              <a:rPr lang="en-US" altLang="zh-CN">
                <a:latin typeface="宋体" panose="02010600030101010101" pitchFamily="2" charset="-122"/>
                <a:ea typeface="宋体" panose="02010600030101010101" pitchFamily="2" charset="-122"/>
              </a:rPr>
              <a:t>②</a:t>
            </a:r>
            <a:r>
              <a:rPr lang="zh-CN" altLang="en-US">
                <a:latin typeface="宋体" panose="02010600030101010101" pitchFamily="2" charset="-122"/>
                <a:ea typeface="宋体" panose="02010600030101010101" pitchFamily="2" charset="-122"/>
              </a:rPr>
              <a:t>人工：</a:t>
            </a:r>
            <a:r>
              <a:rPr lang="en-US" altLang="zh-CN">
                <a:latin typeface="宋体" panose="02010600030101010101" pitchFamily="2" charset="-122"/>
                <a:ea typeface="宋体" panose="02010600030101010101" pitchFamily="2" charset="-122"/>
              </a:rPr>
              <a:t>将EFI(15 A)熔丝拔掉30S即可</a:t>
            </a:r>
            <a:r>
              <a:rPr lang="zh-CN" altLang="en-US">
                <a:latin typeface="宋体" panose="02010600030101010101" pitchFamily="2" charset="-122"/>
                <a:ea typeface="宋体" panose="02010600030101010101" pitchFamily="2" charset="-122"/>
              </a:rPr>
              <a:t>清除故障码，后起动发动机观察故障灯是否有常情况，如果没亮</a:t>
            </a:r>
            <a:r>
              <a:rPr lang="zh-CN" altLang="en-US">
                <a:latin typeface="宋体" panose="02010600030101010101" pitchFamily="2" charset="-122"/>
                <a:ea typeface="宋体" panose="02010600030101010101" pitchFamily="2" charset="-122"/>
                <a:sym typeface="+mn-ea"/>
              </a:rPr>
              <a:t>说明已清除</a:t>
            </a:r>
            <a:r>
              <a:rPr lang="zh-CN" altLang="en-US">
                <a:latin typeface="宋体" panose="02010600030101010101" pitchFamily="2" charset="-122"/>
                <a:ea typeface="宋体" panose="02010600030101010101" pitchFamily="2" charset="-122"/>
              </a:rPr>
              <a:t>。</a:t>
            </a:r>
            <a:endParaRPr lang="zh-CN" altLang="en-US">
              <a:latin typeface="宋体" panose="02010600030101010101" pitchFamily="2" charset="-122"/>
              <a:ea typeface="宋体" panose="02010600030101010101" pitchFamily="2" charset="-122"/>
            </a:endParaRPr>
          </a:p>
          <a:p>
            <a:pPr algn="l"/>
            <a:r>
              <a:rPr lang="zh-CN" altLang="en-US">
                <a:latin typeface="宋体" panose="02010600030101010101" pitchFamily="2" charset="-122"/>
                <a:ea typeface="宋体" panose="02010600030101010101" pitchFamily="2" charset="-122"/>
              </a:rPr>
              <a:t>诊断仪器：读取故障码清除后</a:t>
            </a:r>
            <a:r>
              <a:rPr lang="zh-CN" altLang="en-US">
                <a:latin typeface="宋体" panose="02010600030101010101" pitchFamily="2" charset="-122"/>
                <a:ea typeface="宋体" panose="02010600030101010101" pitchFamily="2" charset="-122"/>
                <a:sym typeface="+mn-ea"/>
              </a:rPr>
              <a:t>起动发动机，再次读取，如无故障码显示说明已清除。</a:t>
            </a:r>
            <a:endParaRPr lang="zh-CN" altLang="en-US">
              <a:latin typeface="宋体" panose="02010600030101010101" pitchFamily="2" charset="-122"/>
              <a:ea typeface="宋体" panose="02010600030101010101" pitchFamily="2" charset="-122"/>
              <a:sym typeface="+mn-ea"/>
            </a:endParaRPr>
          </a:p>
          <a:p>
            <a:pPr algn="l"/>
            <a:r>
              <a:rPr lang="zh-CN" altLang="en-US">
                <a:latin typeface="仿宋_GB2312" panose="02010609030101010101" charset="-122"/>
                <a:ea typeface="仿宋_GB2312" panose="02010609030101010101" charset="-122"/>
                <a:sym typeface="+mn-ea"/>
              </a:rPr>
              <a:t>⑻ ① 使发动机熄火，关闭点火开关。</a:t>
            </a:r>
            <a:endParaRPr lang="zh-CN" altLang="en-US">
              <a:latin typeface="仿宋_GB2312" panose="02010609030101010101" charset="-122"/>
              <a:ea typeface="仿宋_GB2312" panose="02010609030101010101" charset="-122"/>
              <a:sym typeface="+mn-ea"/>
            </a:endParaRPr>
          </a:p>
          <a:p>
            <a:pPr algn="l"/>
            <a:r>
              <a:rPr lang="zh-CN" altLang="en-US">
                <a:latin typeface="仿宋_GB2312" panose="02010609030101010101" charset="-122"/>
                <a:ea typeface="仿宋_GB2312" panose="02010609030101010101" charset="-122"/>
                <a:sym typeface="+mn-ea"/>
              </a:rPr>
              <a:t>② 打开位于发动机附近或仪表板下方的故障检测插座罩盖，依照罩盖内所注明的各插孔的名称，用一根跨接线将TEl和El两插孔相连接</a:t>
            </a:r>
            <a:endParaRPr lang="zh-CN" altLang="en-US">
              <a:latin typeface="仿宋_GB2312" panose="02010609030101010101" charset="-122"/>
              <a:ea typeface="仿宋_GB2312" panose="02010609030101010101" charset="-122"/>
              <a:sym typeface="+mn-ea"/>
            </a:endParaRPr>
          </a:p>
          <a:p>
            <a:pPr algn="l"/>
            <a:r>
              <a:rPr lang="zh-CN" altLang="en-US">
                <a:latin typeface="仿宋_GB2312" panose="02010609030101010101" charset="-122"/>
                <a:ea typeface="仿宋_GB2312" panose="02010609030101010101" charset="-122"/>
                <a:sym typeface="+mn-ea"/>
              </a:rPr>
              <a:t>③ 点火开关置于“ON”位置，发动机不转动，“CHECK ENGINE”指示灯将点亮</a:t>
            </a:r>
            <a:endParaRPr lang="zh-CN" altLang="en-US">
              <a:latin typeface="仿宋_GB2312" panose="02010609030101010101" charset="-122"/>
              <a:ea typeface="仿宋_GB2312" panose="02010609030101010101" charset="-122"/>
              <a:sym typeface="+mn-ea"/>
            </a:endParaRPr>
          </a:p>
          <a:p>
            <a:pPr algn="l"/>
            <a:r>
              <a:rPr lang="zh-CN" altLang="en-US">
                <a:latin typeface="仿宋_GB2312" panose="02010609030101010101" charset="-122"/>
                <a:ea typeface="仿宋_GB2312" panose="02010609030101010101" charset="-122"/>
                <a:sym typeface="+mn-ea"/>
              </a:rPr>
              <a:t>④ 根据发动机故障警告灯的闪亮规律读出故障代码。</a:t>
            </a:r>
            <a:endParaRPr lang="zh-CN" altLang="en-US">
              <a:latin typeface="仿宋_GB2312" panose="02010609030101010101" charset="-122"/>
              <a:ea typeface="仿宋_GB2312" panose="02010609030101010101" charset="-122"/>
              <a:sym typeface="+mn-ea"/>
            </a:endParaRPr>
          </a:p>
          <a:p>
            <a:pPr algn="l"/>
            <a:r>
              <a:rPr lang="zh-CN" altLang="en-US">
                <a:latin typeface="仿宋_GB2312" panose="02010609030101010101" charset="-122"/>
                <a:ea typeface="仿宋_GB2312" panose="02010609030101010101" charset="-122"/>
                <a:sym typeface="+mn-ea"/>
              </a:rPr>
              <a:t>⑤ 读取所有故障代码后，从检测插座上拔下跨接线，盖好罩盖，关闭点火开关。</a:t>
            </a:r>
            <a:endParaRPr lang="zh-CN" altLang="en-US">
              <a:latin typeface="仿宋_GB2312" panose="02010609030101010101" charset="-122"/>
              <a:ea typeface="仿宋_GB2312" panose="02010609030101010101" charset="-122"/>
              <a:sym typeface="+mn-ea"/>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77470"/>
            <a:ext cx="9144000" cy="6858001"/>
            <a:chOff x="0" y="0"/>
            <a:chExt cx="9144000" cy="6858001"/>
          </a:xfrm>
        </p:grpSpPr>
        <p:sp>
          <p:nvSpPr>
            <p:cNvPr id="5" name="TextBox 4"/>
            <p:cNvSpPr txBox="1"/>
            <p:nvPr/>
          </p:nvSpPr>
          <p:spPr>
            <a:xfrm>
              <a:off x="332511" y="166255"/>
              <a:ext cx="4065270" cy="383540"/>
            </a:xfrm>
            <a:prstGeom prst="rect">
              <a:avLst/>
            </a:prstGeom>
            <a:noFill/>
          </p:spPr>
          <p:txBody>
            <a:bodyPr wrap="none" rtlCol="0">
              <a:spAutoFit/>
            </a:bodyPr>
            <a:lstStyle/>
            <a:p>
              <a:pPr algn="l"/>
              <a:r>
                <a:rPr lang="zh-CN" b="1" dirty="0">
                  <a:latin typeface="+mn-ea"/>
                  <a:sym typeface="+mn-ea"/>
                </a:rPr>
                <a:t>学习任务五  发动机故障灯常亮检修</a:t>
              </a:r>
              <a:endParaRPr lang="zh-CN" altLang="en-US" b="1" dirty="0">
                <a:latin typeface="+mn-ea"/>
              </a:endParaRPr>
            </a:p>
          </p:txBody>
        </p:sp>
        <p:pic>
          <p:nvPicPr>
            <p:cNvPr id="1030" name="Picture 6" descr="D:\Desktop\0007019889635643_b.jpg"/>
            <p:cNvPicPr>
              <a:picLocks noChangeAspect="1" noChangeArrowheads="1"/>
            </p:cNvPicPr>
            <p:nvPr/>
          </p:nvPicPr>
          <p:blipFill rotWithShape="1">
            <a:blip r:embed="rId1">
              <a:lum bright="70000" contrast="-70000"/>
              <a:extLst>
                <a:ext uri="{28A0092B-C50C-407E-A947-70E740481C1C}">
                  <a14:useLocalDpi xmlns:a14="http://schemas.microsoft.com/office/drawing/2010/main" val="0"/>
                </a:ext>
              </a:extLst>
            </a:blip>
            <a:srcRect t="24808" b="11971"/>
            <a:stretch>
              <a:fillRect/>
            </a:stretch>
          </p:blipFill>
          <p:spPr bwMode="auto">
            <a:xfrm>
              <a:off x="0" y="720437"/>
              <a:ext cx="9143999" cy="6137564"/>
            </a:xfrm>
            <a:prstGeom prst="rect">
              <a:avLst/>
            </a:prstGeom>
            <a:noFill/>
            <a:extLst>
              <a:ext uri="{909E8E84-426E-40DD-AFC4-6F175D3DCCD1}">
                <a14:hiddenFill xmlns:a14="http://schemas.microsoft.com/office/drawing/2010/main">
                  <a:solidFill>
                    <a:srgbClr val="FFFFFF"/>
                  </a:solidFill>
                </a14:hiddenFill>
              </a:ext>
            </a:extLst>
          </p:spPr>
        </p:pic>
        <p:sp>
          <p:nvSpPr>
            <p:cNvPr id="4" name="流程图: 过程 3"/>
            <p:cNvSpPr/>
            <p:nvPr/>
          </p:nvSpPr>
          <p:spPr>
            <a:xfrm flipV="1">
              <a:off x="346364" y="563880"/>
              <a:ext cx="7135092" cy="73429"/>
            </a:xfrm>
            <a:prstGeom prst="flowChartProcess">
              <a:avLst/>
            </a:prstGeom>
            <a:gradFill flip="none" rotWithShape="1">
              <a:gsLst>
                <a:gs pos="0">
                  <a:srgbClr val="5E9EFF"/>
                </a:gs>
                <a:gs pos="39999">
                  <a:srgbClr val="85C2FF"/>
                </a:gs>
                <a:gs pos="70000">
                  <a:srgbClr val="C4D6EB"/>
                </a:gs>
                <a:gs pos="100000">
                  <a:srgbClr val="FFEBFA"/>
                </a:gs>
              </a:gsLst>
              <a:lin ang="2700000" scaled="1"/>
              <a:tileRect/>
            </a:gradFill>
            <a:effectLst>
              <a:outerShdw dist="50800" sx="1000" sy="1000" algn="ctr" rotWithShape="0">
                <a:srgbClr val="000000"/>
              </a:outerShdw>
              <a:reflection endPos="0" dist="50800" dir="5400000" sy="-100000" algn="bl" rotWithShape="0"/>
              <a:softEdge rad="12700"/>
            </a:effectLst>
            <a:scene3d>
              <a:camera prst="orthographicFront"/>
              <a:lightRig rig="threePt" dir="t"/>
            </a:scene3d>
            <a:sp3d>
              <a:bevelB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31" name="Picture 7"/>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661962" y="0"/>
              <a:ext cx="1482038" cy="72043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sp>
        <p:nvSpPr>
          <p:cNvPr id="3" name="文本框 2"/>
          <p:cNvSpPr txBox="1"/>
          <p:nvPr/>
        </p:nvSpPr>
        <p:spPr>
          <a:xfrm>
            <a:off x="752475" y="2040255"/>
            <a:ext cx="7672705" cy="2430145"/>
          </a:xfrm>
          <a:prstGeom prst="rect">
            <a:avLst/>
          </a:prstGeom>
          <a:ln>
            <a:noFill/>
          </a:ln>
        </p:spPr>
        <p:style>
          <a:lnRef idx="2">
            <a:schemeClr val="accent6"/>
          </a:lnRef>
          <a:fillRef idx="1">
            <a:schemeClr val="lt1"/>
          </a:fillRef>
          <a:effectRef idx="0">
            <a:schemeClr val="accent6"/>
          </a:effectRef>
          <a:fontRef idx="minor">
            <a:schemeClr val="dk1"/>
          </a:fontRef>
        </p:style>
        <p:txBody>
          <a:bodyPr wrap="square" rtlCol="0">
            <a:spAutoFit/>
          </a:bodyPr>
          <a:p>
            <a:pPr algn="l"/>
            <a:r>
              <a:rPr lang="zh-CN" altLang="en-US"/>
              <a:t>问题2：</a:t>
            </a:r>
            <a:endParaRPr lang="zh-CN" altLang="en-US"/>
          </a:p>
          <a:p>
            <a:pPr algn="l"/>
            <a:r>
              <a:rPr lang="zh-CN" altLang="en-US">
                <a:latin typeface="仿宋_GB2312" panose="02010609030101010101" charset="-122"/>
                <a:ea typeface="仿宋_GB2312" panose="02010609030101010101" charset="-122"/>
              </a:rPr>
              <a:t>⑴错   ⑵对   ⑶</a:t>
            </a:r>
            <a:r>
              <a:rPr lang="zh-CN" altLang="en-US">
                <a:latin typeface="仿宋_GB2312" panose="02010609030101010101" charset="-122"/>
                <a:ea typeface="仿宋_GB2312" panose="02010609030101010101" charset="-122"/>
                <a:sym typeface="+mn-ea"/>
              </a:rPr>
              <a:t>对  </a:t>
            </a:r>
            <a:r>
              <a:rPr lang="zh-CN" altLang="en-US">
                <a:latin typeface="仿宋_GB2312" panose="02010609030101010101" charset="-122"/>
                <a:ea typeface="仿宋_GB2312" panose="02010609030101010101" charset="-122"/>
              </a:rPr>
              <a:t>⑷</a:t>
            </a:r>
            <a:r>
              <a:rPr lang="zh-CN" altLang="en-US">
                <a:latin typeface="仿宋_GB2312" panose="02010609030101010101" charset="-122"/>
                <a:ea typeface="仿宋_GB2312" panose="02010609030101010101" charset="-122"/>
                <a:sym typeface="+mn-ea"/>
              </a:rPr>
              <a:t>错</a:t>
            </a:r>
            <a:endParaRPr lang="zh-CN" altLang="en-US">
              <a:latin typeface="仿宋_GB2312" panose="02010609030101010101" charset="-122"/>
              <a:ea typeface="仿宋_GB2312" panose="02010609030101010101" charset="-122"/>
              <a:sym typeface="+mn-ea"/>
            </a:endParaRPr>
          </a:p>
          <a:p>
            <a:pPr algn="l"/>
            <a:r>
              <a:rPr lang="zh-CN" altLang="en-US">
                <a:sym typeface="+mn-ea"/>
              </a:rPr>
              <a:t>问题</a:t>
            </a:r>
            <a:r>
              <a:rPr lang="en-US" altLang="zh-CN">
                <a:sym typeface="+mn-ea"/>
              </a:rPr>
              <a:t>3</a:t>
            </a:r>
            <a:r>
              <a:rPr lang="zh-CN" altLang="en-US">
                <a:sym typeface="+mn-ea"/>
              </a:rPr>
              <a:t>：</a:t>
            </a:r>
            <a:endParaRPr lang="zh-CN" altLang="en-US">
              <a:sym typeface="+mn-ea"/>
            </a:endParaRPr>
          </a:p>
          <a:p>
            <a:pPr algn="l"/>
            <a:r>
              <a:rPr lang="en-US" altLang="zh-CN">
                <a:latin typeface="仿宋_GB2312" panose="02010609030101010101" charset="-122"/>
                <a:ea typeface="仿宋_GB2312" panose="02010609030101010101" charset="-122"/>
              </a:rPr>
              <a:t>1</a:t>
            </a:r>
            <a:r>
              <a:rPr lang="zh-CN" altLang="en-US">
                <a:latin typeface="仿宋_GB2312" panose="02010609030101010101" charset="-122"/>
                <a:ea typeface="仿宋_GB2312" panose="02010609030101010101" charset="-122"/>
              </a:rPr>
              <a:t>、答：故障码代码的读取方式有两种：一是人工的方法读取故障代码，二是电脑检测仪器读取故障代码。</a:t>
            </a:r>
            <a:endParaRPr lang="zh-CN" altLang="en-US">
              <a:latin typeface="仿宋_GB2312" panose="02010609030101010101" charset="-122"/>
              <a:ea typeface="仿宋_GB2312" panose="02010609030101010101" charset="-122"/>
            </a:endParaRPr>
          </a:p>
          <a:p>
            <a:pPr algn="l"/>
            <a:r>
              <a:rPr lang="en-US" altLang="zh-CN">
                <a:latin typeface="仿宋_GB2312" panose="02010609030101010101" charset="-122"/>
                <a:ea typeface="仿宋_GB2312" panose="02010609030101010101" charset="-122"/>
              </a:rPr>
              <a:t>2</a:t>
            </a:r>
            <a:r>
              <a:rPr lang="zh-CN" altLang="en-US">
                <a:latin typeface="仿宋_GB2312" panose="02010609030101010101" charset="-122"/>
                <a:ea typeface="仿宋_GB2312" panose="02010609030101010101" charset="-122"/>
              </a:rPr>
              <a:t>、</a:t>
            </a:r>
            <a:endParaRPr lang="zh-CN" altLang="en-US">
              <a:latin typeface="仿宋_GB2312" panose="02010609030101010101" charset="-122"/>
              <a:ea typeface="仿宋_GB2312" panose="02010609030101010101" charset="-122"/>
            </a:endParaRPr>
          </a:p>
          <a:p>
            <a:pPr algn="l"/>
            <a:endParaRPr lang="zh-CN" altLang="en-US">
              <a:latin typeface="仿宋_GB2312" panose="02010609030101010101" charset="-122"/>
              <a:ea typeface="仿宋_GB2312" panose="02010609030101010101" charset="-122"/>
            </a:endParaRPr>
          </a:p>
          <a:p>
            <a:pPr algn="l"/>
            <a:endParaRPr lang="zh-CN" altLang="en-US">
              <a:latin typeface="仿宋_GB2312" panose="02010609030101010101" charset="-122"/>
              <a:ea typeface="仿宋_GB2312" panose="02010609030101010101" charset="-122"/>
            </a:endParaRPr>
          </a:p>
        </p:txBody>
      </p:sp>
      <p:cxnSp>
        <p:nvCxnSpPr>
          <p:cNvPr id="24" name="直接连接符 23"/>
          <p:cNvCxnSpPr/>
          <p:nvPr/>
        </p:nvCxnSpPr>
        <p:spPr>
          <a:xfrm>
            <a:off x="752475" y="4457700"/>
            <a:ext cx="596900" cy="0"/>
          </a:xfrm>
          <a:prstGeom prst="line">
            <a:avLst/>
          </a:prstGeom>
        </p:spPr>
        <p:style>
          <a:lnRef idx="2">
            <a:schemeClr val="dk1">
              <a:shade val="50000"/>
            </a:schemeClr>
          </a:lnRef>
          <a:fillRef idx="1">
            <a:schemeClr val="dk1"/>
          </a:fillRef>
          <a:effectRef idx="0">
            <a:schemeClr val="dk1"/>
          </a:effectRef>
          <a:fontRef idx="minor">
            <a:schemeClr val="lt1"/>
          </a:fontRef>
        </p:style>
      </p:cxnSp>
      <p:cxnSp>
        <p:nvCxnSpPr>
          <p:cNvPr id="25" name="直接连接符 24"/>
          <p:cNvCxnSpPr/>
          <p:nvPr/>
        </p:nvCxnSpPr>
        <p:spPr>
          <a:xfrm>
            <a:off x="1349375" y="3897630"/>
            <a:ext cx="12065" cy="560070"/>
          </a:xfrm>
          <a:prstGeom prst="line">
            <a:avLst/>
          </a:prstGeom>
        </p:spPr>
        <p:style>
          <a:lnRef idx="2">
            <a:schemeClr val="dk1">
              <a:shade val="50000"/>
            </a:schemeClr>
          </a:lnRef>
          <a:fillRef idx="1">
            <a:schemeClr val="dk1"/>
          </a:fillRef>
          <a:effectRef idx="0">
            <a:schemeClr val="dk1"/>
          </a:effectRef>
          <a:fontRef idx="minor">
            <a:schemeClr val="lt1"/>
          </a:fontRef>
        </p:style>
      </p:cxnSp>
      <p:cxnSp>
        <p:nvCxnSpPr>
          <p:cNvPr id="26" name="直接连接符 25"/>
          <p:cNvCxnSpPr/>
          <p:nvPr/>
        </p:nvCxnSpPr>
        <p:spPr>
          <a:xfrm>
            <a:off x="1349375" y="3873500"/>
            <a:ext cx="158115" cy="0"/>
          </a:xfrm>
          <a:prstGeom prst="line">
            <a:avLst/>
          </a:prstGeom>
        </p:spPr>
        <p:style>
          <a:lnRef idx="2">
            <a:schemeClr val="dk1">
              <a:shade val="50000"/>
            </a:schemeClr>
          </a:lnRef>
          <a:fillRef idx="1">
            <a:schemeClr val="dk1"/>
          </a:fillRef>
          <a:effectRef idx="0">
            <a:schemeClr val="dk1"/>
          </a:effectRef>
          <a:fontRef idx="minor">
            <a:schemeClr val="lt1"/>
          </a:fontRef>
        </p:style>
      </p:cxnSp>
      <p:cxnSp>
        <p:nvCxnSpPr>
          <p:cNvPr id="27" name="直接连接符 26"/>
          <p:cNvCxnSpPr/>
          <p:nvPr/>
        </p:nvCxnSpPr>
        <p:spPr>
          <a:xfrm>
            <a:off x="1507490" y="3860800"/>
            <a:ext cx="0" cy="584835"/>
          </a:xfrm>
          <a:prstGeom prst="line">
            <a:avLst/>
          </a:prstGeom>
        </p:spPr>
        <p:style>
          <a:lnRef idx="2">
            <a:schemeClr val="dk1">
              <a:shade val="50000"/>
            </a:schemeClr>
          </a:lnRef>
          <a:fillRef idx="1">
            <a:schemeClr val="dk1"/>
          </a:fillRef>
          <a:effectRef idx="0">
            <a:schemeClr val="dk1"/>
          </a:effectRef>
          <a:fontRef idx="minor">
            <a:schemeClr val="lt1"/>
          </a:fontRef>
        </p:style>
      </p:cxnSp>
      <p:cxnSp>
        <p:nvCxnSpPr>
          <p:cNvPr id="28" name="直接连接符 27"/>
          <p:cNvCxnSpPr/>
          <p:nvPr/>
        </p:nvCxnSpPr>
        <p:spPr>
          <a:xfrm>
            <a:off x="1495425" y="4445635"/>
            <a:ext cx="316865" cy="0"/>
          </a:xfrm>
          <a:prstGeom prst="line">
            <a:avLst/>
          </a:prstGeom>
        </p:spPr>
        <p:style>
          <a:lnRef idx="2">
            <a:schemeClr val="dk1">
              <a:shade val="50000"/>
            </a:schemeClr>
          </a:lnRef>
          <a:fillRef idx="1">
            <a:schemeClr val="dk1"/>
          </a:fillRef>
          <a:effectRef idx="0">
            <a:schemeClr val="dk1"/>
          </a:effectRef>
          <a:fontRef idx="minor">
            <a:schemeClr val="lt1"/>
          </a:fontRef>
        </p:style>
      </p:cxnSp>
      <p:cxnSp>
        <p:nvCxnSpPr>
          <p:cNvPr id="29" name="直接连接符 28"/>
          <p:cNvCxnSpPr/>
          <p:nvPr/>
        </p:nvCxnSpPr>
        <p:spPr>
          <a:xfrm>
            <a:off x="1787525" y="3860800"/>
            <a:ext cx="12700" cy="621665"/>
          </a:xfrm>
          <a:prstGeom prst="line">
            <a:avLst/>
          </a:prstGeom>
        </p:spPr>
        <p:style>
          <a:lnRef idx="2">
            <a:schemeClr val="dk1">
              <a:shade val="50000"/>
            </a:schemeClr>
          </a:lnRef>
          <a:fillRef idx="1">
            <a:schemeClr val="dk1"/>
          </a:fillRef>
          <a:effectRef idx="0">
            <a:schemeClr val="dk1"/>
          </a:effectRef>
          <a:fontRef idx="minor">
            <a:schemeClr val="lt1"/>
          </a:fontRef>
        </p:style>
      </p:cxnSp>
      <p:cxnSp>
        <p:nvCxnSpPr>
          <p:cNvPr id="30" name="直接连接符 29"/>
          <p:cNvCxnSpPr/>
          <p:nvPr/>
        </p:nvCxnSpPr>
        <p:spPr>
          <a:xfrm>
            <a:off x="1775460" y="3873500"/>
            <a:ext cx="194945" cy="0"/>
          </a:xfrm>
          <a:prstGeom prst="line">
            <a:avLst/>
          </a:prstGeom>
        </p:spPr>
        <p:style>
          <a:lnRef idx="2">
            <a:schemeClr val="dk1">
              <a:shade val="50000"/>
            </a:schemeClr>
          </a:lnRef>
          <a:fillRef idx="1">
            <a:schemeClr val="dk1"/>
          </a:fillRef>
          <a:effectRef idx="0">
            <a:schemeClr val="dk1"/>
          </a:effectRef>
          <a:fontRef idx="minor">
            <a:schemeClr val="lt1"/>
          </a:fontRef>
        </p:style>
      </p:cxnSp>
      <p:cxnSp>
        <p:nvCxnSpPr>
          <p:cNvPr id="31" name="直接连接符 30"/>
          <p:cNvCxnSpPr/>
          <p:nvPr/>
        </p:nvCxnSpPr>
        <p:spPr>
          <a:xfrm>
            <a:off x="1958340" y="3897630"/>
            <a:ext cx="0" cy="560070"/>
          </a:xfrm>
          <a:prstGeom prst="line">
            <a:avLst/>
          </a:prstGeom>
        </p:spPr>
        <p:style>
          <a:lnRef idx="2">
            <a:schemeClr val="dk1">
              <a:shade val="50000"/>
            </a:schemeClr>
          </a:lnRef>
          <a:fillRef idx="1">
            <a:schemeClr val="dk1"/>
          </a:fillRef>
          <a:effectRef idx="0">
            <a:schemeClr val="dk1"/>
          </a:effectRef>
          <a:fontRef idx="minor">
            <a:schemeClr val="lt1"/>
          </a:fontRef>
        </p:style>
      </p:cxnSp>
      <p:cxnSp>
        <p:nvCxnSpPr>
          <p:cNvPr id="32" name="直接连接符 31"/>
          <p:cNvCxnSpPr/>
          <p:nvPr/>
        </p:nvCxnSpPr>
        <p:spPr>
          <a:xfrm>
            <a:off x="1970405" y="4457700"/>
            <a:ext cx="121920" cy="0"/>
          </a:xfrm>
          <a:prstGeom prst="line">
            <a:avLst/>
          </a:prstGeom>
        </p:spPr>
        <p:style>
          <a:lnRef idx="2">
            <a:schemeClr val="dk1">
              <a:shade val="50000"/>
            </a:schemeClr>
          </a:lnRef>
          <a:fillRef idx="1">
            <a:schemeClr val="dk1"/>
          </a:fillRef>
          <a:effectRef idx="0">
            <a:schemeClr val="dk1"/>
          </a:effectRef>
          <a:fontRef idx="minor">
            <a:schemeClr val="lt1"/>
          </a:fontRef>
        </p:style>
      </p:cxnSp>
      <p:cxnSp>
        <p:nvCxnSpPr>
          <p:cNvPr id="33" name="直接连接符 32"/>
          <p:cNvCxnSpPr/>
          <p:nvPr/>
        </p:nvCxnSpPr>
        <p:spPr>
          <a:xfrm flipV="1">
            <a:off x="2104390" y="3873500"/>
            <a:ext cx="0" cy="572135"/>
          </a:xfrm>
          <a:prstGeom prst="line">
            <a:avLst/>
          </a:prstGeom>
        </p:spPr>
        <p:style>
          <a:lnRef idx="2">
            <a:schemeClr val="dk1">
              <a:shade val="50000"/>
            </a:schemeClr>
          </a:lnRef>
          <a:fillRef idx="1">
            <a:schemeClr val="dk1"/>
          </a:fillRef>
          <a:effectRef idx="0">
            <a:schemeClr val="dk1"/>
          </a:effectRef>
          <a:fontRef idx="minor">
            <a:schemeClr val="lt1"/>
          </a:fontRef>
        </p:style>
      </p:cxnSp>
      <p:cxnSp>
        <p:nvCxnSpPr>
          <p:cNvPr id="34" name="直接连接符 33"/>
          <p:cNvCxnSpPr/>
          <p:nvPr/>
        </p:nvCxnSpPr>
        <p:spPr>
          <a:xfrm>
            <a:off x="2116455" y="3885565"/>
            <a:ext cx="158750" cy="0"/>
          </a:xfrm>
          <a:prstGeom prst="line">
            <a:avLst/>
          </a:prstGeom>
        </p:spPr>
        <p:style>
          <a:lnRef idx="2">
            <a:schemeClr val="dk1">
              <a:shade val="50000"/>
            </a:schemeClr>
          </a:lnRef>
          <a:fillRef idx="1">
            <a:schemeClr val="dk1"/>
          </a:fillRef>
          <a:effectRef idx="0">
            <a:schemeClr val="dk1"/>
          </a:effectRef>
          <a:fontRef idx="minor">
            <a:schemeClr val="lt1"/>
          </a:fontRef>
        </p:style>
      </p:cxnSp>
      <p:cxnSp>
        <p:nvCxnSpPr>
          <p:cNvPr id="35" name="直接连接符 34"/>
          <p:cNvCxnSpPr/>
          <p:nvPr/>
        </p:nvCxnSpPr>
        <p:spPr>
          <a:xfrm>
            <a:off x="2287270" y="3885565"/>
            <a:ext cx="0" cy="584835"/>
          </a:xfrm>
          <a:prstGeom prst="line">
            <a:avLst/>
          </a:prstGeom>
        </p:spPr>
        <p:style>
          <a:lnRef idx="2">
            <a:schemeClr val="dk1">
              <a:shade val="50000"/>
            </a:schemeClr>
          </a:lnRef>
          <a:fillRef idx="1">
            <a:schemeClr val="dk1"/>
          </a:fillRef>
          <a:effectRef idx="0">
            <a:schemeClr val="dk1"/>
          </a:effectRef>
          <a:fontRef idx="minor">
            <a:schemeClr val="lt1"/>
          </a:fontRef>
        </p:style>
      </p:cxnSp>
      <p:cxnSp>
        <p:nvCxnSpPr>
          <p:cNvPr id="36" name="直接连接符 35"/>
          <p:cNvCxnSpPr/>
          <p:nvPr/>
        </p:nvCxnSpPr>
        <p:spPr>
          <a:xfrm flipV="1">
            <a:off x="2299335" y="4457700"/>
            <a:ext cx="146050" cy="12700"/>
          </a:xfrm>
          <a:prstGeom prst="line">
            <a:avLst/>
          </a:prstGeom>
        </p:spPr>
        <p:style>
          <a:lnRef idx="2">
            <a:schemeClr val="dk1">
              <a:shade val="50000"/>
            </a:schemeClr>
          </a:lnRef>
          <a:fillRef idx="1">
            <a:schemeClr val="dk1"/>
          </a:fillRef>
          <a:effectRef idx="0">
            <a:schemeClr val="dk1"/>
          </a:effectRef>
          <a:fontRef idx="minor">
            <a:schemeClr val="lt1"/>
          </a:fontRef>
        </p:style>
      </p:cxnSp>
      <p:cxnSp>
        <p:nvCxnSpPr>
          <p:cNvPr id="37" name="直接连接符 36"/>
          <p:cNvCxnSpPr/>
          <p:nvPr/>
        </p:nvCxnSpPr>
        <p:spPr>
          <a:xfrm flipV="1">
            <a:off x="2445385" y="3885565"/>
            <a:ext cx="12700" cy="560070"/>
          </a:xfrm>
          <a:prstGeom prst="line">
            <a:avLst/>
          </a:prstGeom>
        </p:spPr>
        <p:style>
          <a:lnRef idx="2">
            <a:schemeClr val="dk1">
              <a:shade val="50000"/>
            </a:schemeClr>
          </a:lnRef>
          <a:fillRef idx="1">
            <a:schemeClr val="dk1"/>
          </a:fillRef>
          <a:effectRef idx="0">
            <a:schemeClr val="dk1"/>
          </a:effectRef>
          <a:fontRef idx="minor">
            <a:schemeClr val="lt1"/>
          </a:fontRef>
        </p:style>
      </p:cxnSp>
      <p:cxnSp>
        <p:nvCxnSpPr>
          <p:cNvPr id="38" name="直接连接符 37"/>
          <p:cNvCxnSpPr/>
          <p:nvPr/>
        </p:nvCxnSpPr>
        <p:spPr>
          <a:xfrm>
            <a:off x="2445385" y="3860800"/>
            <a:ext cx="158750" cy="12700"/>
          </a:xfrm>
          <a:prstGeom prst="line">
            <a:avLst/>
          </a:prstGeom>
        </p:spPr>
        <p:style>
          <a:lnRef idx="2">
            <a:schemeClr val="dk1">
              <a:shade val="50000"/>
            </a:schemeClr>
          </a:lnRef>
          <a:fillRef idx="1">
            <a:schemeClr val="dk1"/>
          </a:fillRef>
          <a:effectRef idx="0">
            <a:schemeClr val="dk1"/>
          </a:effectRef>
          <a:fontRef idx="minor">
            <a:schemeClr val="lt1"/>
          </a:fontRef>
        </p:style>
      </p:cxnSp>
      <p:cxnSp>
        <p:nvCxnSpPr>
          <p:cNvPr id="39" name="直接连接符 38"/>
          <p:cNvCxnSpPr/>
          <p:nvPr/>
        </p:nvCxnSpPr>
        <p:spPr>
          <a:xfrm>
            <a:off x="2604135" y="3873500"/>
            <a:ext cx="0" cy="572135"/>
          </a:xfrm>
          <a:prstGeom prst="line">
            <a:avLst/>
          </a:prstGeom>
        </p:spPr>
        <p:style>
          <a:lnRef idx="2">
            <a:schemeClr val="dk1">
              <a:shade val="50000"/>
            </a:schemeClr>
          </a:lnRef>
          <a:fillRef idx="1">
            <a:schemeClr val="dk1"/>
          </a:fillRef>
          <a:effectRef idx="0">
            <a:schemeClr val="dk1"/>
          </a:effectRef>
          <a:fontRef idx="minor">
            <a:schemeClr val="lt1"/>
          </a:fontRef>
        </p:style>
      </p:cxnSp>
      <p:cxnSp>
        <p:nvCxnSpPr>
          <p:cNvPr id="40" name="直接连接符 39"/>
          <p:cNvCxnSpPr/>
          <p:nvPr/>
        </p:nvCxnSpPr>
        <p:spPr>
          <a:xfrm>
            <a:off x="2592070" y="4445635"/>
            <a:ext cx="194310" cy="12065"/>
          </a:xfrm>
          <a:prstGeom prst="line">
            <a:avLst/>
          </a:prstGeom>
        </p:spPr>
        <p:style>
          <a:lnRef idx="2">
            <a:schemeClr val="dk1">
              <a:shade val="50000"/>
            </a:schemeClr>
          </a:lnRef>
          <a:fillRef idx="1">
            <a:schemeClr val="dk1"/>
          </a:fillRef>
          <a:effectRef idx="0">
            <a:schemeClr val="dk1"/>
          </a:effectRef>
          <a:fontRef idx="minor">
            <a:schemeClr val="lt1"/>
          </a:fontRef>
        </p:style>
      </p:cxnSp>
      <p:cxnSp>
        <p:nvCxnSpPr>
          <p:cNvPr id="41" name="直接连接符 40"/>
          <p:cNvCxnSpPr/>
          <p:nvPr/>
        </p:nvCxnSpPr>
        <p:spPr>
          <a:xfrm flipV="1">
            <a:off x="2774315" y="3885565"/>
            <a:ext cx="0" cy="548005"/>
          </a:xfrm>
          <a:prstGeom prst="line">
            <a:avLst/>
          </a:prstGeom>
        </p:spPr>
        <p:style>
          <a:lnRef idx="2">
            <a:schemeClr val="dk1">
              <a:shade val="50000"/>
            </a:schemeClr>
          </a:lnRef>
          <a:fillRef idx="1">
            <a:schemeClr val="dk1"/>
          </a:fillRef>
          <a:effectRef idx="0">
            <a:schemeClr val="dk1"/>
          </a:effectRef>
          <a:fontRef idx="minor">
            <a:schemeClr val="lt1"/>
          </a:fontRef>
        </p:style>
      </p:cxnSp>
      <p:cxnSp>
        <p:nvCxnSpPr>
          <p:cNvPr id="42" name="直接连接符 41"/>
          <p:cNvCxnSpPr/>
          <p:nvPr/>
        </p:nvCxnSpPr>
        <p:spPr>
          <a:xfrm>
            <a:off x="2786380" y="3897630"/>
            <a:ext cx="170815" cy="0"/>
          </a:xfrm>
          <a:prstGeom prst="line">
            <a:avLst/>
          </a:prstGeom>
        </p:spPr>
        <p:style>
          <a:lnRef idx="2">
            <a:schemeClr val="dk1">
              <a:shade val="50000"/>
            </a:schemeClr>
          </a:lnRef>
          <a:fillRef idx="1">
            <a:schemeClr val="dk1"/>
          </a:fillRef>
          <a:effectRef idx="0">
            <a:schemeClr val="dk1"/>
          </a:effectRef>
          <a:fontRef idx="minor">
            <a:schemeClr val="lt1"/>
          </a:fontRef>
        </p:style>
      </p:cxnSp>
      <p:cxnSp>
        <p:nvCxnSpPr>
          <p:cNvPr id="43" name="直接连接符 42"/>
          <p:cNvCxnSpPr/>
          <p:nvPr/>
        </p:nvCxnSpPr>
        <p:spPr>
          <a:xfrm>
            <a:off x="2957195" y="3921760"/>
            <a:ext cx="0" cy="548640"/>
          </a:xfrm>
          <a:prstGeom prst="line">
            <a:avLst/>
          </a:prstGeom>
        </p:spPr>
        <p:style>
          <a:lnRef idx="2">
            <a:schemeClr val="dk1">
              <a:shade val="50000"/>
            </a:schemeClr>
          </a:lnRef>
          <a:fillRef idx="1">
            <a:schemeClr val="dk1"/>
          </a:fillRef>
          <a:effectRef idx="0">
            <a:schemeClr val="dk1"/>
          </a:effectRef>
          <a:fontRef idx="minor">
            <a:schemeClr val="lt1"/>
          </a:fontRef>
        </p:style>
      </p:cxnSp>
      <p:cxnSp>
        <p:nvCxnSpPr>
          <p:cNvPr id="45" name="直接连接符 44"/>
          <p:cNvCxnSpPr/>
          <p:nvPr/>
        </p:nvCxnSpPr>
        <p:spPr>
          <a:xfrm>
            <a:off x="2957195" y="4457700"/>
            <a:ext cx="474980" cy="0"/>
          </a:xfrm>
          <a:prstGeom prst="line">
            <a:avLst/>
          </a:prstGeom>
        </p:spPr>
        <p:style>
          <a:lnRef idx="2">
            <a:schemeClr val="dk1">
              <a:shade val="50000"/>
            </a:schemeClr>
          </a:lnRef>
          <a:fillRef idx="1">
            <a:schemeClr val="dk1"/>
          </a:fillRef>
          <a:effectRef idx="0">
            <a:schemeClr val="dk1"/>
          </a:effectRef>
          <a:fontRef idx="minor">
            <a:schemeClr val="lt1"/>
          </a:fontRef>
        </p:style>
      </p:cxnSp>
      <p:cxnSp>
        <p:nvCxnSpPr>
          <p:cNvPr id="46" name="直接连接符 45"/>
          <p:cNvCxnSpPr/>
          <p:nvPr/>
        </p:nvCxnSpPr>
        <p:spPr>
          <a:xfrm flipH="1" flipV="1">
            <a:off x="3395345" y="3946525"/>
            <a:ext cx="12065" cy="499110"/>
          </a:xfrm>
          <a:prstGeom prst="line">
            <a:avLst/>
          </a:prstGeom>
        </p:spPr>
        <p:style>
          <a:lnRef idx="2">
            <a:schemeClr val="dk1">
              <a:shade val="50000"/>
            </a:schemeClr>
          </a:lnRef>
          <a:fillRef idx="1">
            <a:schemeClr val="dk1"/>
          </a:fillRef>
          <a:effectRef idx="0">
            <a:schemeClr val="dk1"/>
          </a:effectRef>
          <a:fontRef idx="minor">
            <a:schemeClr val="lt1"/>
          </a:fontRef>
        </p:style>
      </p:cxnSp>
      <p:cxnSp>
        <p:nvCxnSpPr>
          <p:cNvPr id="47" name="直接连接符 46"/>
          <p:cNvCxnSpPr/>
          <p:nvPr/>
        </p:nvCxnSpPr>
        <p:spPr>
          <a:xfrm>
            <a:off x="3420110" y="3934460"/>
            <a:ext cx="182880" cy="0"/>
          </a:xfrm>
          <a:prstGeom prst="line">
            <a:avLst/>
          </a:prstGeom>
        </p:spPr>
        <p:style>
          <a:lnRef idx="2">
            <a:schemeClr val="dk1">
              <a:shade val="50000"/>
            </a:schemeClr>
          </a:lnRef>
          <a:fillRef idx="1">
            <a:schemeClr val="dk1"/>
          </a:fillRef>
          <a:effectRef idx="0">
            <a:schemeClr val="dk1"/>
          </a:effectRef>
          <a:fontRef idx="minor">
            <a:schemeClr val="lt1"/>
          </a:fontRef>
        </p:style>
      </p:cxnSp>
      <p:cxnSp>
        <p:nvCxnSpPr>
          <p:cNvPr id="48" name="直接连接符 47"/>
          <p:cNvCxnSpPr/>
          <p:nvPr/>
        </p:nvCxnSpPr>
        <p:spPr>
          <a:xfrm>
            <a:off x="3615055" y="3934460"/>
            <a:ext cx="0" cy="548005"/>
          </a:xfrm>
          <a:prstGeom prst="line">
            <a:avLst/>
          </a:prstGeom>
        </p:spPr>
        <p:style>
          <a:lnRef idx="2">
            <a:schemeClr val="dk1">
              <a:shade val="50000"/>
            </a:schemeClr>
          </a:lnRef>
          <a:fillRef idx="1">
            <a:schemeClr val="dk1"/>
          </a:fillRef>
          <a:effectRef idx="0">
            <a:schemeClr val="dk1"/>
          </a:effectRef>
          <a:fontRef idx="minor">
            <a:schemeClr val="lt1"/>
          </a:fontRef>
        </p:style>
      </p:cxnSp>
      <p:cxnSp>
        <p:nvCxnSpPr>
          <p:cNvPr id="49" name="直接连接符 48"/>
          <p:cNvCxnSpPr/>
          <p:nvPr/>
        </p:nvCxnSpPr>
        <p:spPr>
          <a:xfrm>
            <a:off x="3615055" y="4482465"/>
            <a:ext cx="219710" cy="12065"/>
          </a:xfrm>
          <a:prstGeom prst="line">
            <a:avLst/>
          </a:prstGeom>
        </p:spPr>
        <p:style>
          <a:lnRef idx="2">
            <a:schemeClr val="dk1">
              <a:shade val="50000"/>
            </a:schemeClr>
          </a:lnRef>
          <a:fillRef idx="1">
            <a:schemeClr val="dk1"/>
          </a:fillRef>
          <a:effectRef idx="0">
            <a:schemeClr val="dk1"/>
          </a:effectRef>
          <a:fontRef idx="minor">
            <a:schemeClr val="lt1"/>
          </a:fontRef>
        </p:style>
      </p:cxnSp>
      <p:cxnSp>
        <p:nvCxnSpPr>
          <p:cNvPr id="50" name="直接连接符 49"/>
          <p:cNvCxnSpPr/>
          <p:nvPr/>
        </p:nvCxnSpPr>
        <p:spPr>
          <a:xfrm flipV="1">
            <a:off x="3822700" y="3934460"/>
            <a:ext cx="0" cy="548005"/>
          </a:xfrm>
          <a:prstGeom prst="line">
            <a:avLst/>
          </a:prstGeom>
        </p:spPr>
        <p:style>
          <a:lnRef idx="2">
            <a:schemeClr val="dk1">
              <a:shade val="50000"/>
            </a:schemeClr>
          </a:lnRef>
          <a:fillRef idx="1">
            <a:schemeClr val="dk1"/>
          </a:fillRef>
          <a:effectRef idx="0">
            <a:schemeClr val="dk1"/>
          </a:effectRef>
          <a:fontRef idx="minor">
            <a:schemeClr val="lt1"/>
          </a:fontRef>
        </p:style>
      </p:cxnSp>
      <p:cxnSp>
        <p:nvCxnSpPr>
          <p:cNvPr id="51" name="直接连接符 50"/>
          <p:cNvCxnSpPr/>
          <p:nvPr/>
        </p:nvCxnSpPr>
        <p:spPr>
          <a:xfrm>
            <a:off x="3834765" y="3946525"/>
            <a:ext cx="158115" cy="0"/>
          </a:xfrm>
          <a:prstGeom prst="line">
            <a:avLst/>
          </a:prstGeom>
        </p:spPr>
        <p:style>
          <a:lnRef idx="2">
            <a:schemeClr val="dk1">
              <a:shade val="50000"/>
            </a:schemeClr>
          </a:lnRef>
          <a:fillRef idx="1">
            <a:schemeClr val="dk1"/>
          </a:fillRef>
          <a:effectRef idx="0">
            <a:schemeClr val="dk1"/>
          </a:effectRef>
          <a:fontRef idx="minor">
            <a:schemeClr val="lt1"/>
          </a:fontRef>
        </p:style>
      </p:cxnSp>
      <p:cxnSp>
        <p:nvCxnSpPr>
          <p:cNvPr id="52" name="直接连接符 51"/>
          <p:cNvCxnSpPr/>
          <p:nvPr/>
        </p:nvCxnSpPr>
        <p:spPr>
          <a:xfrm>
            <a:off x="4004945" y="3958590"/>
            <a:ext cx="0" cy="535940"/>
          </a:xfrm>
          <a:prstGeom prst="line">
            <a:avLst/>
          </a:prstGeom>
        </p:spPr>
        <p:style>
          <a:lnRef idx="2">
            <a:schemeClr val="dk1">
              <a:shade val="50000"/>
            </a:schemeClr>
          </a:lnRef>
          <a:fillRef idx="1">
            <a:schemeClr val="dk1"/>
          </a:fillRef>
          <a:effectRef idx="0">
            <a:schemeClr val="dk1"/>
          </a:effectRef>
          <a:fontRef idx="minor">
            <a:schemeClr val="lt1"/>
          </a:fontRef>
        </p:style>
      </p:cxnSp>
      <p:cxnSp>
        <p:nvCxnSpPr>
          <p:cNvPr id="53" name="直接连接符 52"/>
          <p:cNvCxnSpPr/>
          <p:nvPr/>
        </p:nvCxnSpPr>
        <p:spPr>
          <a:xfrm flipV="1">
            <a:off x="4029075" y="4457700"/>
            <a:ext cx="340995" cy="12700"/>
          </a:xfrm>
          <a:prstGeom prst="line">
            <a:avLst/>
          </a:prstGeom>
        </p:spPr>
        <p:style>
          <a:lnRef idx="2">
            <a:schemeClr val="dk1">
              <a:shade val="50000"/>
            </a:schemeClr>
          </a:lnRef>
          <a:fillRef idx="1">
            <a:schemeClr val="dk1"/>
          </a:fillRef>
          <a:effectRef idx="0">
            <a:schemeClr val="dk1"/>
          </a:effectRef>
          <a:fontRef idx="minor">
            <a:schemeClr val="lt1"/>
          </a:fontRef>
        </p:style>
      </p:cxnSp>
      <p:cxnSp>
        <p:nvCxnSpPr>
          <p:cNvPr id="54" name="直接连接符 53"/>
          <p:cNvCxnSpPr/>
          <p:nvPr/>
        </p:nvCxnSpPr>
        <p:spPr>
          <a:xfrm flipH="1" flipV="1">
            <a:off x="4356735" y="3946525"/>
            <a:ext cx="12700" cy="523875"/>
          </a:xfrm>
          <a:prstGeom prst="line">
            <a:avLst/>
          </a:prstGeom>
        </p:spPr>
        <p:style>
          <a:lnRef idx="2">
            <a:schemeClr val="dk1">
              <a:shade val="50000"/>
            </a:schemeClr>
          </a:lnRef>
          <a:fillRef idx="1">
            <a:schemeClr val="dk1"/>
          </a:fillRef>
          <a:effectRef idx="0">
            <a:schemeClr val="dk1"/>
          </a:effectRef>
          <a:fontRef idx="minor">
            <a:schemeClr val="lt1"/>
          </a:fontRef>
        </p:style>
      </p:cxnSp>
      <p:cxnSp>
        <p:nvCxnSpPr>
          <p:cNvPr id="55" name="直接连接符 54"/>
          <p:cNvCxnSpPr/>
          <p:nvPr/>
        </p:nvCxnSpPr>
        <p:spPr>
          <a:xfrm>
            <a:off x="4345305" y="3970655"/>
            <a:ext cx="182880" cy="0"/>
          </a:xfrm>
          <a:prstGeom prst="line">
            <a:avLst/>
          </a:prstGeom>
        </p:spPr>
        <p:style>
          <a:lnRef idx="2">
            <a:schemeClr val="dk1">
              <a:shade val="50000"/>
            </a:schemeClr>
          </a:lnRef>
          <a:fillRef idx="1">
            <a:schemeClr val="dk1"/>
          </a:fillRef>
          <a:effectRef idx="0">
            <a:schemeClr val="dk1"/>
          </a:effectRef>
          <a:fontRef idx="minor">
            <a:schemeClr val="lt1"/>
          </a:fontRef>
        </p:style>
      </p:cxnSp>
      <p:cxnSp>
        <p:nvCxnSpPr>
          <p:cNvPr id="57" name="直接连接符 56"/>
          <p:cNvCxnSpPr/>
          <p:nvPr/>
        </p:nvCxnSpPr>
        <p:spPr>
          <a:xfrm>
            <a:off x="4504055" y="3958590"/>
            <a:ext cx="0" cy="499110"/>
          </a:xfrm>
          <a:prstGeom prst="line">
            <a:avLst/>
          </a:prstGeom>
        </p:spPr>
        <p:style>
          <a:lnRef idx="2">
            <a:schemeClr val="dk1">
              <a:shade val="50000"/>
            </a:schemeClr>
          </a:lnRef>
          <a:fillRef idx="1">
            <a:schemeClr val="dk1"/>
          </a:fillRef>
          <a:effectRef idx="0">
            <a:schemeClr val="dk1"/>
          </a:effectRef>
          <a:fontRef idx="minor">
            <a:schemeClr val="lt1"/>
          </a:fontRef>
        </p:style>
      </p:cxnSp>
      <p:cxnSp>
        <p:nvCxnSpPr>
          <p:cNvPr id="58" name="直接连接符 57"/>
          <p:cNvCxnSpPr/>
          <p:nvPr/>
        </p:nvCxnSpPr>
        <p:spPr>
          <a:xfrm>
            <a:off x="4491990" y="4433570"/>
            <a:ext cx="170815" cy="0"/>
          </a:xfrm>
          <a:prstGeom prst="line">
            <a:avLst/>
          </a:prstGeom>
        </p:spPr>
        <p:style>
          <a:lnRef idx="2">
            <a:schemeClr val="dk1">
              <a:shade val="50000"/>
            </a:schemeClr>
          </a:lnRef>
          <a:fillRef idx="1">
            <a:schemeClr val="dk1"/>
          </a:fillRef>
          <a:effectRef idx="0">
            <a:schemeClr val="dk1"/>
          </a:effectRef>
          <a:fontRef idx="minor">
            <a:schemeClr val="lt1"/>
          </a:fontRef>
        </p:style>
      </p:cxnSp>
      <p:cxnSp>
        <p:nvCxnSpPr>
          <p:cNvPr id="59" name="直接连接符 58"/>
          <p:cNvCxnSpPr/>
          <p:nvPr/>
        </p:nvCxnSpPr>
        <p:spPr>
          <a:xfrm flipV="1">
            <a:off x="4674870" y="3958590"/>
            <a:ext cx="0" cy="474980"/>
          </a:xfrm>
          <a:prstGeom prst="line">
            <a:avLst/>
          </a:prstGeom>
        </p:spPr>
        <p:style>
          <a:lnRef idx="2">
            <a:schemeClr val="dk1">
              <a:shade val="50000"/>
            </a:schemeClr>
          </a:lnRef>
          <a:fillRef idx="1">
            <a:schemeClr val="dk1"/>
          </a:fillRef>
          <a:effectRef idx="0">
            <a:schemeClr val="dk1"/>
          </a:effectRef>
          <a:fontRef idx="minor">
            <a:schemeClr val="lt1"/>
          </a:fontRef>
        </p:style>
      </p:cxnSp>
      <p:cxnSp>
        <p:nvCxnSpPr>
          <p:cNvPr id="60" name="直接连接符 59"/>
          <p:cNvCxnSpPr/>
          <p:nvPr/>
        </p:nvCxnSpPr>
        <p:spPr>
          <a:xfrm>
            <a:off x="4650105" y="3958590"/>
            <a:ext cx="194945" cy="0"/>
          </a:xfrm>
          <a:prstGeom prst="line">
            <a:avLst/>
          </a:prstGeom>
        </p:spPr>
        <p:style>
          <a:lnRef idx="2">
            <a:schemeClr val="dk1">
              <a:shade val="50000"/>
            </a:schemeClr>
          </a:lnRef>
          <a:fillRef idx="1">
            <a:schemeClr val="dk1"/>
          </a:fillRef>
          <a:effectRef idx="0">
            <a:schemeClr val="dk1"/>
          </a:effectRef>
          <a:fontRef idx="minor">
            <a:schemeClr val="lt1"/>
          </a:fontRef>
        </p:style>
      </p:cxnSp>
      <p:cxnSp>
        <p:nvCxnSpPr>
          <p:cNvPr id="61" name="直接连接符 60"/>
          <p:cNvCxnSpPr/>
          <p:nvPr/>
        </p:nvCxnSpPr>
        <p:spPr>
          <a:xfrm>
            <a:off x="4845050" y="3970655"/>
            <a:ext cx="0" cy="499745"/>
          </a:xfrm>
          <a:prstGeom prst="line">
            <a:avLst/>
          </a:prstGeom>
        </p:spPr>
        <p:style>
          <a:lnRef idx="2">
            <a:schemeClr val="dk1">
              <a:shade val="50000"/>
            </a:schemeClr>
          </a:lnRef>
          <a:fillRef idx="1">
            <a:schemeClr val="dk1"/>
          </a:fillRef>
          <a:effectRef idx="0">
            <a:schemeClr val="dk1"/>
          </a:effectRef>
          <a:fontRef idx="minor">
            <a:schemeClr val="lt1"/>
          </a:fontRef>
        </p:style>
      </p:cxnSp>
      <p:cxnSp>
        <p:nvCxnSpPr>
          <p:cNvPr id="62" name="直接连接符 61"/>
          <p:cNvCxnSpPr/>
          <p:nvPr/>
        </p:nvCxnSpPr>
        <p:spPr>
          <a:xfrm>
            <a:off x="4857750" y="4433570"/>
            <a:ext cx="182245" cy="0"/>
          </a:xfrm>
          <a:prstGeom prst="line">
            <a:avLst/>
          </a:prstGeom>
        </p:spPr>
        <p:style>
          <a:lnRef idx="2">
            <a:schemeClr val="dk1">
              <a:shade val="50000"/>
            </a:schemeClr>
          </a:lnRef>
          <a:fillRef idx="1">
            <a:schemeClr val="dk1"/>
          </a:fillRef>
          <a:effectRef idx="0">
            <a:schemeClr val="dk1"/>
          </a:effectRef>
          <a:fontRef idx="minor">
            <a:schemeClr val="lt1"/>
          </a:fontRef>
        </p:style>
      </p:cxnSp>
      <p:cxnSp>
        <p:nvCxnSpPr>
          <p:cNvPr id="63" name="直接连接符 62"/>
          <p:cNvCxnSpPr/>
          <p:nvPr/>
        </p:nvCxnSpPr>
        <p:spPr>
          <a:xfrm flipV="1">
            <a:off x="5052695" y="3982720"/>
            <a:ext cx="0" cy="450850"/>
          </a:xfrm>
          <a:prstGeom prst="line">
            <a:avLst/>
          </a:prstGeom>
        </p:spPr>
        <p:style>
          <a:lnRef idx="2">
            <a:schemeClr val="dk1">
              <a:shade val="50000"/>
            </a:schemeClr>
          </a:lnRef>
          <a:fillRef idx="1">
            <a:schemeClr val="dk1"/>
          </a:fillRef>
          <a:effectRef idx="0">
            <a:schemeClr val="dk1"/>
          </a:effectRef>
          <a:fontRef idx="minor">
            <a:schemeClr val="lt1"/>
          </a:fontRef>
        </p:style>
      </p:cxnSp>
      <p:cxnSp>
        <p:nvCxnSpPr>
          <p:cNvPr id="64" name="直接连接符 63"/>
          <p:cNvCxnSpPr/>
          <p:nvPr/>
        </p:nvCxnSpPr>
        <p:spPr>
          <a:xfrm>
            <a:off x="5064760" y="3958590"/>
            <a:ext cx="158115" cy="0"/>
          </a:xfrm>
          <a:prstGeom prst="line">
            <a:avLst/>
          </a:prstGeom>
        </p:spPr>
        <p:style>
          <a:lnRef idx="2">
            <a:schemeClr val="dk1">
              <a:shade val="50000"/>
            </a:schemeClr>
          </a:lnRef>
          <a:fillRef idx="1">
            <a:schemeClr val="dk1"/>
          </a:fillRef>
          <a:effectRef idx="0">
            <a:schemeClr val="dk1"/>
          </a:effectRef>
          <a:fontRef idx="minor">
            <a:schemeClr val="lt1"/>
          </a:fontRef>
        </p:style>
      </p:cxnSp>
      <p:cxnSp>
        <p:nvCxnSpPr>
          <p:cNvPr id="65" name="直接连接符 64"/>
          <p:cNvCxnSpPr/>
          <p:nvPr/>
        </p:nvCxnSpPr>
        <p:spPr>
          <a:xfrm>
            <a:off x="5210810" y="3946525"/>
            <a:ext cx="0" cy="499110"/>
          </a:xfrm>
          <a:prstGeom prst="line">
            <a:avLst/>
          </a:prstGeom>
        </p:spPr>
        <p:style>
          <a:lnRef idx="2">
            <a:schemeClr val="dk1">
              <a:shade val="50000"/>
            </a:schemeClr>
          </a:lnRef>
          <a:fillRef idx="1">
            <a:schemeClr val="dk1"/>
          </a:fillRef>
          <a:effectRef idx="0">
            <a:schemeClr val="dk1"/>
          </a:effectRef>
          <a:fontRef idx="minor">
            <a:schemeClr val="lt1"/>
          </a:fontRef>
        </p:style>
      </p:cxnSp>
      <p:cxnSp>
        <p:nvCxnSpPr>
          <p:cNvPr id="66" name="直接连接符 65"/>
          <p:cNvCxnSpPr/>
          <p:nvPr/>
        </p:nvCxnSpPr>
        <p:spPr>
          <a:xfrm>
            <a:off x="5222875" y="4421505"/>
            <a:ext cx="133985" cy="0"/>
          </a:xfrm>
          <a:prstGeom prst="line">
            <a:avLst/>
          </a:prstGeom>
        </p:spPr>
        <p:style>
          <a:lnRef idx="2">
            <a:schemeClr val="dk1">
              <a:shade val="50000"/>
            </a:schemeClr>
          </a:lnRef>
          <a:fillRef idx="1">
            <a:schemeClr val="dk1"/>
          </a:fillRef>
          <a:effectRef idx="0">
            <a:schemeClr val="dk1"/>
          </a:effectRef>
          <a:fontRef idx="minor">
            <a:schemeClr val="lt1"/>
          </a:fontRef>
        </p:style>
      </p:cxnSp>
      <p:cxnSp>
        <p:nvCxnSpPr>
          <p:cNvPr id="67" name="直接连接符 66"/>
          <p:cNvCxnSpPr/>
          <p:nvPr/>
        </p:nvCxnSpPr>
        <p:spPr>
          <a:xfrm flipV="1">
            <a:off x="5356860" y="3958590"/>
            <a:ext cx="0" cy="462915"/>
          </a:xfrm>
          <a:prstGeom prst="line">
            <a:avLst/>
          </a:prstGeom>
        </p:spPr>
        <p:style>
          <a:lnRef idx="2">
            <a:schemeClr val="dk1">
              <a:shade val="50000"/>
            </a:schemeClr>
          </a:lnRef>
          <a:fillRef idx="1">
            <a:schemeClr val="dk1"/>
          </a:fillRef>
          <a:effectRef idx="0">
            <a:schemeClr val="dk1"/>
          </a:effectRef>
          <a:fontRef idx="minor">
            <a:schemeClr val="lt1"/>
          </a:fontRef>
        </p:style>
      </p:cxnSp>
      <p:cxnSp>
        <p:nvCxnSpPr>
          <p:cNvPr id="68" name="直接连接符 67"/>
          <p:cNvCxnSpPr/>
          <p:nvPr/>
        </p:nvCxnSpPr>
        <p:spPr>
          <a:xfrm>
            <a:off x="5356860" y="3946525"/>
            <a:ext cx="170815" cy="0"/>
          </a:xfrm>
          <a:prstGeom prst="line">
            <a:avLst/>
          </a:prstGeom>
        </p:spPr>
        <p:style>
          <a:lnRef idx="2">
            <a:schemeClr val="dk1">
              <a:shade val="50000"/>
            </a:schemeClr>
          </a:lnRef>
          <a:fillRef idx="1">
            <a:schemeClr val="dk1"/>
          </a:fillRef>
          <a:effectRef idx="0">
            <a:schemeClr val="dk1"/>
          </a:effectRef>
          <a:fontRef idx="minor">
            <a:schemeClr val="lt1"/>
          </a:fontRef>
        </p:style>
      </p:cxnSp>
      <p:cxnSp>
        <p:nvCxnSpPr>
          <p:cNvPr id="69" name="直接连接符 68"/>
          <p:cNvCxnSpPr/>
          <p:nvPr/>
        </p:nvCxnSpPr>
        <p:spPr>
          <a:xfrm>
            <a:off x="5527675" y="3946525"/>
            <a:ext cx="0" cy="462915"/>
          </a:xfrm>
          <a:prstGeom prst="line">
            <a:avLst/>
          </a:prstGeom>
        </p:spPr>
        <p:style>
          <a:lnRef idx="2">
            <a:schemeClr val="dk1">
              <a:shade val="50000"/>
            </a:schemeClr>
          </a:lnRef>
          <a:fillRef idx="1">
            <a:schemeClr val="dk1"/>
          </a:fillRef>
          <a:effectRef idx="0">
            <a:schemeClr val="dk1"/>
          </a:effectRef>
          <a:fontRef idx="minor">
            <a:schemeClr val="lt1"/>
          </a:fontRef>
        </p:style>
      </p:cxnSp>
      <p:cxnSp>
        <p:nvCxnSpPr>
          <p:cNvPr id="70" name="直接连接符 69"/>
          <p:cNvCxnSpPr/>
          <p:nvPr/>
        </p:nvCxnSpPr>
        <p:spPr>
          <a:xfrm>
            <a:off x="5551805" y="4421505"/>
            <a:ext cx="645795" cy="0"/>
          </a:xfrm>
          <a:prstGeom prst="line">
            <a:avLst/>
          </a:prstGeom>
        </p:spPr>
        <p:style>
          <a:lnRef idx="2">
            <a:schemeClr val="dk1">
              <a:shade val="50000"/>
            </a:schemeClr>
          </a:lnRef>
          <a:fillRef idx="1">
            <a:schemeClr val="dk1"/>
          </a:fillRef>
          <a:effectRef idx="0">
            <a:schemeClr val="dk1"/>
          </a:effectRef>
          <a:fontRef idx="minor">
            <a:schemeClr val="lt1"/>
          </a:fontRef>
        </p:style>
      </p:cxnSp>
      <p:cxnSp>
        <p:nvCxnSpPr>
          <p:cNvPr id="71" name="直接连接符 70"/>
          <p:cNvCxnSpPr/>
          <p:nvPr/>
        </p:nvCxnSpPr>
        <p:spPr>
          <a:xfrm flipV="1">
            <a:off x="6209665" y="3934460"/>
            <a:ext cx="0" cy="499110"/>
          </a:xfrm>
          <a:prstGeom prst="line">
            <a:avLst/>
          </a:prstGeom>
        </p:spPr>
        <p:style>
          <a:lnRef idx="2">
            <a:schemeClr val="dk1">
              <a:shade val="50000"/>
            </a:schemeClr>
          </a:lnRef>
          <a:fillRef idx="1">
            <a:schemeClr val="dk1"/>
          </a:fillRef>
          <a:effectRef idx="0">
            <a:schemeClr val="dk1"/>
          </a:effectRef>
          <a:fontRef idx="minor">
            <a:schemeClr val="lt1"/>
          </a:fontRef>
        </p:style>
      </p:cxnSp>
      <p:cxnSp>
        <p:nvCxnSpPr>
          <p:cNvPr id="72" name="直接连接符 71"/>
          <p:cNvCxnSpPr/>
          <p:nvPr/>
        </p:nvCxnSpPr>
        <p:spPr>
          <a:xfrm flipV="1">
            <a:off x="6197600" y="3909695"/>
            <a:ext cx="158115" cy="12065"/>
          </a:xfrm>
          <a:prstGeom prst="line">
            <a:avLst/>
          </a:prstGeom>
        </p:spPr>
        <p:style>
          <a:lnRef idx="2">
            <a:schemeClr val="dk1">
              <a:shade val="50000"/>
            </a:schemeClr>
          </a:lnRef>
          <a:fillRef idx="1">
            <a:schemeClr val="dk1"/>
          </a:fillRef>
          <a:effectRef idx="0">
            <a:schemeClr val="dk1"/>
          </a:effectRef>
          <a:fontRef idx="minor">
            <a:schemeClr val="lt1"/>
          </a:fontRef>
        </p:style>
      </p:cxnSp>
      <p:cxnSp>
        <p:nvCxnSpPr>
          <p:cNvPr id="73" name="直接连接符 72"/>
          <p:cNvCxnSpPr/>
          <p:nvPr/>
        </p:nvCxnSpPr>
        <p:spPr>
          <a:xfrm flipH="1">
            <a:off x="6367780" y="3909695"/>
            <a:ext cx="12065" cy="523875"/>
          </a:xfrm>
          <a:prstGeom prst="line">
            <a:avLst/>
          </a:prstGeom>
        </p:spPr>
        <p:style>
          <a:lnRef idx="2">
            <a:schemeClr val="dk1">
              <a:shade val="50000"/>
            </a:schemeClr>
          </a:lnRef>
          <a:fillRef idx="1">
            <a:schemeClr val="dk1"/>
          </a:fillRef>
          <a:effectRef idx="0">
            <a:schemeClr val="dk1"/>
          </a:effectRef>
          <a:fontRef idx="minor">
            <a:schemeClr val="lt1"/>
          </a:fontRef>
        </p:style>
      </p:cxnSp>
      <p:cxnSp>
        <p:nvCxnSpPr>
          <p:cNvPr id="74" name="直接连接符 73"/>
          <p:cNvCxnSpPr/>
          <p:nvPr/>
        </p:nvCxnSpPr>
        <p:spPr>
          <a:xfrm>
            <a:off x="6404610" y="4433570"/>
            <a:ext cx="267970" cy="0"/>
          </a:xfrm>
          <a:prstGeom prst="line">
            <a:avLst/>
          </a:prstGeom>
        </p:spPr>
        <p:style>
          <a:lnRef idx="2">
            <a:schemeClr val="dk1">
              <a:shade val="50000"/>
            </a:schemeClr>
          </a:lnRef>
          <a:fillRef idx="1">
            <a:schemeClr val="dk1"/>
          </a:fillRef>
          <a:effectRef idx="0">
            <a:schemeClr val="dk1"/>
          </a:effectRef>
          <a:fontRef idx="minor">
            <a:schemeClr val="lt1"/>
          </a:fontRef>
        </p:style>
      </p:cxn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0"/>
            <a:ext cx="9144000" cy="6858001"/>
            <a:chOff x="0" y="0"/>
            <a:chExt cx="9144000" cy="6858001"/>
          </a:xfrm>
        </p:grpSpPr>
        <p:sp>
          <p:nvSpPr>
            <p:cNvPr id="5" name="TextBox 4"/>
            <p:cNvSpPr txBox="1"/>
            <p:nvPr/>
          </p:nvSpPr>
          <p:spPr>
            <a:xfrm>
              <a:off x="332511" y="166255"/>
              <a:ext cx="4065270" cy="383540"/>
            </a:xfrm>
            <a:prstGeom prst="rect">
              <a:avLst/>
            </a:prstGeom>
            <a:noFill/>
          </p:spPr>
          <p:txBody>
            <a:bodyPr wrap="none" rtlCol="0">
              <a:spAutoFit/>
            </a:bodyPr>
            <a:lstStyle/>
            <a:p>
              <a:pPr algn="l"/>
              <a:r>
                <a:rPr lang="zh-CN" b="1" dirty="0">
                  <a:latin typeface="+mn-ea"/>
                  <a:sym typeface="+mn-ea"/>
                </a:rPr>
                <a:t>学习任务五  发动机故障灯常亮检修</a:t>
              </a:r>
              <a:endParaRPr lang="zh-CN" altLang="en-US" b="1" dirty="0">
                <a:latin typeface="+mn-ea"/>
              </a:endParaRPr>
            </a:p>
          </p:txBody>
        </p:sp>
        <p:pic>
          <p:nvPicPr>
            <p:cNvPr id="1030" name="Picture 6" descr="D:\Desktop\0007019889635643_b.jpg"/>
            <p:cNvPicPr>
              <a:picLocks noChangeAspect="1" noChangeArrowheads="1"/>
            </p:cNvPicPr>
            <p:nvPr/>
          </p:nvPicPr>
          <p:blipFill rotWithShape="1">
            <a:blip r:embed="rId1">
              <a:lum bright="70000" contrast="-70000"/>
              <a:extLst>
                <a:ext uri="{28A0092B-C50C-407E-A947-70E740481C1C}">
                  <a14:useLocalDpi xmlns:a14="http://schemas.microsoft.com/office/drawing/2010/main" val="0"/>
                </a:ext>
              </a:extLst>
            </a:blip>
            <a:srcRect t="24808" b="11971"/>
            <a:stretch>
              <a:fillRect/>
            </a:stretch>
          </p:blipFill>
          <p:spPr bwMode="auto">
            <a:xfrm>
              <a:off x="0" y="720437"/>
              <a:ext cx="9143999" cy="6137564"/>
            </a:xfrm>
            <a:prstGeom prst="rect">
              <a:avLst/>
            </a:prstGeom>
            <a:noFill/>
            <a:extLst>
              <a:ext uri="{909E8E84-426E-40DD-AFC4-6F175D3DCCD1}">
                <a14:hiddenFill xmlns:a14="http://schemas.microsoft.com/office/drawing/2010/main">
                  <a:solidFill>
                    <a:srgbClr val="FFFFFF"/>
                  </a:solidFill>
                </a14:hiddenFill>
              </a:ext>
            </a:extLst>
          </p:spPr>
        </p:pic>
        <p:sp>
          <p:nvSpPr>
            <p:cNvPr id="4" name="流程图: 过程 3"/>
            <p:cNvSpPr/>
            <p:nvPr/>
          </p:nvSpPr>
          <p:spPr>
            <a:xfrm flipV="1">
              <a:off x="346364" y="563880"/>
              <a:ext cx="7135092" cy="73429"/>
            </a:xfrm>
            <a:prstGeom prst="flowChartProcess">
              <a:avLst/>
            </a:prstGeom>
            <a:gradFill flip="none" rotWithShape="1">
              <a:gsLst>
                <a:gs pos="0">
                  <a:srgbClr val="5E9EFF"/>
                </a:gs>
                <a:gs pos="39999">
                  <a:srgbClr val="85C2FF"/>
                </a:gs>
                <a:gs pos="70000">
                  <a:srgbClr val="C4D6EB"/>
                </a:gs>
                <a:gs pos="100000">
                  <a:srgbClr val="FFEBFA"/>
                </a:gs>
              </a:gsLst>
              <a:lin ang="2700000" scaled="1"/>
              <a:tileRect/>
            </a:gradFill>
            <a:effectLst>
              <a:outerShdw dist="50800" sx="1000" sy="1000" algn="ctr" rotWithShape="0">
                <a:srgbClr val="000000"/>
              </a:outerShdw>
              <a:reflection endPos="0" dist="50800" dir="5400000" sy="-100000" algn="bl" rotWithShape="0"/>
              <a:softEdge rad="12700"/>
            </a:effectLst>
            <a:scene3d>
              <a:camera prst="orthographicFront"/>
              <a:lightRig rig="threePt" dir="t"/>
            </a:scene3d>
            <a:sp3d>
              <a:bevelB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31" name="Picture 7"/>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661962" y="0"/>
              <a:ext cx="1482038" cy="72043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30" name="Picture 6" descr="D:\Desktop\0007019889635643_b.jpg"/>
          <p:cNvPicPr>
            <a:picLocks noChangeAspect="1" noChangeArrowheads="1"/>
          </p:cNvPicPr>
          <p:nvPr/>
        </p:nvPicPr>
        <p:blipFill rotWithShape="1">
          <a:blip r:embed="rId1">
            <a:lum bright="70000" contrast="-70000"/>
            <a:extLst>
              <a:ext uri="{28A0092B-C50C-407E-A947-70E740481C1C}">
                <a14:useLocalDpi xmlns:a14="http://schemas.microsoft.com/office/drawing/2010/main" val="0"/>
              </a:ext>
            </a:extLst>
          </a:blip>
          <a:srcRect t="24808" b="11971"/>
          <a:stretch>
            <a:fillRect/>
          </a:stretch>
        </p:blipFill>
        <p:spPr bwMode="auto">
          <a:xfrm>
            <a:off x="0" y="720437"/>
            <a:ext cx="9143999" cy="6137564"/>
          </a:xfrm>
          <a:prstGeom prst="rect">
            <a:avLst/>
          </a:prstGeom>
          <a:noFill/>
          <a:ln>
            <a:solidFill>
              <a:schemeClr val="accent1"/>
            </a:solidFill>
          </a:ln>
          <a:extLst>
            <a:ext uri="{909E8E84-426E-40DD-AFC4-6F175D3DCCD1}">
              <a14:hiddenFill xmlns:a14="http://schemas.microsoft.com/office/drawing/2010/main">
                <a:solidFill>
                  <a:srgbClr val="FFFFFF"/>
                </a:solidFill>
              </a14:hiddenFill>
            </a:ext>
          </a:extLst>
        </p:spPr>
      </p:pic>
      <p:sp>
        <p:nvSpPr>
          <p:cNvPr id="4" name="流程图: 过程 3"/>
          <p:cNvSpPr/>
          <p:nvPr/>
        </p:nvSpPr>
        <p:spPr>
          <a:xfrm flipV="1">
            <a:off x="346364" y="563880"/>
            <a:ext cx="7135092" cy="73429"/>
          </a:xfrm>
          <a:prstGeom prst="flowChartProcess">
            <a:avLst/>
          </a:prstGeom>
          <a:gradFill flip="none" rotWithShape="1">
            <a:gsLst>
              <a:gs pos="0">
                <a:srgbClr val="5E9EFF"/>
              </a:gs>
              <a:gs pos="39999">
                <a:srgbClr val="85C2FF"/>
              </a:gs>
              <a:gs pos="70000">
                <a:srgbClr val="C4D6EB"/>
              </a:gs>
              <a:gs pos="100000">
                <a:srgbClr val="FFEBFA"/>
              </a:gs>
            </a:gsLst>
            <a:lin ang="2700000" scaled="1"/>
            <a:tileRect/>
          </a:gradFill>
          <a:effectLst>
            <a:outerShdw dist="50800" sx="1000" sy="1000" algn="ctr" rotWithShape="0">
              <a:srgbClr val="000000"/>
            </a:outerShdw>
            <a:reflection endPos="0" dist="50800" dir="5400000" sy="-100000" algn="bl" rotWithShape="0"/>
            <a:softEdge rad="12700"/>
          </a:effectLst>
          <a:scene3d>
            <a:camera prst="orthographicFront"/>
            <a:lightRig rig="threePt" dir="t"/>
          </a:scene3d>
          <a:sp3d>
            <a:bevelB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TextBox 4"/>
          <p:cNvSpPr txBox="1"/>
          <p:nvPr/>
        </p:nvSpPr>
        <p:spPr>
          <a:xfrm>
            <a:off x="332511" y="166255"/>
            <a:ext cx="4065270" cy="383540"/>
          </a:xfrm>
          <a:prstGeom prst="rect">
            <a:avLst/>
          </a:prstGeom>
          <a:noFill/>
        </p:spPr>
        <p:txBody>
          <a:bodyPr wrap="none" rtlCol="0">
            <a:spAutoFit/>
          </a:bodyPr>
          <a:lstStyle/>
          <a:p>
            <a:pPr algn="l"/>
            <a:r>
              <a:rPr lang="zh-CN" b="1" dirty="0">
                <a:latin typeface="+mn-ea"/>
              </a:rPr>
              <a:t>学习任务五  发动机故障灯常亮检修</a:t>
            </a:r>
            <a:endParaRPr lang="zh-CN" b="1" dirty="0">
              <a:latin typeface="+mn-ea"/>
            </a:endParaRPr>
          </a:p>
        </p:txBody>
      </p:sp>
      <p:pic>
        <p:nvPicPr>
          <p:cNvPr id="1031" name="Picture 7"/>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661962" y="0"/>
            <a:ext cx="1482038" cy="72043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aphicFrame>
        <p:nvGraphicFramePr>
          <p:cNvPr id="7" name="图示 6"/>
          <p:cNvGraphicFramePr/>
          <p:nvPr/>
        </p:nvGraphicFramePr>
        <p:xfrm>
          <a:off x="1731817" y="1747059"/>
          <a:ext cx="5999019" cy="310572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0"/>
            <a:ext cx="9144000" cy="6858001"/>
            <a:chOff x="0" y="0"/>
            <a:chExt cx="9144000" cy="6858001"/>
          </a:xfrm>
        </p:grpSpPr>
        <p:sp>
          <p:nvSpPr>
            <p:cNvPr id="5" name="TextBox 4"/>
            <p:cNvSpPr txBox="1"/>
            <p:nvPr/>
          </p:nvSpPr>
          <p:spPr>
            <a:xfrm>
              <a:off x="332511" y="166255"/>
              <a:ext cx="4065270" cy="383540"/>
            </a:xfrm>
            <a:prstGeom prst="rect">
              <a:avLst/>
            </a:prstGeom>
            <a:noFill/>
          </p:spPr>
          <p:txBody>
            <a:bodyPr wrap="none" rtlCol="0">
              <a:spAutoFit/>
            </a:bodyPr>
            <a:lstStyle/>
            <a:p>
              <a:pPr algn="l"/>
              <a:r>
                <a:rPr lang="zh-CN" b="1" dirty="0">
                  <a:latin typeface="+mn-ea"/>
                  <a:sym typeface="+mn-ea"/>
                </a:rPr>
                <a:t>学习任务五  发动机故障灯常亮检修</a:t>
              </a:r>
              <a:endParaRPr lang="zh-CN" altLang="en-US" b="1" dirty="0">
                <a:latin typeface="+mn-ea"/>
              </a:endParaRPr>
            </a:p>
          </p:txBody>
        </p:sp>
        <p:pic>
          <p:nvPicPr>
            <p:cNvPr id="1030" name="Picture 6" descr="D:\Desktop\0007019889635643_b.jpg"/>
            <p:cNvPicPr>
              <a:picLocks noChangeAspect="1" noChangeArrowheads="1"/>
            </p:cNvPicPr>
            <p:nvPr/>
          </p:nvPicPr>
          <p:blipFill rotWithShape="1">
            <a:blip r:embed="rId1">
              <a:lum bright="70000" contrast="-70000"/>
              <a:extLst>
                <a:ext uri="{28A0092B-C50C-407E-A947-70E740481C1C}">
                  <a14:useLocalDpi xmlns:a14="http://schemas.microsoft.com/office/drawing/2010/main" val="0"/>
                </a:ext>
              </a:extLst>
            </a:blip>
            <a:srcRect t="24808" b="11971"/>
            <a:stretch>
              <a:fillRect/>
            </a:stretch>
          </p:blipFill>
          <p:spPr bwMode="auto">
            <a:xfrm>
              <a:off x="0" y="720437"/>
              <a:ext cx="9143999" cy="6137564"/>
            </a:xfrm>
            <a:prstGeom prst="rect">
              <a:avLst/>
            </a:prstGeom>
            <a:noFill/>
            <a:extLst>
              <a:ext uri="{909E8E84-426E-40DD-AFC4-6F175D3DCCD1}">
                <a14:hiddenFill xmlns:a14="http://schemas.microsoft.com/office/drawing/2010/main">
                  <a:solidFill>
                    <a:srgbClr val="FFFFFF"/>
                  </a:solidFill>
                </a14:hiddenFill>
              </a:ext>
            </a:extLst>
          </p:spPr>
        </p:pic>
        <p:sp>
          <p:nvSpPr>
            <p:cNvPr id="4" name="流程图: 过程 3"/>
            <p:cNvSpPr/>
            <p:nvPr/>
          </p:nvSpPr>
          <p:spPr>
            <a:xfrm flipV="1">
              <a:off x="346364" y="563880"/>
              <a:ext cx="7135092" cy="73429"/>
            </a:xfrm>
            <a:prstGeom prst="flowChartProcess">
              <a:avLst/>
            </a:prstGeom>
            <a:gradFill flip="none" rotWithShape="1">
              <a:gsLst>
                <a:gs pos="0">
                  <a:srgbClr val="5E9EFF"/>
                </a:gs>
                <a:gs pos="39999">
                  <a:srgbClr val="85C2FF"/>
                </a:gs>
                <a:gs pos="70000">
                  <a:srgbClr val="C4D6EB"/>
                </a:gs>
                <a:gs pos="100000">
                  <a:srgbClr val="FFEBFA"/>
                </a:gs>
              </a:gsLst>
              <a:lin ang="2700000" scaled="1"/>
              <a:tileRect/>
            </a:gradFill>
            <a:effectLst>
              <a:outerShdw dist="50800" sx="1000" sy="1000" algn="ctr" rotWithShape="0">
                <a:srgbClr val="000000"/>
              </a:outerShdw>
              <a:reflection endPos="0" dist="50800" dir="5400000" sy="-100000" algn="bl" rotWithShape="0"/>
              <a:softEdge rad="12700"/>
            </a:effectLst>
            <a:scene3d>
              <a:camera prst="orthographicFront"/>
              <a:lightRig rig="threePt" dir="t"/>
            </a:scene3d>
            <a:sp3d>
              <a:bevelB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31" name="Picture 7"/>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661962" y="0"/>
              <a:ext cx="1482038" cy="72043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sp>
        <p:nvSpPr>
          <p:cNvPr id="3" name="矩形 2"/>
          <p:cNvSpPr/>
          <p:nvPr/>
        </p:nvSpPr>
        <p:spPr>
          <a:xfrm>
            <a:off x="451315" y="1227732"/>
            <a:ext cx="2339102" cy="461665"/>
          </a:xfrm>
          <a:prstGeom prst="rect">
            <a:avLst/>
          </a:prstGeom>
        </p:spPr>
        <p:txBody>
          <a:bodyPr wrap="none">
            <a:spAutoFit/>
          </a:bodyPr>
          <a:lstStyle/>
          <a:p>
            <a:r>
              <a:rPr lang="zh-CN" altLang="en-US" sz="2400" b="1" dirty="0">
                <a:latin typeface="微软雅黑" panose="020B0503020204020204" pitchFamily="34" charset="-122"/>
                <a:ea typeface="微软雅黑" panose="020B0503020204020204" pitchFamily="34" charset="-122"/>
              </a:rPr>
              <a:t>学习任务</a:t>
            </a:r>
            <a:r>
              <a:rPr lang="zh-CN" altLang="en-US" sz="2400" b="1" dirty="0" smtClean="0">
                <a:latin typeface="微软雅黑" panose="020B0503020204020204" pitchFamily="34" charset="-122"/>
                <a:ea typeface="微软雅黑" panose="020B0503020204020204" pitchFamily="34" charset="-122"/>
              </a:rPr>
              <a:t>描述：</a:t>
            </a:r>
            <a:endParaRPr lang="zh-CN" altLang="en-US" sz="2400" b="1" dirty="0">
              <a:latin typeface="微软雅黑" panose="020B0503020204020204" pitchFamily="34" charset="-122"/>
              <a:ea typeface="微软雅黑" panose="020B0503020204020204" pitchFamily="34" charset="-122"/>
            </a:endParaRPr>
          </a:p>
        </p:txBody>
      </p:sp>
      <p:sp>
        <p:nvSpPr>
          <p:cNvPr id="8" name="矩形 7"/>
          <p:cNvSpPr/>
          <p:nvPr/>
        </p:nvSpPr>
        <p:spPr>
          <a:xfrm>
            <a:off x="568035" y="2230021"/>
            <a:ext cx="7620001" cy="1938020"/>
          </a:xfrm>
          <a:prstGeom prst="rect">
            <a:avLst/>
          </a:prstGeom>
        </p:spPr>
        <p:txBody>
          <a:bodyPr wrap="square">
            <a:spAutoFit/>
          </a:bodyPr>
          <a:lstStyle/>
          <a:p>
            <a:r>
              <a:rPr lang="zh-CN" altLang="en-US" sz="2000" dirty="0" smtClean="0">
                <a:latin typeface="微软雅黑" panose="020B0503020204020204" pitchFamily="34" charset="-122"/>
                <a:ea typeface="微软雅黑" panose="020B0503020204020204" pitchFamily="34" charset="-122"/>
              </a:rPr>
              <a:t>       </a:t>
            </a:r>
            <a:r>
              <a:rPr sz="2000" dirty="0">
                <a:latin typeface="微软雅黑" panose="020B0503020204020204" pitchFamily="34" charset="-122"/>
                <a:ea typeface="微软雅黑" panose="020B0503020204020204" pitchFamily="34" charset="-122"/>
              </a:rPr>
              <a:t>一辆丰田威驰汽车行驶过程中出现故障灯亮，车身发抖、无力，伴随发动机转速很高，能闻到焦臭味，勉强开至修理厂进行诊断维修。李师傅在用电脑诊断仪读取故障码时发现仪器开不了机用不了电脑诊断；那李师傅会可能因无电脑诊断仪就进行不了读取故障码吗？那他会用那种方法来读取故障码和排除故障呢？若是你会如何去做呢？</a:t>
            </a:r>
            <a:endParaRPr sz="2000" dirty="0">
              <a:latin typeface="微软雅黑" panose="020B0503020204020204" pitchFamily="34" charset="-122"/>
              <a:ea typeface="微软雅黑" panose="020B0503020204020204" pitchFamily="34" charset="-122"/>
            </a:endParaRPr>
          </a:p>
        </p:txBody>
      </p:sp>
      <p:pic>
        <p:nvPicPr>
          <p:cNvPr id="6" name="图片 5" descr="20150914151024324"/>
          <p:cNvPicPr>
            <a:picLocks noChangeAspect="1"/>
          </p:cNvPicPr>
          <p:nvPr/>
        </p:nvPicPr>
        <p:blipFill>
          <a:blip r:embed="rId3"/>
          <a:srcRect r="-396" b="1801"/>
          <a:stretch>
            <a:fillRect/>
          </a:stretch>
        </p:blipFill>
        <p:spPr>
          <a:xfrm>
            <a:off x="4902835" y="4053840"/>
            <a:ext cx="4023360" cy="2146300"/>
          </a:xfrm>
          <a:prstGeom prst="rect">
            <a:avLst/>
          </a:prstGeom>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0"/>
            <a:ext cx="9144000" cy="6858001"/>
            <a:chOff x="0" y="0"/>
            <a:chExt cx="9144000" cy="6858001"/>
          </a:xfrm>
        </p:grpSpPr>
        <p:sp>
          <p:nvSpPr>
            <p:cNvPr id="5" name="TextBox 4"/>
            <p:cNvSpPr txBox="1"/>
            <p:nvPr/>
          </p:nvSpPr>
          <p:spPr>
            <a:xfrm>
              <a:off x="332511" y="166255"/>
              <a:ext cx="4065270" cy="383540"/>
            </a:xfrm>
            <a:prstGeom prst="rect">
              <a:avLst/>
            </a:prstGeom>
            <a:noFill/>
          </p:spPr>
          <p:txBody>
            <a:bodyPr wrap="none" rtlCol="0">
              <a:spAutoFit/>
            </a:bodyPr>
            <a:lstStyle/>
            <a:p>
              <a:pPr algn="l"/>
              <a:r>
                <a:rPr lang="zh-CN" b="1" dirty="0">
                  <a:latin typeface="+mn-ea"/>
                  <a:sym typeface="+mn-ea"/>
                </a:rPr>
                <a:t>学习任务五  发动机故障灯常亮检修</a:t>
              </a:r>
              <a:endParaRPr lang="zh-CN" altLang="en-US" b="1" dirty="0">
                <a:latin typeface="+mn-ea"/>
              </a:endParaRPr>
            </a:p>
          </p:txBody>
        </p:sp>
        <p:pic>
          <p:nvPicPr>
            <p:cNvPr id="1030" name="Picture 6" descr="D:\Desktop\0007019889635643_b.jpg"/>
            <p:cNvPicPr>
              <a:picLocks noChangeAspect="1" noChangeArrowheads="1"/>
            </p:cNvPicPr>
            <p:nvPr/>
          </p:nvPicPr>
          <p:blipFill rotWithShape="1">
            <a:blip r:embed="rId1">
              <a:lum bright="70000" contrast="-70000"/>
              <a:extLst>
                <a:ext uri="{28A0092B-C50C-407E-A947-70E740481C1C}">
                  <a14:useLocalDpi xmlns:a14="http://schemas.microsoft.com/office/drawing/2010/main" val="0"/>
                </a:ext>
              </a:extLst>
            </a:blip>
            <a:srcRect t="24808" b="11971"/>
            <a:stretch>
              <a:fillRect/>
            </a:stretch>
          </p:blipFill>
          <p:spPr bwMode="auto">
            <a:xfrm>
              <a:off x="0" y="720437"/>
              <a:ext cx="9143999" cy="6137564"/>
            </a:xfrm>
            <a:prstGeom prst="rect">
              <a:avLst/>
            </a:prstGeom>
            <a:noFill/>
            <a:extLst>
              <a:ext uri="{909E8E84-426E-40DD-AFC4-6F175D3DCCD1}">
                <a14:hiddenFill xmlns:a14="http://schemas.microsoft.com/office/drawing/2010/main">
                  <a:solidFill>
                    <a:srgbClr val="FFFFFF"/>
                  </a:solidFill>
                </a14:hiddenFill>
              </a:ext>
            </a:extLst>
          </p:spPr>
        </p:pic>
        <p:sp>
          <p:nvSpPr>
            <p:cNvPr id="4" name="流程图: 过程 3"/>
            <p:cNvSpPr/>
            <p:nvPr/>
          </p:nvSpPr>
          <p:spPr>
            <a:xfrm flipV="1">
              <a:off x="346364" y="563880"/>
              <a:ext cx="7135092" cy="73429"/>
            </a:xfrm>
            <a:prstGeom prst="flowChartProcess">
              <a:avLst/>
            </a:prstGeom>
            <a:gradFill flip="none" rotWithShape="1">
              <a:gsLst>
                <a:gs pos="0">
                  <a:srgbClr val="5E9EFF"/>
                </a:gs>
                <a:gs pos="39999">
                  <a:srgbClr val="85C2FF"/>
                </a:gs>
                <a:gs pos="70000">
                  <a:srgbClr val="C4D6EB"/>
                </a:gs>
                <a:gs pos="100000">
                  <a:srgbClr val="FFEBFA"/>
                </a:gs>
              </a:gsLst>
              <a:lin ang="2700000" scaled="1"/>
              <a:tileRect/>
            </a:gradFill>
            <a:effectLst>
              <a:outerShdw dist="50800" sx="1000" sy="1000" algn="ctr" rotWithShape="0">
                <a:srgbClr val="000000"/>
              </a:outerShdw>
              <a:reflection endPos="0" dist="50800" dir="5400000" sy="-100000" algn="bl" rotWithShape="0"/>
              <a:softEdge rad="12700"/>
            </a:effectLst>
            <a:scene3d>
              <a:camera prst="orthographicFront"/>
              <a:lightRig rig="threePt" dir="t"/>
            </a:scene3d>
            <a:sp3d>
              <a:bevelB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31" name="Picture 7"/>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661962" y="0"/>
              <a:ext cx="1482038" cy="72043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sp>
        <p:nvSpPr>
          <p:cNvPr id="3" name="矩形 2"/>
          <p:cNvSpPr/>
          <p:nvPr/>
        </p:nvSpPr>
        <p:spPr>
          <a:xfrm>
            <a:off x="2954065" y="839804"/>
            <a:ext cx="3611880" cy="398780"/>
          </a:xfrm>
          <a:prstGeom prst="rect">
            <a:avLst/>
          </a:prstGeom>
        </p:spPr>
        <p:txBody>
          <a:bodyPr wrap="none">
            <a:spAutoFit/>
          </a:bodyPr>
          <a:lstStyle/>
          <a:p>
            <a:pPr algn="l"/>
            <a:r>
              <a:rPr lang="zh-CN" altLang="en-US" sz="2000" dirty="0" smtClean="0">
                <a:solidFill>
                  <a:schemeClr val="dk1"/>
                </a:solidFill>
                <a:latin typeface="微软雅黑" panose="020B0503020204020204" pitchFamily="34" charset="-122"/>
                <a:ea typeface="微软雅黑" panose="020B0503020204020204" pitchFamily="34" charset="-122"/>
                <a:sym typeface="+mn-ea"/>
              </a:rPr>
              <a:t>学习活动</a:t>
            </a:r>
            <a:r>
              <a:rPr lang="en-US" altLang="en-US" sz="2000" dirty="0" smtClean="0">
                <a:solidFill>
                  <a:schemeClr val="dk1"/>
                </a:solidFill>
                <a:latin typeface="微软雅黑" panose="020B0503020204020204" pitchFamily="34" charset="-122"/>
                <a:ea typeface="微软雅黑" panose="020B0503020204020204" pitchFamily="34" charset="-122"/>
                <a:sym typeface="+mn-ea"/>
              </a:rPr>
              <a:t>1  </a:t>
            </a:r>
            <a:r>
              <a:rPr lang="zh-CN" altLang="en-US" sz="2000" dirty="0" smtClean="0">
                <a:solidFill>
                  <a:schemeClr val="dk1"/>
                </a:solidFill>
                <a:latin typeface="微软雅黑" panose="020B0503020204020204" pitchFamily="34" charset="-122"/>
                <a:ea typeface="微软雅黑" panose="020B0503020204020204" pitchFamily="34" charset="-122"/>
                <a:sym typeface="+mn-ea"/>
              </a:rPr>
              <a:t>诊断系统基本原理</a:t>
            </a:r>
            <a:endParaRPr lang="zh-CN" altLang="en-US" sz="2000" dirty="0">
              <a:latin typeface="微软雅黑" panose="020B0503020204020204" pitchFamily="34" charset="-122"/>
              <a:ea typeface="微软雅黑" panose="020B0503020204020204" pitchFamily="34" charset="-122"/>
            </a:endParaRPr>
          </a:p>
        </p:txBody>
      </p:sp>
      <p:sp>
        <p:nvSpPr>
          <p:cNvPr id="174087" name="矩形 174086"/>
          <p:cNvSpPr/>
          <p:nvPr/>
        </p:nvSpPr>
        <p:spPr>
          <a:xfrm>
            <a:off x="1087120" y="1517015"/>
            <a:ext cx="4387215" cy="383540"/>
          </a:xfrm>
          <a:prstGeom prst="rect">
            <a:avLst/>
          </a:prstGeom>
          <a:noFill/>
          <a:ln w="9525">
            <a:noFill/>
          </a:ln>
        </p:spPr>
        <p:txBody>
          <a:bodyPr wrap="square" anchor="t">
            <a:spAutoFit/>
          </a:bodyPr>
          <a:p>
            <a:pPr>
              <a:buClrTx/>
            </a:pPr>
            <a:r>
              <a:rPr lang="zh-CN" altLang="en-US" b="0" dirty="0">
                <a:solidFill>
                  <a:srgbClr val="FF0000"/>
                </a:solidFill>
                <a:latin typeface="黑体" panose="02010600030101010101" charset="-122"/>
                <a:ea typeface="黑体" panose="02010600030101010101" charset="-122"/>
              </a:rPr>
              <a:t>执行元件故障自诊断原理如下图所示。</a:t>
            </a:r>
            <a:endParaRPr lang="zh-CN" altLang="en-US" b="0" dirty="0">
              <a:solidFill>
                <a:srgbClr val="FF0000"/>
              </a:solidFill>
              <a:latin typeface="黑体" panose="02010600030101010101" charset="-122"/>
              <a:ea typeface="黑体" panose="02010600030101010101" charset="-122"/>
            </a:endParaRPr>
          </a:p>
        </p:txBody>
      </p:sp>
      <p:pic>
        <p:nvPicPr>
          <p:cNvPr id="174088" name="图片 174087" descr="1"/>
          <p:cNvPicPr>
            <a:picLocks noChangeAspect="1"/>
          </p:cNvPicPr>
          <p:nvPr/>
        </p:nvPicPr>
        <p:blipFill>
          <a:blip r:embed="rId3"/>
          <a:stretch>
            <a:fillRect/>
          </a:stretch>
        </p:blipFill>
        <p:spPr>
          <a:xfrm>
            <a:off x="1920875" y="2298065"/>
            <a:ext cx="4900295" cy="4366895"/>
          </a:xfrm>
          <a:prstGeom prst="rect">
            <a:avLst/>
          </a:prstGeom>
          <a:noFill/>
          <a:ln w="9525">
            <a:noFill/>
          </a:ln>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12700"/>
            <a:ext cx="9144000" cy="6858001"/>
            <a:chOff x="0" y="0"/>
            <a:chExt cx="9144000" cy="6858001"/>
          </a:xfrm>
        </p:grpSpPr>
        <p:sp>
          <p:nvSpPr>
            <p:cNvPr id="5" name="TextBox 4"/>
            <p:cNvSpPr txBox="1"/>
            <p:nvPr/>
          </p:nvSpPr>
          <p:spPr>
            <a:xfrm>
              <a:off x="332511" y="166255"/>
              <a:ext cx="4065270" cy="383540"/>
            </a:xfrm>
            <a:prstGeom prst="rect">
              <a:avLst/>
            </a:prstGeom>
            <a:noFill/>
          </p:spPr>
          <p:txBody>
            <a:bodyPr wrap="none" rtlCol="0">
              <a:spAutoFit/>
            </a:bodyPr>
            <a:lstStyle/>
            <a:p>
              <a:pPr algn="l"/>
              <a:r>
                <a:rPr lang="zh-CN" b="1" dirty="0">
                  <a:latin typeface="+mn-ea"/>
                  <a:sym typeface="+mn-ea"/>
                </a:rPr>
                <a:t>学习任务五  发动机故障灯常亮检修</a:t>
              </a:r>
              <a:endParaRPr lang="zh-CN" altLang="en-US" b="1" dirty="0">
                <a:latin typeface="+mn-ea"/>
              </a:endParaRPr>
            </a:p>
          </p:txBody>
        </p:sp>
        <p:pic>
          <p:nvPicPr>
            <p:cNvPr id="1030" name="Picture 6" descr="D:\Desktop\0007019889635643_b.jpg"/>
            <p:cNvPicPr>
              <a:picLocks noChangeAspect="1" noChangeArrowheads="1"/>
            </p:cNvPicPr>
            <p:nvPr/>
          </p:nvPicPr>
          <p:blipFill rotWithShape="1">
            <a:blip r:embed="rId1">
              <a:lum bright="70000" contrast="-70000"/>
              <a:extLst>
                <a:ext uri="{28A0092B-C50C-407E-A947-70E740481C1C}">
                  <a14:useLocalDpi xmlns:a14="http://schemas.microsoft.com/office/drawing/2010/main" val="0"/>
                </a:ext>
              </a:extLst>
            </a:blip>
            <a:srcRect t="24808" b="11971"/>
            <a:stretch>
              <a:fillRect/>
            </a:stretch>
          </p:blipFill>
          <p:spPr bwMode="auto">
            <a:xfrm>
              <a:off x="0" y="720437"/>
              <a:ext cx="9143999" cy="6137564"/>
            </a:xfrm>
            <a:prstGeom prst="rect">
              <a:avLst/>
            </a:prstGeom>
            <a:noFill/>
            <a:extLst>
              <a:ext uri="{909E8E84-426E-40DD-AFC4-6F175D3DCCD1}">
                <a14:hiddenFill xmlns:a14="http://schemas.microsoft.com/office/drawing/2010/main">
                  <a:solidFill>
                    <a:srgbClr val="FFFFFF"/>
                  </a:solidFill>
                </a14:hiddenFill>
              </a:ext>
            </a:extLst>
          </p:spPr>
        </p:pic>
        <p:sp>
          <p:nvSpPr>
            <p:cNvPr id="4" name="流程图: 过程 3"/>
            <p:cNvSpPr/>
            <p:nvPr/>
          </p:nvSpPr>
          <p:spPr>
            <a:xfrm flipV="1">
              <a:off x="346364" y="563880"/>
              <a:ext cx="7135092" cy="73429"/>
            </a:xfrm>
            <a:prstGeom prst="flowChartProcess">
              <a:avLst/>
            </a:prstGeom>
            <a:gradFill flip="none" rotWithShape="1">
              <a:gsLst>
                <a:gs pos="0">
                  <a:srgbClr val="5E9EFF"/>
                </a:gs>
                <a:gs pos="39999">
                  <a:srgbClr val="85C2FF"/>
                </a:gs>
                <a:gs pos="70000">
                  <a:srgbClr val="C4D6EB"/>
                </a:gs>
                <a:gs pos="100000">
                  <a:srgbClr val="FFEBFA"/>
                </a:gs>
              </a:gsLst>
              <a:lin ang="2700000" scaled="1"/>
              <a:tileRect/>
            </a:gradFill>
            <a:effectLst>
              <a:outerShdw dist="50800" sx="1000" sy="1000" algn="ctr" rotWithShape="0">
                <a:srgbClr val="000000"/>
              </a:outerShdw>
              <a:reflection endPos="0" dist="50800" dir="5400000" sy="-100000" algn="bl" rotWithShape="0"/>
              <a:softEdge rad="12700"/>
            </a:effectLst>
            <a:scene3d>
              <a:camera prst="orthographicFront"/>
              <a:lightRig rig="threePt" dir="t"/>
            </a:scene3d>
            <a:sp3d>
              <a:bevelB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31" name="Picture 7"/>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661962" y="0"/>
              <a:ext cx="1482038" cy="72043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sp>
        <p:nvSpPr>
          <p:cNvPr id="3" name="矩形 2"/>
          <p:cNvSpPr/>
          <p:nvPr/>
        </p:nvSpPr>
        <p:spPr>
          <a:xfrm>
            <a:off x="2385105" y="857584"/>
            <a:ext cx="4373880" cy="398780"/>
          </a:xfrm>
          <a:prstGeom prst="rect">
            <a:avLst/>
          </a:prstGeom>
        </p:spPr>
        <p:txBody>
          <a:bodyPr wrap="none">
            <a:spAutoFit/>
          </a:bodyPr>
          <a:p>
            <a:pPr algn="ctr"/>
            <a:r>
              <a:rPr lang="zh-CN" altLang="en-US" sz="2000" dirty="0" smtClean="0">
                <a:solidFill>
                  <a:schemeClr val="dk1"/>
                </a:solidFill>
                <a:latin typeface="微软雅黑" panose="020B0503020204020204" pitchFamily="34" charset="-122"/>
                <a:ea typeface="微软雅黑" panose="020B0503020204020204" pitchFamily="34" charset="-122"/>
                <a:sym typeface="+mn-ea"/>
              </a:rPr>
              <a:t>学习活动</a:t>
            </a:r>
            <a:r>
              <a:rPr lang="en-US" altLang="en-US" sz="2000" dirty="0" smtClean="0">
                <a:solidFill>
                  <a:schemeClr val="dk1"/>
                </a:solidFill>
                <a:latin typeface="微软雅黑" panose="020B0503020204020204" pitchFamily="34" charset="-122"/>
                <a:ea typeface="微软雅黑" panose="020B0503020204020204" pitchFamily="34" charset="-122"/>
                <a:sym typeface="+mn-ea"/>
              </a:rPr>
              <a:t>2  </a:t>
            </a:r>
            <a:r>
              <a:rPr lang="zh-CN" altLang="en-US" sz="2000" dirty="0" smtClean="0">
                <a:solidFill>
                  <a:schemeClr val="dk1"/>
                </a:solidFill>
                <a:latin typeface="微软雅黑" panose="020B0503020204020204" pitchFamily="34" charset="-122"/>
                <a:ea typeface="微软雅黑" panose="020B0503020204020204" pitchFamily="34" charset="-122"/>
                <a:sym typeface="+mn-ea"/>
              </a:rPr>
              <a:t>故障代码读取与清除方法</a:t>
            </a:r>
            <a:endParaRPr lang="zh-CN" altLang="en-US" sz="2000" dirty="0">
              <a:latin typeface="微软雅黑" panose="020B0503020204020204" pitchFamily="34" charset="-122"/>
              <a:ea typeface="微软雅黑" panose="020B0503020204020204" pitchFamily="34" charset="-122"/>
            </a:endParaRPr>
          </a:p>
        </p:txBody>
      </p:sp>
      <p:sp>
        <p:nvSpPr>
          <p:cNvPr id="7" name="矩形 6"/>
          <p:cNvSpPr/>
          <p:nvPr/>
        </p:nvSpPr>
        <p:spPr>
          <a:xfrm>
            <a:off x="461850" y="1477112"/>
            <a:ext cx="1960880" cy="398780"/>
          </a:xfrm>
          <a:prstGeom prst="rect">
            <a:avLst/>
          </a:prstGeom>
        </p:spPr>
        <p:txBody>
          <a:bodyPr wrap="none">
            <a:spAutoFit/>
          </a:bodyPr>
          <a:p>
            <a:pPr algn="l"/>
            <a:r>
              <a:rPr lang="zh-CN" altLang="en-US" sz="2000" dirty="0" smtClean="0">
                <a:latin typeface="微软雅黑" panose="020B0503020204020204" pitchFamily="34" charset="-122"/>
                <a:ea typeface="微软雅黑" panose="020B0503020204020204" pitchFamily="34" charset="-122"/>
              </a:rPr>
              <a:t>一、</a:t>
            </a:r>
            <a:r>
              <a:rPr lang="zh-CN" altLang="en-US" sz="2000" dirty="0">
                <a:latin typeface="微软雅黑" panose="020B0503020204020204" pitchFamily="34" charset="-122"/>
                <a:ea typeface="微软雅黑" panose="020B0503020204020204" pitchFamily="34" charset="-122"/>
              </a:rPr>
              <a:t>读取故障码</a:t>
            </a:r>
            <a:endParaRPr lang="zh-CN" altLang="en-US" sz="2000" dirty="0">
              <a:latin typeface="微软雅黑" panose="020B0503020204020204" pitchFamily="34" charset="-122"/>
              <a:ea typeface="微软雅黑" panose="020B0503020204020204" pitchFamily="34" charset="-122"/>
            </a:endParaRPr>
          </a:p>
        </p:txBody>
      </p:sp>
      <p:sp>
        <p:nvSpPr>
          <p:cNvPr id="8" name="矩形 7"/>
          <p:cNvSpPr/>
          <p:nvPr/>
        </p:nvSpPr>
        <p:spPr>
          <a:xfrm>
            <a:off x="596470" y="1875892"/>
            <a:ext cx="3374390" cy="398780"/>
          </a:xfrm>
          <a:prstGeom prst="rect">
            <a:avLst/>
          </a:prstGeom>
        </p:spPr>
        <p:txBody>
          <a:bodyPr wrap="none">
            <a:spAutoFit/>
          </a:bodyPr>
          <a:p>
            <a:pPr algn="l"/>
            <a:r>
              <a:rPr lang="zh-CN" altLang="en-US" sz="2000" b="1" dirty="0">
                <a:latin typeface="宋体" panose="02010600030101010101" pitchFamily="2" charset="-122"/>
                <a:ea typeface="宋体" panose="02010600030101010101" pitchFamily="2" charset="-122"/>
                <a:cs typeface="宋体" panose="02010600030101010101" pitchFamily="2" charset="-122"/>
              </a:rPr>
              <a:t>1、人工的方法读取故障代码</a:t>
            </a:r>
            <a:endParaRPr lang="zh-CN" altLang="en-US" sz="2000" b="1" dirty="0">
              <a:latin typeface="宋体" panose="02010600030101010101" pitchFamily="2" charset="-122"/>
              <a:ea typeface="宋体" panose="02010600030101010101" pitchFamily="2" charset="-122"/>
              <a:cs typeface="宋体" panose="02010600030101010101" pitchFamily="2" charset="-122"/>
            </a:endParaRPr>
          </a:p>
        </p:txBody>
      </p:sp>
      <p:sp>
        <p:nvSpPr>
          <p:cNvPr id="100" name="文本框 99"/>
          <p:cNvSpPr txBox="1"/>
          <p:nvPr/>
        </p:nvSpPr>
        <p:spPr>
          <a:xfrm>
            <a:off x="942340" y="2370455"/>
            <a:ext cx="6720205" cy="2399665"/>
          </a:xfrm>
          <a:prstGeom prst="rect">
            <a:avLst/>
          </a:prstGeom>
          <a:noFill/>
          <a:ln w="9525">
            <a:noFill/>
          </a:ln>
        </p:spPr>
        <p:txBody>
          <a:bodyPr wrap="square">
            <a:spAutoFit/>
          </a:bodyPr>
          <a:p>
            <a:pPr indent="304800">
              <a:lnSpc>
                <a:spcPct val="150000"/>
              </a:lnSpc>
            </a:pPr>
            <a:r>
              <a:rPr lang="en-US" sz="2000" b="1">
                <a:solidFill>
                  <a:srgbClr val="000000"/>
                </a:solidFill>
                <a:latin typeface="宋体" panose="02010600030101010101" pitchFamily="2" charset="-122"/>
                <a:ea typeface="宋体" panose="02010600030101010101" pitchFamily="2" charset="-122"/>
                <a:cs typeface="宋体" panose="02010600030101010101" pitchFamily="2" charset="-122"/>
              </a:rPr>
              <a:t>⑴ </a:t>
            </a:r>
            <a:r>
              <a:rPr lang="zh-CN" sz="2000" b="1">
                <a:solidFill>
                  <a:srgbClr val="000000"/>
                </a:solidFill>
                <a:latin typeface="宋体" panose="02010600030101010101" pitchFamily="2" charset="-122"/>
                <a:ea typeface="宋体" panose="02010600030101010101" pitchFamily="2" charset="-122"/>
                <a:cs typeface="宋体" panose="02010600030101010101" pitchFamily="2" charset="-122"/>
              </a:rPr>
              <a:t>在读取故障代码之前，应使发动机满足以下条件：</a:t>
            </a:r>
            <a:endParaRPr lang="zh-CN" sz="2000" b="1">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304800">
              <a:lnSpc>
                <a:spcPct val="150000"/>
              </a:lnSpc>
            </a:pPr>
            <a:r>
              <a:rPr lang="zh-CN" sz="2000" b="1">
                <a:solidFill>
                  <a:srgbClr val="FF0000"/>
                </a:solidFill>
                <a:latin typeface="宋体" panose="02010600030101010101" pitchFamily="2" charset="-122"/>
                <a:ea typeface="宋体" panose="02010600030101010101" pitchFamily="2" charset="-122"/>
                <a:cs typeface="宋体" panose="02010600030101010101" pitchFamily="2" charset="-122"/>
              </a:rPr>
              <a:t>① 蓄电池电压高于l1 V。② 节气门完全关闭(节气门位置传感器内的怠速开关闭合)。③ 变速器位于停车挡或空挡。④ 关闭所有附属设备(如空调、音响、灯光等)。</a:t>
            </a:r>
            <a:endParaRPr lang="zh-CN" altLang="en-US" sz="2000" b="1">
              <a:solidFill>
                <a:srgbClr val="FF0000"/>
              </a:solidFill>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45720"/>
            <a:ext cx="9144000" cy="6858001"/>
            <a:chOff x="0" y="0"/>
            <a:chExt cx="9144000" cy="6858001"/>
          </a:xfrm>
        </p:grpSpPr>
        <p:sp>
          <p:nvSpPr>
            <p:cNvPr id="5" name="TextBox 4"/>
            <p:cNvSpPr txBox="1"/>
            <p:nvPr/>
          </p:nvSpPr>
          <p:spPr>
            <a:xfrm>
              <a:off x="332511" y="166255"/>
              <a:ext cx="4065270" cy="383540"/>
            </a:xfrm>
            <a:prstGeom prst="rect">
              <a:avLst/>
            </a:prstGeom>
            <a:noFill/>
          </p:spPr>
          <p:txBody>
            <a:bodyPr wrap="none" rtlCol="0">
              <a:spAutoFit/>
            </a:bodyPr>
            <a:lstStyle/>
            <a:p>
              <a:pPr algn="l"/>
              <a:r>
                <a:rPr lang="zh-CN" b="1" dirty="0">
                  <a:latin typeface="+mn-ea"/>
                  <a:sym typeface="+mn-ea"/>
                </a:rPr>
                <a:t>学习任务五  发动机故障灯常亮检修</a:t>
              </a:r>
              <a:endParaRPr lang="zh-CN" altLang="en-US" b="1" dirty="0">
                <a:latin typeface="+mn-ea"/>
              </a:endParaRPr>
            </a:p>
          </p:txBody>
        </p:sp>
        <p:pic>
          <p:nvPicPr>
            <p:cNvPr id="1030" name="Picture 6" descr="D:\Desktop\0007019889635643_b.jpg"/>
            <p:cNvPicPr>
              <a:picLocks noChangeAspect="1" noChangeArrowheads="1"/>
            </p:cNvPicPr>
            <p:nvPr/>
          </p:nvPicPr>
          <p:blipFill rotWithShape="1">
            <a:blip r:embed="rId1">
              <a:lum bright="70000" contrast="-70000"/>
              <a:extLst>
                <a:ext uri="{28A0092B-C50C-407E-A947-70E740481C1C}">
                  <a14:useLocalDpi xmlns:a14="http://schemas.microsoft.com/office/drawing/2010/main" val="0"/>
                </a:ext>
              </a:extLst>
            </a:blip>
            <a:srcRect t="24808" b="11971"/>
            <a:stretch>
              <a:fillRect/>
            </a:stretch>
          </p:blipFill>
          <p:spPr bwMode="auto">
            <a:xfrm>
              <a:off x="0" y="720437"/>
              <a:ext cx="9143999" cy="6137564"/>
            </a:xfrm>
            <a:prstGeom prst="rect">
              <a:avLst/>
            </a:prstGeom>
            <a:noFill/>
            <a:extLst>
              <a:ext uri="{909E8E84-426E-40DD-AFC4-6F175D3DCCD1}">
                <a14:hiddenFill xmlns:a14="http://schemas.microsoft.com/office/drawing/2010/main">
                  <a:solidFill>
                    <a:srgbClr val="FFFFFF"/>
                  </a:solidFill>
                </a14:hiddenFill>
              </a:ext>
            </a:extLst>
          </p:spPr>
        </p:pic>
        <p:sp>
          <p:nvSpPr>
            <p:cNvPr id="4" name="流程图: 过程 3"/>
            <p:cNvSpPr/>
            <p:nvPr/>
          </p:nvSpPr>
          <p:spPr>
            <a:xfrm flipV="1">
              <a:off x="346364" y="563880"/>
              <a:ext cx="7135092" cy="73429"/>
            </a:xfrm>
            <a:prstGeom prst="flowChartProcess">
              <a:avLst/>
            </a:prstGeom>
            <a:gradFill flip="none" rotWithShape="1">
              <a:gsLst>
                <a:gs pos="0">
                  <a:srgbClr val="5E9EFF"/>
                </a:gs>
                <a:gs pos="39999">
                  <a:srgbClr val="85C2FF"/>
                </a:gs>
                <a:gs pos="70000">
                  <a:srgbClr val="C4D6EB"/>
                </a:gs>
                <a:gs pos="100000">
                  <a:srgbClr val="FFEBFA"/>
                </a:gs>
              </a:gsLst>
              <a:lin ang="2700000" scaled="1"/>
              <a:tileRect/>
            </a:gradFill>
            <a:effectLst>
              <a:outerShdw dist="50800" sx="1000" sy="1000" algn="ctr" rotWithShape="0">
                <a:srgbClr val="000000"/>
              </a:outerShdw>
              <a:reflection endPos="0" dist="50800" dir="5400000" sy="-100000" algn="bl" rotWithShape="0"/>
              <a:softEdge rad="12700"/>
            </a:effectLst>
            <a:scene3d>
              <a:camera prst="orthographicFront"/>
              <a:lightRig rig="threePt" dir="t"/>
            </a:scene3d>
            <a:sp3d>
              <a:bevelB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31" name="Picture 7"/>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661962" y="0"/>
              <a:ext cx="1482038" cy="72043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sp>
        <p:nvSpPr>
          <p:cNvPr id="100" name="文本框 99"/>
          <p:cNvSpPr txBox="1"/>
          <p:nvPr/>
        </p:nvSpPr>
        <p:spPr>
          <a:xfrm>
            <a:off x="346075" y="868680"/>
            <a:ext cx="3773170" cy="398780"/>
          </a:xfrm>
          <a:prstGeom prst="rect">
            <a:avLst/>
          </a:prstGeom>
          <a:noFill/>
          <a:ln w="9525">
            <a:noFill/>
          </a:ln>
        </p:spPr>
        <p:txBody>
          <a:bodyPr wrap="square">
            <a:spAutoFit/>
          </a:bodyPr>
          <a:p>
            <a:pPr indent="304800"/>
            <a:r>
              <a:rPr lang="en-US" sz="2000" b="1">
                <a:solidFill>
                  <a:srgbClr val="000000"/>
                </a:solidFill>
                <a:latin typeface="宋体" panose="02010600030101010101" pitchFamily="2" charset="-122"/>
                <a:ea typeface="宋体" panose="02010600030101010101" pitchFamily="2" charset="-122"/>
                <a:cs typeface="宋体" panose="02010600030101010101" pitchFamily="2" charset="-122"/>
              </a:rPr>
              <a:t>⑵ </a:t>
            </a:r>
            <a:r>
              <a:rPr lang="zh-CN" sz="2000" b="1">
                <a:solidFill>
                  <a:srgbClr val="000000"/>
                </a:solidFill>
                <a:latin typeface="宋体" panose="02010600030101010101" pitchFamily="2" charset="-122"/>
                <a:ea typeface="宋体" panose="02010600030101010101" pitchFamily="2" charset="-122"/>
                <a:cs typeface="宋体" panose="02010600030101010101" pitchFamily="2" charset="-122"/>
              </a:rPr>
              <a:t>读取故障码的操作方法</a:t>
            </a:r>
            <a:endParaRPr lang="zh-CN" altLang="en-US" sz="2000" b="1">
              <a:latin typeface="宋体" panose="02010600030101010101" pitchFamily="2" charset="-122"/>
              <a:ea typeface="宋体" panose="02010600030101010101" pitchFamily="2" charset="-122"/>
              <a:cs typeface="宋体" panose="02010600030101010101" pitchFamily="2" charset="-122"/>
            </a:endParaRPr>
          </a:p>
        </p:txBody>
      </p:sp>
      <p:sp>
        <p:nvSpPr>
          <p:cNvPr id="3" name="文本框 2"/>
          <p:cNvSpPr txBox="1"/>
          <p:nvPr/>
        </p:nvSpPr>
        <p:spPr>
          <a:xfrm>
            <a:off x="923925" y="1519555"/>
            <a:ext cx="3821430" cy="383540"/>
          </a:xfrm>
          <a:prstGeom prst="rect">
            <a:avLst/>
          </a:prstGeom>
          <a:noFill/>
        </p:spPr>
        <p:txBody>
          <a:bodyPr wrap="none" rtlCol="0" anchor="t">
            <a:spAutoFit/>
          </a:bodyPr>
          <a:p>
            <a:r>
              <a:rPr lang="zh-CN" altLang="en-US" b="1" dirty="0">
                <a:solidFill>
                  <a:srgbClr val="FF0000"/>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sym typeface="+mn-ea"/>
              </a:rPr>
              <a:t>进入故障自诊断测试状态的方法：</a:t>
            </a:r>
            <a:endParaRPr lang="zh-CN" altLang="en-US" b="1" dirty="0">
              <a:solidFill>
                <a:srgbClr val="FF0000"/>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sym typeface="+mn-ea"/>
            </a:endParaRPr>
          </a:p>
        </p:txBody>
      </p:sp>
      <p:pic>
        <p:nvPicPr>
          <p:cNvPr id="6" name="图片 5" descr="3"/>
          <p:cNvPicPr>
            <a:picLocks noChangeAspect="1"/>
          </p:cNvPicPr>
          <p:nvPr/>
        </p:nvPicPr>
        <p:blipFill>
          <a:blip r:embed="rId3"/>
          <a:stretch>
            <a:fillRect/>
          </a:stretch>
        </p:blipFill>
        <p:spPr>
          <a:xfrm>
            <a:off x="89535" y="3537585"/>
            <a:ext cx="8964613" cy="2209800"/>
          </a:xfrm>
          <a:prstGeom prst="rect">
            <a:avLst/>
          </a:prstGeom>
          <a:noFill/>
          <a:ln w="9525">
            <a:noFill/>
          </a:ln>
        </p:spPr>
      </p:pic>
      <p:sp>
        <p:nvSpPr>
          <p:cNvPr id="7" name="文本框 6"/>
          <p:cNvSpPr txBox="1"/>
          <p:nvPr/>
        </p:nvSpPr>
        <p:spPr>
          <a:xfrm>
            <a:off x="758190" y="2424430"/>
            <a:ext cx="7564755" cy="675640"/>
          </a:xfrm>
          <a:prstGeom prst="rect">
            <a:avLst/>
          </a:prstGeom>
          <a:noFill/>
        </p:spPr>
        <p:txBody>
          <a:bodyPr wrap="square" rtlCol="0">
            <a:spAutoFit/>
          </a:bodyPr>
          <a:p>
            <a:pPr algn="l"/>
            <a:r>
              <a:rPr lang="zh-CN" altLang="en-US" b="1"/>
              <a:t>找到诊断盒用专用短接导线将TE和E1两插孔相连接，后</a:t>
            </a:r>
            <a:r>
              <a:rPr lang="zh-CN" altLang="en-US" b="1">
                <a:sym typeface="+mn-ea"/>
              </a:rPr>
              <a:t>打开点火开关但不起动发动机。</a:t>
            </a:r>
            <a:endParaRPr lang="zh-CN" altLang="en-US" b="1"/>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0"/>
            <a:ext cx="9144000" cy="6858001"/>
            <a:chOff x="0" y="0"/>
            <a:chExt cx="9144000" cy="6858001"/>
          </a:xfrm>
        </p:grpSpPr>
        <p:sp>
          <p:nvSpPr>
            <p:cNvPr id="5" name="TextBox 4"/>
            <p:cNvSpPr txBox="1"/>
            <p:nvPr/>
          </p:nvSpPr>
          <p:spPr>
            <a:xfrm>
              <a:off x="332511" y="166255"/>
              <a:ext cx="4065270" cy="383540"/>
            </a:xfrm>
            <a:prstGeom prst="rect">
              <a:avLst/>
            </a:prstGeom>
            <a:noFill/>
          </p:spPr>
          <p:txBody>
            <a:bodyPr wrap="none" rtlCol="0">
              <a:spAutoFit/>
            </a:bodyPr>
            <a:lstStyle/>
            <a:p>
              <a:pPr algn="l"/>
              <a:r>
                <a:rPr lang="zh-CN" b="1" dirty="0">
                  <a:latin typeface="+mn-ea"/>
                  <a:sym typeface="+mn-ea"/>
                </a:rPr>
                <a:t>学习任务五  发动机故障灯常亮检修</a:t>
              </a:r>
              <a:endParaRPr lang="zh-CN" altLang="en-US" b="1" dirty="0">
                <a:latin typeface="+mn-ea"/>
              </a:endParaRPr>
            </a:p>
          </p:txBody>
        </p:sp>
        <p:pic>
          <p:nvPicPr>
            <p:cNvPr id="1030" name="Picture 6" descr="D:\Desktop\0007019889635643_b.jpg"/>
            <p:cNvPicPr>
              <a:picLocks noChangeAspect="1" noChangeArrowheads="1"/>
            </p:cNvPicPr>
            <p:nvPr/>
          </p:nvPicPr>
          <p:blipFill rotWithShape="1">
            <a:blip r:embed="rId1">
              <a:lum bright="70000" contrast="-70000"/>
              <a:extLst>
                <a:ext uri="{28A0092B-C50C-407E-A947-70E740481C1C}">
                  <a14:useLocalDpi xmlns:a14="http://schemas.microsoft.com/office/drawing/2010/main" val="0"/>
                </a:ext>
              </a:extLst>
            </a:blip>
            <a:srcRect t="24808" b="11971"/>
            <a:stretch>
              <a:fillRect/>
            </a:stretch>
          </p:blipFill>
          <p:spPr bwMode="auto">
            <a:xfrm>
              <a:off x="0" y="720437"/>
              <a:ext cx="9143999" cy="6137564"/>
            </a:xfrm>
            <a:prstGeom prst="rect">
              <a:avLst/>
            </a:prstGeom>
            <a:noFill/>
            <a:extLst>
              <a:ext uri="{909E8E84-426E-40DD-AFC4-6F175D3DCCD1}">
                <a14:hiddenFill xmlns:a14="http://schemas.microsoft.com/office/drawing/2010/main">
                  <a:solidFill>
                    <a:srgbClr val="FFFFFF"/>
                  </a:solidFill>
                </a14:hiddenFill>
              </a:ext>
            </a:extLst>
          </p:spPr>
        </p:pic>
        <p:sp>
          <p:nvSpPr>
            <p:cNvPr id="4" name="流程图: 过程 3"/>
            <p:cNvSpPr/>
            <p:nvPr/>
          </p:nvSpPr>
          <p:spPr>
            <a:xfrm flipV="1">
              <a:off x="346364" y="563880"/>
              <a:ext cx="7135092" cy="73429"/>
            </a:xfrm>
            <a:prstGeom prst="flowChartProcess">
              <a:avLst/>
            </a:prstGeom>
            <a:gradFill flip="none" rotWithShape="1">
              <a:gsLst>
                <a:gs pos="0">
                  <a:srgbClr val="5E9EFF"/>
                </a:gs>
                <a:gs pos="39999">
                  <a:srgbClr val="85C2FF"/>
                </a:gs>
                <a:gs pos="70000">
                  <a:srgbClr val="C4D6EB"/>
                </a:gs>
                <a:gs pos="100000">
                  <a:srgbClr val="FFEBFA"/>
                </a:gs>
              </a:gsLst>
              <a:lin ang="2700000" scaled="1"/>
              <a:tileRect/>
            </a:gradFill>
            <a:effectLst>
              <a:outerShdw dist="50800" sx="1000" sy="1000" algn="ctr" rotWithShape="0">
                <a:srgbClr val="000000"/>
              </a:outerShdw>
              <a:reflection endPos="0" dist="50800" dir="5400000" sy="-100000" algn="bl" rotWithShape="0"/>
              <a:softEdge rad="12700"/>
            </a:effectLst>
            <a:scene3d>
              <a:camera prst="orthographicFront"/>
              <a:lightRig rig="threePt" dir="t"/>
            </a:scene3d>
            <a:sp3d>
              <a:bevelB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31" name="Picture 7"/>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661962" y="0"/>
              <a:ext cx="1482038" cy="72043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sp>
        <p:nvSpPr>
          <p:cNvPr id="8" name="矩形 7"/>
          <p:cNvSpPr/>
          <p:nvPr/>
        </p:nvSpPr>
        <p:spPr>
          <a:xfrm>
            <a:off x="442800" y="928472"/>
            <a:ext cx="3629660" cy="398780"/>
          </a:xfrm>
          <a:prstGeom prst="rect">
            <a:avLst/>
          </a:prstGeom>
        </p:spPr>
        <p:txBody>
          <a:bodyPr wrap="none">
            <a:spAutoFit/>
          </a:bodyPr>
          <a:p>
            <a:pPr algn="l"/>
            <a:r>
              <a:rPr lang="zh-CN" altLang="en-US" sz="2000" b="1" dirty="0">
                <a:latin typeface="宋体" panose="02010600030101010101" pitchFamily="2" charset="-122"/>
                <a:ea typeface="宋体" panose="02010600030101010101" pitchFamily="2" charset="-122"/>
                <a:cs typeface="宋体" panose="02010600030101010101" pitchFamily="2" charset="-122"/>
              </a:rPr>
              <a:t>2、电脑检测仪器读取故障代码</a:t>
            </a:r>
            <a:endParaRPr lang="zh-CN" altLang="en-US" sz="2000" b="1" dirty="0">
              <a:latin typeface="宋体" panose="02010600030101010101" pitchFamily="2" charset="-122"/>
              <a:ea typeface="宋体" panose="02010600030101010101" pitchFamily="2" charset="-122"/>
              <a:cs typeface="宋体" panose="02010600030101010101" pitchFamily="2" charset="-122"/>
            </a:endParaRPr>
          </a:p>
        </p:txBody>
      </p:sp>
      <p:pic>
        <p:nvPicPr>
          <p:cNvPr id="100" name="图片 99"/>
          <p:cNvPicPr/>
          <p:nvPr/>
        </p:nvPicPr>
        <p:blipFill>
          <a:blip r:embed="rId3"/>
          <a:stretch>
            <a:fillRect/>
          </a:stretch>
        </p:blipFill>
        <p:spPr>
          <a:xfrm>
            <a:off x="1144270" y="2708910"/>
            <a:ext cx="2157095" cy="2160270"/>
          </a:xfrm>
          <a:prstGeom prst="rect">
            <a:avLst/>
          </a:prstGeom>
          <a:noFill/>
          <a:ln w="9525">
            <a:noFill/>
          </a:ln>
        </p:spPr>
      </p:pic>
      <p:pic>
        <p:nvPicPr>
          <p:cNvPr id="101" name="图片 100"/>
          <p:cNvPicPr/>
          <p:nvPr/>
        </p:nvPicPr>
        <p:blipFill>
          <a:blip r:embed="rId4"/>
          <a:stretch>
            <a:fillRect/>
          </a:stretch>
        </p:blipFill>
        <p:spPr>
          <a:xfrm>
            <a:off x="3301365" y="2332355"/>
            <a:ext cx="4500880" cy="2560955"/>
          </a:xfrm>
          <a:prstGeom prst="rect">
            <a:avLst/>
          </a:prstGeom>
          <a:noFill/>
          <a:ln w="9525">
            <a:noFill/>
          </a:ln>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0"/>
            <a:ext cx="9144000" cy="6858001"/>
            <a:chOff x="0" y="0"/>
            <a:chExt cx="9144000" cy="6858001"/>
          </a:xfrm>
        </p:grpSpPr>
        <p:sp>
          <p:nvSpPr>
            <p:cNvPr id="5" name="TextBox 4"/>
            <p:cNvSpPr txBox="1"/>
            <p:nvPr/>
          </p:nvSpPr>
          <p:spPr>
            <a:xfrm>
              <a:off x="332511" y="166255"/>
              <a:ext cx="4065270" cy="383540"/>
            </a:xfrm>
            <a:prstGeom prst="rect">
              <a:avLst/>
            </a:prstGeom>
            <a:noFill/>
          </p:spPr>
          <p:txBody>
            <a:bodyPr wrap="none" rtlCol="0">
              <a:spAutoFit/>
            </a:bodyPr>
            <a:lstStyle/>
            <a:p>
              <a:pPr algn="l"/>
              <a:r>
                <a:rPr lang="zh-CN" b="1" dirty="0">
                  <a:latin typeface="+mn-ea"/>
                  <a:sym typeface="+mn-ea"/>
                </a:rPr>
                <a:t>学习任务五  发动机故障灯常亮检修</a:t>
              </a:r>
              <a:endParaRPr lang="zh-CN" altLang="en-US" b="1" dirty="0">
                <a:latin typeface="+mn-ea"/>
              </a:endParaRPr>
            </a:p>
          </p:txBody>
        </p:sp>
        <p:pic>
          <p:nvPicPr>
            <p:cNvPr id="1030" name="Picture 6" descr="D:\Desktop\0007019889635643_b.jpg"/>
            <p:cNvPicPr>
              <a:picLocks noChangeAspect="1" noChangeArrowheads="1"/>
            </p:cNvPicPr>
            <p:nvPr/>
          </p:nvPicPr>
          <p:blipFill rotWithShape="1">
            <a:blip r:embed="rId1">
              <a:lum bright="70000" contrast="-70000"/>
              <a:extLst>
                <a:ext uri="{28A0092B-C50C-407E-A947-70E740481C1C}">
                  <a14:useLocalDpi xmlns:a14="http://schemas.microsoft.com/office/drawing/2010/main" val="0"/>
                </a:ext>
              </a:extLst>
            </a:blip>
            <a:srcRect t="24808" b="11971"/>
            <a:stretch>
              <a:fillRect/>
            </a:stretch>
          </p:blipFill>
          <p:spPr bwMode="auto">
            <a:xfrm>
              <a:off x="0" y="720437"/>
              <a:ext cx="9143999" cy="6137564"/>
            </a:xfrm>
            <a:prstGeom prst="rect">
              <a:avLst/>
            </a:prstGeom>
            <a:noFill/>
            <a:extLst>
              <a:ext uri="{909E8E84-426E-40DD-AFC4-6F175D3DCCD1}">
                <a14:hiddenFill xmlns:a14="http://schemas.microsoft.com/office/drawing/2010/main">
                  <a:solidFill>
                    <a:srgbClr val="FFFFFF"/>
                  </a:solidFill>
                </a14:hiddenFill>
              </a:ext>
            </a:extLst>
          </p:spPr>
        </p:pic>
        <p:sp>
          <p:nvSpPr>
            <p:cNvPr id="4" name="流程图: 过程 3"/>
            <p:cNvSpPr/>
            <p:nvPr/>
          </p:nvSpPr>
          <p:spPr>
            <a:xfrm flipV="1">
              <a:off x="346364" y="563880"/>
              <a:ext cx="7135092" cy="73429"/>
            </a:xfrm>
            <a:prstGeom prst="flowChartProcess">
              <a:avLst/>
            </a:prstGeom>
            <a:gradFill flip="none" rotWithShape="1">
              <a:gsLst>
                <a:gs pos="0">
                  <a:srgbClr val="5E9EFF"/>
                </a:gs>
                <a:gs pos="39999">
                  <a:srgbClr val="85C2FF"/>
                </a:gs>
                <a:gs pos="70000">
                  <a:srgbClr val="C4D6EB"/>
                </a:gs>
                <a:gs pos="100000">
                  <a:srgbClr val="FFEBFA"/>
                </a:gs>
              </a:gsLst>
              <a:lin ang="2700000" scaled="1"/>
              <a:tileRect/>
            </a:gradFill>
            <a:effectLst>
              <a:outerShdw dist="50800" sx="1000" sy="1000" algn="ctr" rotWithShape="0">
                <a:srgbClr val="000000"/>
              </a:outerShdw>
              <a:reflection endPos="0" dist="50800" dir="5400000" sy="-100000" algn="bl" rotWithShape="0"/>
              <a:softEdge rad="12700"/>
            </a:effectLst>
            <a:scene3d>
              <a:camera prst="orthographicFront"/>
              <a:lightRig rig="threePt" dir="t"/>
            </a:scene3d>
            <a:sp3d>
              <a:bevelB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31" name="Picture 7"/>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661962" y="0"/>
              <a:ext cx="1482038" cy="72043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sp>
        <p:nvSpPr>
          <p:cNvPr id="224258" name="标题 224257"/>
          <p:cNvSpPr>
            <a:spLocks noGrp="1"/>
          </p:cNvSpPr>
          <p:nvPr>
            <p:ph type="title"/>
          </p:nvPr>
        </p:nvSpPr>
        <p:spPr>
          <a:xfrm>
            <a:off x="490220" y="925830"/>
            <a:ext cx="5687695" cy="493395"/>
          </a:xfrm>
        </p:spPr>
        <p:txBody>
          <a:bodyPr anchor="ctr">
            <a:normAutofit fontScale="90000"/>
          </a:bodyPr>
          <a:p>
            <a:pPr algn="l">
              <a:spcBef>
                <a:spcPct val="20000"/>
              </a:spcBef>
            </a:pPr>
            <a:br>
              <a:rPr lang="zh-CN" altLang="en-US" sz="2000" b="1" dirty="0">
                <a:solidFill>
                  <a:schemeClr val="tx1"/>
                </a:solidFill>
                <a:effectLst>
                  <a:outerShdw blurRad="38100" dist="38100" dir="2700000">
                    <a:srgbClr val="C0C0C0"/>
                  </a:outerShdw>
                </a:effectLst>
                <a:latin typeface="宋体" panose="02010600030101010101" pitchFamily="2" charset="-122"/>
                <a:ea typeface="宋体" panose="02010600030101010101" pitchFamily="2" charset="-122"/>
                <a:cs typeface="宋体" panose="02010600030101010101" pitchFamily="2" charset="-122"/>
              </a:rPr>
            </a:br>
            <a:r>
              <a:rPr lang="zh-CN" altLang="en-US" sz="2000" b="1" dirty="0">
                <a:solidFill>
                  <a:schemeClr val="tx1"/>
                </a:solidFill>
                <a:effectLst/>
                <a:latin typeface="宋体" panose="02010600030101010101" pitchFamily="2" charset="-122"/>
                <a:ea typeface="宋体" panose="02010600030101010101" pitchFamily="2" charset="-122"/>
                <a:cs typeface="宋体" panose="02010600030101010101" pitchFamily="2" charset="-122"/>
              </a:rPr>
              <a:t>（</a:t>
            </a:r>
            <a:r>
              <a:rPr lang="en-US" altLang="zh-CN" sz="2000" b="1" dirty="0">
                <a:solidFill>
                  <a:schemeClr val="tx1"/>
                </a:solidFill>
                <a:effectLst/>
                <a:latin typeface="宋体" panose="02010600030101010101" pitchFamily="2" charset="-122"/>
                <a:ea typeface="宋体" panose="02010600030101010101" pitchFamily="2" charset="-122"/>
                <a:cs typeface="宋体" panose="02010600030101010101" pitchFamily="2" charset="-122"/>
              </a:rPr>
              <a:t>1</a:t>
            </a:r>
            <a:r>
              <a:rPr lang="zh-CN" altLang="en-US" sz="2000" b="1" dirty="0">
                <a:solidFill>
                  <a:schemeClr val="tx1"/>
                </a:solidFill>
                <a:effectLst/>
                <a:latin typeface="宋体" panose="02010600030101010101" pitchFamily="2" charset="-122"/>
                <a:ea typeface="宋体" panose="02010600030101010101" pitchFamily="2" charset="-122"/>
                <a:cs typeface="宋体" panose="02010600030101010101" pitchFamily="2" charset="-122"/>
              </a:rPr>
              <a:t>）</a:t>
            </a:r>
            <a:r>
              <a:rPr lang="en-US" altLang="zh-CN" sz="2000" b="1" dirty="0">
                <a:effectLst/>
                <a:latin typeface="宋体" panose="02010600030101010101" pitchFamily="2" charset="-122"/>
                <a:ea typeface="宋体" panose="02010600030101010101" pitchFamily="2" charset="-122"/>
                <a:cs typeface="宋体" panose="02010600030101010101" pitchFamily="2" charset="-122"/>
                <a:sym typeface="+mn-ea"/>
              </a:rPr>
              <a:t>OBD-Ⅱ</a:t>
            </a:r>
            <a:r>
              <a:rPr lang="zh-CN" altLang="en-US" sz="2000" b="1" dirty="0">
                <a:effectLst/>
                <a:latin typeface="宋体" panose="02010600030101010101" pitchFamily="2" charset="-122"/>
                <a:ea typeface="宋体" panose="02010600030101010101" pitchFamily="2" charset="-122"/>
                <a:cs typeface="宋体" panose="02010600030101010101" pitchFamily="2" charset="-122"/>
                <a:sym typeface="+mn-ea"/>
              </a:rPr>
              <a:t>诊断系统的功能</a:t>
            </a:r>
            <a:r>
              <a:rPr lang="en-US" altLang="zh-CN" sz="2000" b="1" dirty="0">
                <a:solidFill>
                  <a:schemeClr val="tx1"/>
                </a:solidFill>
                <a:effectLst/>
                <a:latin typeface="宋体" panose="02010600030101010101" pitchFamily="2" charset="-122"/>
                <a:ea typeface="宋体" panose="02010600030101010101" pitchFamily="2" charset="-122"/>
                <a:cs typeface="宋体" panose="02010600030101010101" pitchFamily="2" charset="-122"/>
              </a:rPr>
              <a:t>OBD-II</a:t>
            </a:r>
            <a:r>
              <a:rPr lang="zh-CN" altLang="en-US" sz="2000" b="1" dirty="0">
                <a:solidFill>
                  <a:schemeClr val="tx1"/>
                </a:solidFill>
                <a:effectLst/>
                <a:latin typeface="宋体" panose="02010600030101010101" pitchFamily="2" charset="-122"/>
                <a:ea typeface="宋体" panose="02010600030101010101" pitchFamily="2" charset="-122"/>
                <a:cs typeface="宋体" panose="02010600030101010101" pitchFamily="2" charset="-122"/>
              </a:rPr>
              <a:t>标准</a:t>
            </a:r>
            <a:endParaRPr lang="zh-CN" altLang="en-US" sz="2000" b="1" dirty="0">
              <a:solidFill>
                <a:schemeClr val="tx1"/>
              </a:solidFill>
              <a:effectLst/>
              <a:latin typeface="宋体" panose="02010600030101010101" pitchFamily="2" charset="-122"/>
              <a:ea typeface="宋体" panose="02010600030101010101" pitchFamily="2" charset="-122"/>
              <a:cs typeface="宋体" panose="02010600030101010101" pitchFamily="2" charset="-122"/>
            </a:endParaRPr>
          </a:p>
        </p:txBody>
      </p:sp>
      <p:pic>
        <p:nvPicPr>
          <p:cNvPr id="225286" name="图片 225285" descr="12"/>
          <p:cNvPicPr>
            <a:picLocks noChangeAspect="1"/>
          </p:cNvPicPr>
          <p:nvPr/>
        </p:nvPicPr>
        <p:blipFill>
          <a:blip r:embed="rId3"/>
          <a:stretch>
            <a:fillRect/>
          </a:stretch>
        </p:blipFill>
        <p:spPr>
          <a:xfrm>
            <a:off x="125095" y="2184400"/>
            <a:ext cx="8893175" cy="2940050"/>
          </a:xfrm>
          <a:prstGeom prst="rect">
            <a:avLst/>
          </a:prstGeom>
          <a:noFill/>
          <a:ln w="9525">
            <a:noFill/>
          </a:ln>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0"/>
            <a:ext cx="9144000" cy="6858001"/>
            <a:chOff x="0" y="0"/>
            <a:chExt cx="9144000" cy="6858001"/>
          </a:xfrm>
        </p:grpSpPr>
        <p:sp>
          <p:nvSpPr>
            <p:cNvPr id="5" name="TextBox 4"/>
            <p:cNvSpPr txBox="1"/>
            <p:nvPr/>
          </p:nvSpPr>
          <p:spPr>
            <a:xfrm>
              <a:off x="332511" y="166255"/>
              <a:ext cx="4065270" cy="383540"/>
            </a:xfrm>
            <a:prstGeom prst="rect">
              <a:avLst/>
            </a:prstGeom>
            <a:noFill/>
          </p:spPr>
          <p:txBody>
            <a:bodyPr wrap="none" rtlCol="0">
              <a:spAutoFit/>
            </a:bodyPr>
            <a:lstStyle/>
            <a:p>
              <a:pPr algn="l"/>
              <a:r>
                <a:rPr lang="zh-CN" b="1" dirty="0">
                  <a:latin typeface="+mn-ea"/>
                  <a:sym typeface="+mn-ea"/>
                </a:rPr>
                <a:t>学习任务五  发动机故障灯常亮检修</a:t>
              </a:r>
              <a:endParaRPr lang="zh-CN" altLang="en-US" b="1" dirty="0">
                <a:latin typeface="+mn-ea"/>
              </a:endParaRPr>
            </a:p>
          </p:txBody>
        </p:sp>
        <p:pic>
          <p:nvPicPr>
            <p:cNvPr id="1030" name="Picture 6" descr="D:\Desktop\0007019889635643_b.jpg"/>
            <p:cNvPicPr>
              <a:picLocks noChangeAspect="1" noChangeArrowheads="1"/>
            </p:cNvPicPr>
            <p:nvPr/>
          </p:nvPicPr>
          <p:blipFill rotWithShape="1">
            <a:blip r:embed="rId1">
              <a:lum bright="70000" contrast="-70000"/>
              <a:extLst>
                <a:ext uri="{28A0092B-C50C-407E-A947-70E740481C1C}">
                  <a14:useLocalDpi xmlns:a14="http://schemas.microsoft.com/office/drawing/2010/main" val="0"/>
                </a:ext>
              </a:extLst>
            </a:blip>
            <a:srcRect t="24808" b="11971"/>
            <a:stretch>
              <a:fillRect/>
            </a:stretch>
          </p:blipFill>
          <p:spPr bwMode="auto">
            <a:xfrm>
              <a:off x="0" y="720437"/>
              <a:ext cx="9143999" cy="6137564"/>
            </a:xfrm>
            <a:prstGeom prst="rect">
              <a:avLst/>
            </a:prstGeom>
            <a:noFill/>
            <a:extLst>
              <a:ext uri="{909E8E84-426E-40DD-AFC4-6F175D3DCCD1}">
                <a14:hiddenFill xmlns:a14="http://schemas.microsoft.com/office/drawing/2010/main">
                  <a:solidFill>
                    <a:srgbClr val="FFFFFF"/>
                  </a:solidFill>
                </a14:hiddenFill>
              </a:ext>
            </a:extLst>
          </p:spPr>
        </p:pic>
        <p:sp>
          <p:nvSpPr>
            <p:cNvPr id="4" name="流程图: 过程 3"/>
            <p:cNvSpPr/>
            <p:nvPr/>
          </p:nvSpPr>
          <p:spPr>
            <a:xfrm flipV="1">
              <a:off x="346364" y="563880"/>
              <a:ext cx="7135092" cy="73429"/>
            </a:xfrm>
            <a:prstGeom prst="flowChartProcess">
              <a:avLst/>
            </a:prstGeom>
            <a:gradFill flip="none" rotWithShape="1">
              <a:gsLst>
                <a:gs pos="0">
                  <a:srgbClr val="5E9EFF"/>
                </a:gs>
                <a:gs pos="39999">
                  <a:srgbClr val="85C2FF"/>
                </a:gs>
                <a:gs pos="70000">
                  <a:srgbClr val="C4D6EB"/>
                </a:gs>
                <a:gs pos="100000">
                  <a:srgbClr val="FFEBFA"/>
                </a:gs>
              </a:gsLst>
              <a:lin ang="2700000" scaled="1"/>
              <a:tileRect/>
            </a:gradFill>
            <a:effectLst>
              <a:outerShdw dist="50800" sx="1000" sy="1000" algn="ctr" rotWithShape="0">
                <a:srgbClr val="000000"/>
              </a:outerShdw>
              <a:reflection endPos="0" dist="50800" dir="5400000" sy="-100000" algn="bl" rotWithShape="0"/>
              <a:softEdge rad="12700"/>
            </a:effectLst>
            <a:scene3d>
              <a:camera prst="orthographicFront"/>
              <a:lightRig rig="threePt" dir="t"/>
            </a:scene3d>
            <a:sp3d>
              <a:bevelB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31" name="Picture 7"/>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661962" y="0"/>
              <a:ext cx="1482038" cy="72043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sp>
        <p:nvSpPr>
          <p:cNvPr id="102" name="文本框 101"/>
          <p:cNvSpPr txBox="1"/>
          <p:nvPr/>
        </p:nvSpPr>
        <p:spPr>
          <a:xfrm>
            <a:off x="494030" y="814070"/>
            <a:ext cx="6986905" cy="1476375"/>
          </a:xfrm>
          <a:prstGeom prst="rect">
            <a:avLst/>
          </a:prstGeom>
          <a:noFill/>
          <a:ln w="9525">
            <a:noFill/>
          </a:ln>
        </p:spPr>
        <p:txBody>
          <a:bodyPr wrap="square">
            <a:spAutoFit/>
          </a:bodyPr>
          <a:p>
            <a:pPr indent="162560">
              <a:lnSpc>
                <a:spcPct val="150000"/>
              </a:lnSpc>
            </a:pPr>
            <a:r>
              <a:rPr lang="en-US" sz="2000" b="1">
                <a:latin typeface="宋体" panose="02010600030101010101" pitchFamily="2" charset="-122"/>
                <a:ea typeface="宋体" panose="02010600030101010101" pitchFamily="2" charset="-122"/>
                <a:cs typeface="宋体" panose="02010600030101010101" pitchFamily="2" charset="-122"/>
              </a:rPr>
              <a:t>⑵ </a:t>
            </a:r>
            <a:r>
              <a:rPr lang="zh-CN" sz="2000" b="1">
                <a:latin typeface="宋体" panose="02010600030101010101" pitchFamily="2" charset="-122"/>
                <a:ea typeface="宋体" panose="02010600030101010101" pitchFamily="2" charset="-122"/>
                <a:cs typeface="宋体" panose="02010600030101010101" pitchFamily="2" charset="-122"/>
              </a:rPr>
              <a:t>OBD-II故障码的定义OBD-II故障码由5个数字组成，每个数字都代表了不同的含义如下图：</a:t>
            </a:r>
            <a:endParaRPr lang="en-US" altLang="zh-CN" sz="2000" b="1">
              <a:latin typeface="宋体" panose="02010600030101010101" pitchFamily="2" charset="-122"/>
              <a:ea typeface="宋体" panose="02010600030101010101" pitchFamily="2" charset="-122"/>
              <a:cs typeface="宋体" panose="02010600030101010101" pitchFamily="2" charset="-122"/>
            </a:endParaRPr>
          </a:p>
        </p:txBody>
      </p:sp>
      <p:pic>
        <p:nvPicPr>
          <p:cNvPr id="226309" name="图片 226308" descr="13"/>
          <p:cNvPicPr>
            <a:picLocks noChangeAspect="1"/>
          </p:cNvPicPr>
          <p:nvPr/>
        </p:nvPicPr>
        <p:blipFill>
          <a:blip r:embed="rId3"/>
          <a:stretch>
            <a:fillRect/>
          </a:stretch>
        </p:blipFill>
        <p:spPr>
          <a:xfrm>
            <a:off x="125730" y="2558415"/>
            <a:ext cx="8893175" cy="2745740"/>
          </a:xfrm>
          <a:prstGeom prst="rect">
            <a:avLst/>
          </a:prstGeom>
          <a:noFill/>
          <a:ln w="9525">
            <a:noFill/>
          </a:ln>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1850</Words>
  <Application>WPS 演示</Application>
  <PresentationFormat>全屏显示(4:3)</PresentationFormat>
  <Paragraphs>122</Paragraphs>
  <Slides>17</Slides>
  <Notes>0</Notes>
  <HiddenSlides>0</HiddenSlides>
  <MMClips>0</MMClips>
  <ScaleCrop>false</ScaleCrop>
  <HeadingPairs>
    <vt:vector size="6" baseType="variant">
      <vt:variant>
        <vt:lpstr>已用的字体</vt:lpstr>
      </vt:variant>
      <vt:variant>
        <vt:i4>12</vt:i4>
      </vt:variant>
      <vt:variant>
        <vt:lpstr>主题</vt:lpstr>
      </vt:variant>
      <vt:variant>
        <vt:i4>1</vt:i4>
      </vt:variant>
      <vt:variant>
        <vt:lpstr>幻灯片标题</vt:lpstr>
      </vt:variant>
      <vt:variant>
        <vt:i4>17</vt:i4>
      </vt:variant>
    </vt:vector>
  </HeadingPairs>
  <TitlesOfParts>
    <vt:vector size="30" baseType="lpstr">
      <vt:lpstr>Arial</vt:lpstr>
      <vt:lpstr>宋体</vt:lpstr>
      <vt:lpstr>Wingdings</vt:lpstr>
      <vt:lpstr>微软雅黑</vt:lpstr>
      <vt:lpstr>黑体</vt:lpstr>
      <vt:lpstr>仿宋_GB2312</vt:lpstr>
      <vt:lpstr>Calibri Light</vt:lpstr>
      <vt:lpstr>MingLiU</vt:lpstr>
      <vt:lpstr>Calibri</vt:lpstr>
      <vt:lpstr>Microsoft Sans Serif</vt:lpstr>
      <vt:lpstr>Arial Unicode MS</vt:lpstr>
      <vt:lpstr>MT Extra</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 （1）OBD-Ⅱ诊断系统的功能OBD-II标准</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zhu</dc:creator>
  <cp:lastModifiedBy>№Simon慶</cp:lastModifiedBy>
  <cp:revision>31</cp:revision>
  <dcterms:created xsi:type="dcterms:W3CDTF">2018-07-19T06:36:00Z</dcterms:created>
  <dcterms:modified xsi:type="dcterms:W3CDTF">2018-08-26T01:54:04Z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2052-10.1.0.7469</vt:lpwstr>
  </property>
</Properties>
</file>