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58" r:id="rId3"/>
    <p:sldId id="259" r:id="rId4"/>
    <p:sldId id="260" r:id="rId5"/>
    <p:sldId id="341" r:id="rId6"/>
    <p:sldId id="315" r:id="rId7"/>
    <p:sldId id="317" r:id="rId8"/>
    <p:sldId id="316" r:id="rId9"/>
    <p:sldId id="342" r:id="rId10"/>
    <p:sldId id="272" r:id="rId11"/>
    <p:sldId id="318" r:id="rId12"/>
    <p:sldId id="261" r:id="rId13"/>
    <p:sldId id="343" r:id="rId14"/>
    <p:sldId id="262" r:id="rId15"/>
    <p:sldId id="344" r:id="rId16"/>
    <p:sldId id="345" r:id="rId17"/>
    <p:sldId id="263" r:id="rId18"/>
    <p:sldId id="2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95400" y="4005064"/>
            <a:ext cx="6400800" cy="895694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b="1" dirty="0" smtClean="0"/>
              <a:t>项目</a:t>
            </a:r>
            <a:r>
              <a:rPr lang="zh-CN" altLang="en-US" sz="3800" b="1" dirty="0" smtClean="0"/>
              <a:t>二      </a:t>
            </a:r>
            <a:r>
              <a:rPr lang="zh-CN" altLang="zh-CN" sz="3800" b="1" dirty="0" smtClean="0"/>
              <a:t>汽车销售实务</a:t>
            </a:r>
            <a:endParaRPr lang="en-US" altLang="zh-CN" sz="3800" b="1" dirty="0" smtClean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4800" b="1" dirty="0" smtClean="0"/>
              <a:t>汽车营销一体化教程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608967"/>
            <a:ext cx="8568952" cy="33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3</a:t>
            </a:r>
            <a:r>
              <a:rPr lang="zh-CN" altLang="zh-CN" sz="2700" b="1" dirty="0" smtClean="0"/>
              <a:t>、试驾行驶路线的确定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1</a:t>
            </a:r>
            <a:r>
              <a:rPr lang="zh-CN" altLang="en-US" sz="2700" b="1" dirty="0" smtClean="0"/>
              <a:t>）</a:t>
            </a:r>
            <a:r>
              <a:rPr lang="zh-CN" altLang="zh-CN" sz="2700" b="1" dirty="0" smtClean="0"/>
              <a:t>试</a:t>
            </a:r>
            <a:r>
              <a:rPr lang="zh-CN" altLang="zh-CN" sz="2700" b="1" dirty="0" smtClean="0"/>
              <a:t>驾行驶路线应能够充分展示汽车性能和特色，尽可能避开交通拥挤时段或</a:t>
            </a:r>
            <a:r>
              <a:rPr lang="zh-CN" altLang="zh-CN" sz="2700" b="1" dirty="0" smtClean="0"/>
              <a:t>路段</a:t>
            </a:r>
            <a:r>
              <a:rPr lang="zh-CN" altLang="zh-CN" sz="2700" b="1" dirty="0" smtClean="0"/>
              <a:t>。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2</a:t>
            </a:r>
            <a:r>
              <a:rPr lang="zh-CN" altLang="zh-CN" sz="2700" b="1" dirty="0" smtClean="0"/>
              <a:t>）实地查看确认路况，如是否修路、改道等状况。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3</a:t>
            </a:r>
            <a:r>
              <a:rPr lang="zh-CN" altLang="zh-CN" sz="2700" b="1" dirty="0" smtClean="0"/>
              <a:t>）将试驾路线制成路线图。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870449"/>
            <a:ext cx="8496944" cy="277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4</a:t>
            </a:r>
            <a:r>
              <a:rPr lang="zh-CN" altLang="zh-CN" sz="2700" b="1" dirty="0" smtClean="0"/>
              <a:t>、销售人员主动邀请客户试乘试驾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1</a:t>
            </a:r>
            <a:r>
              <a:rPr lang="zh-CN" altLang="en-US" sz="2700" b="1" dirty="0" smtClean="0"/>
              <a:t>）</a:t>
            </a:r>
            <a:r>
              <a:rPr lang="zh-CN" altLang="zh-CN" sz="2700" b="1" dirty="0" smtClean="0"/>
              <a:t>确定</a:t>
            </a:r>
            <a:r>
              <a:rPr lang="zh-CN" altLang="zh-CN" sz="2700" b="1" dirty="0" smtClean="0"/>
              <a:t>时间、提醒带驾照。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2</a:t>
            </a:r>
            <a:r>
              <a:rPr lang="zh-CN" altLang="en-US" sz="2700" b="1" dirty="0" smtClean="0"/>
              <a:t>）</a:t>
            </a:r>
            <a:r>
              <a:rPr lang="zh-CN" altLang="zh-CN" sz="2700" b="1" dirty="0" smtClean="0"/>
              <a:t>问</a:t>
            </a:r>
            <a:r>
              <a:rPr lang="zh-CN" altLang="zh-CN" sz="2700" b="1" dirty="0" smtClean="0"/>
              <a:t>有何特殊需要、试驾者的驾驶技能及是否有家人（他人）陪伴等。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612516"/>
            <a:ext cx="8352928" cy="517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700" b="1" dirty="0" smtClean="0"/>
              <a:t>四、试乘试驾活动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1</a:t>
            </a:r>
            <a:r>
              <a:rPr lang="zh-CN" altLang="zh-CN" sz="2700" b="1" dirty="0" smtClean="0"/>
              <a:t>、试乘试驾前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(1)</a:t>
            </a:r>
            <a:r>
              <a:rPr lang="zh-CN" altLang="zh-CN" sz="2700" b="1" dirty="0" smtClean="0"/>
              <a:t>给客户讲解试驾流程和相关规定，并由试驾者签署试驾协议。</a:t>
            </a:r>
            <a:endParaRPr lang="en-US" altLang="zh-CN" sz="2700" b="1" dirty="0" smtClean="0"/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(2)</a:t>
            </a:r>
            <a:r>
              <a:rPr lang="zh-CN" altLang="zh-CN" sz="2700" b="1" dirty="0" smtClean="0"/>
              <a:t>登记驾驶证，填写相关信息。驾驶证复印存档。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(3)</a:t>
            </a:r>
            <a:r>
              <a:rPr lang="zh-CN" altLang="zh-CN" sz="2700" b="1" dirty="0" smtClean="0"/>
              <a:t>介绍行驶路线。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(4)</a:t>
            </a:r>
            <a:r>
              <a:rPr lang="zh-CN" altLang="zh-CN" sz="2700" b="1" dirty="0" smtClean="0"/>
              <a:t>指导客户调整各项设备，例如，座椅、转向盘、后视镜、空调、音响等</a:t>
            </a:r>
            <a:r>
              <a:rPr lang="zh-CN" altLang="zh-CN" sz="2700" b="1" dirty="0" smtClean="0"/>
              <a:t>。</a:t>
            </a:r>
            <a:endParaRPr lang="zh-CN" altLang="zh-CN" sz="27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216806"/>
            <a:ext cx="8352928" cy="393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(5)</a:t>
            </a:r>
            <a:r>
              <a:rPr lang="zh-CN" altLang="zh-CN" sz="2700" b="1" dirty="0" smtClean="0"/>
              <a:t>解释</a:t>
            </a:r>
            <a:r>
              <a:rPr lang="zh-CN" altLang="zh-CN" sz="2700" b="1" dirty="0" smtClean="0"/>
              <a:t>基本功能和指示器（尤其是大众车型的特别地方，如宝来的倒挡位置）。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(6)</a:t>
            </a:r>
            <a:r>
              <a:rPr lang="zh-CN" altLang="zh-CN" sz="2700" b="1" dirty="0" smtClean="0"/>
              <a:t>车内</a:t>
            </a:r>
            <a:r>
              <a:rPr lang="zh-CN" altLang="zh-CN" sz="2700" b="1" dirty="0" smtClean="0"/>
              <a:t>准备水、纸巾，方便客户使用。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(7)</a:t>
            </a:r>
            <a:r>
              <a:rPr lang="zh-CN" altLang="zh-CN" sz="2700" b="1" dirty="0" smtClean="0"/>
              <a:t>如果由其他工作人员陪同试乘试驾，销售员应向客户介绍，以方便沟通。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(8</a:t>
            </a:r>
            <a:r>
              <a:rPr lang="en-US" altLang="zh-CN" sz="2700" b="1" dirty="0" smtClean="0"/>
              <a:t>)</a:t>
            </a:r>
            <a:r>
              <a:rPr lang="zh-CN" altLang="zh-CN" sz="2700" b="1" dirty="0" smtClean="0"/>
              <a:t>出发前，提醒客户系好安全带。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027912"/>
            <a:ext cx="8424936" cy="455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 smtClean="0"/>
              <a:t>2</a:t>
            </a:r>
            <a:r>
              <a:rPr lang="zh-CN" altLang="zh-CN" sz="2700" b="1" dirty="0" smtClean="0"/>
              <a:t>、试乘试驾中（先试乘后试驾）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(1)</a:t>
            </a:r>
            <a:r>
              <a:rPr lang="zh-CN" altLang="zh-CN" sz="2700" b="1" dirty="0" smtClean="0"/>
              <a:t>开始由销售员先开第一段路，边示范、边讲解，让客户充分感受大众车的优势，尽量展现出试驾车辆优势，不断寻求客户的认同。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</a:t>
            </a:r>
            <a:r>
              <a:rPr lang="en-US" altLang="zh-CN" sz="2700" b="1" dirty="0" smtClean="0"/>
              <a:t>2)</a:t>
            </a:r>
            <a:r>
              <a:rPr lang="zh-CN" altLang="zh-CN" sz="2700" b="1" dirty="0" smtClean="0"/>
              <a:t>选择</a:t>
            </a:r>
            <a:r>
              <a:rPr lang="zh-CN" altLang="zh-CN" sz="2700" b="1" dirty="0" smtClean="0"/>
              <a:t>安全地点将车熄火，驻车制动拉起，并移交给客户。行驶一段距离后，帮助客户就座，确认客户乘坐舒适。客户在熟悉车辆时，保持沉默</a:t>
            </a:r>
            <a:r>
              <a:rPr lang="zh-CN" altLang="zh-CN" sz="2700" b="1" dirty="0" smtClean="0"/>
              <a:t>。</a:t>
            </a:r>
            <a:endParaRPr lang="zh-CN" altLang="zh-CN" sz="27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919900"/>
            <a:ext cx="8352928" cy="455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</a:t>
            </a:r>
            <a:r>
              <a:rPr lang="en-US" altLang="zh-CN" sz="2700" b="1" dirty="0" smtClean="0"/>
              <a:t>3)</a:t>
            </a:r>
            <a:r>
              <a:rPr lang="zh-CN" altLang="zh-CN" sz="2700" b="1" dirty="0" smtClean="0"/>
              <a:t>指导客．户重新调整座椅、转向盘、后视镜等，不断提醒客户注意前方路况，适时地引导客户去认同自己的产品，不断影响客户，规避产品的弱点，使其产生已拥有的感觉。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(4</a:t>
            </a:r>
            <a:r>
              <a:rPr lang="en-US" altLang="zh-CN" sz="2700" b="1" dirty="0" smtClean="0"/>
              <a:t>)</a:t>
            </a:r>
            <a:r>
              <a:rPr lang="zh-CN" altLang="zh-CN" sz="2700" b="1" dirty="0" smtClean="0"/>
              <a:t>驾驶</a:t>
            </a:r>
            <a:r>
              <a:rPr lang="zh-CN" altLang="zh-CN" sz="2700" b="1" dirty="0" smtClean="0"/>
              <a:t>过程中简要提醒客户体验的重点内容，以强化感受（如您注意到了吗？提速并没有提高噪声）。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(5)</a:t>
            </a:r>
            <a:r>
              <a:rPr lang="zh-CN" altLang="zh-CN" sz="2700" b="1" dirty="0" smtClean="0"/>
              <a:t>销售</a:t>
            </a:r>
            <a:r>
              <a:rPr lang="zh-CN" altLang="zh-CN" sz="2700" b="1" dirty="0" smtClean="0"/>
              <a:t>员应关注并记下客户个性化要求</a:t>
            </a:r>
            <a:r>
              <a:rPr lang="zh-CN" altLang="zh-CN" sz="2700" b="1" dirty="0" smtClean="0"/>
              <a:t>。</a:t>
            </a:r>
            <a:endParaRPr lang="zh-CN" altLang="zh-CN" sz="27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306619"/>
            <a:ext cx="8352928" cy="393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(6</a:t>
            </a:r>
            <a:r>
              <a:rPr lang="en-US" altLang="zh-CN" sz="2700" b="1" dirty="0" smtClean="0"/>
              <a:t>)</a:t>
            </a:r>
            <a:r>
              <a:rPr lang="zh-CN" altLang="zh-CN" sz="2700" b="1" dirty="0" smtClean="0"/>
              <a:t>提醒客户在驾驶中注意安全（如前边有弯道，请注意减速行驶）。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(7)</a:t>
            </a:r>
            <a:r>
              <a:rPr lang="zh-CN" altLang="zh-CN" sz="2700" b="1" dirty="0" smtClean="0"/>
              <a:t>当</a:t>
            </a:r>
            <a:r>
              <a:rPr lang="zh-CN" altLang="zh-CN" sz="2700" b="1" dirty="0" smtClean="0"/>
              <a:t>客户有危险和违规动作或行为时，果断采取措施，并请客户在安全地点停车。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(8</a:t>
            </a:r>
            <a:r>
              <a:rPr lang="en-US" altLang="zh-CN" sz="2700" b="1" dirty="0" smtClean="0"/>
              <a:t>)</a:t>
            </a:r>
            <a:r>
              <a:rPr lang="zh-CN" altLang="zh-CN" sz="2700" b="1" dirty="0" smtClean="0"/>
              <a:t>向客户讲解保障安全的重要性，取得客户的理解。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</a:t>
            </a:r>
            <a:r>
              <a:rPr lang="en-US" altLang="zh-CN" sz="2700" b="1" dirty="0" smtClean="0"/>
              <a:t>9)</a:t>
            </a:r>
            <a:r>
              <a:rPr lang="zh-CN" altLang="zh-CN" sz="2700" b="1" dirty="0" smtClean="0"/>
              <a:t>改试驾为试乘，由销售员驾驶返回经销店。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95536" y="704207"/>
            <a:ext cx="835292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 smtClean="0"/>
              <a:t>3</a:t>
            </a:r>
            <a:r>
              <a:rPr lang="zh-CN" altLang="zh-CN" sz="2700" b="1" dirty="0" smtClean="0"/>
              <a:t>、试驾后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(1)</a:t>
            </a:r>
            <a:r>
              <a:rPr lang="zh-CN" altLang="zh-CN" sz="2700" b="1" dirty="0" smtClean="0"/>
              <a:t>提醒客户携带好随身物品，以免遗忘在车内。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</a:t>
            </a:r>
            <a:r>
              <a:rPr lang="en-US" altLang="zh-CN" sz="2700" b="1" dirty="0" smtClean="0"/>
              <a:t>2)</a:t>
            </a:r>
            <a:r>
              <a:rPr lang="zh-CN" altLang="zh-CN" sz="2700" b="1" dirty="0" smtClean="0"/>
              <a:t>引导</a:t>
            </a:r>
            <a:r>
              <a:rPr lang="zh-CN" altLang="zh-CN" sz="2700" b="1" dirty="0" smtClean="0"/>
              <a:t>客户回到展厅洽谈区，提供免费饮品，询问客户试驾的感受，并填写试驾意见调查表（如您觉得乘座的空间如何？）。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700" b="1" dirty="0" smtClean="0"/>
              <a:t>(</a:t>
            </a:r>
            <a:r>
              <a:rPr lang="en-US" altLang="zh-CN" sz="2700" b="1" dirty="0" smtClean="0"/>
              <a:t>3)</a:t>
            </a:r>
            <a:r>
              <a:rPr lang="zh-CN" altLang="zh-CN" sz="2700" b="1" dirty="0" smtClean="0"/>
              <a:t>对于客户试驾中的个性化要求进行重点解释以及异议处理，以便进人报价阶段</a:t>
            </a:r>
            <a:r>
              <a:rPr lang="zh-CN" altLang="zh-CN" sz="2700" b="1" dirty="0" smtClean="0"/>
              <a:t>。</a:t>
            </a:r>
            <a:endParaRPr lang="en-US" altLang="zh-CN" sz="2700" b="1" dirty="0" smtClean="0"/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 (4)</a:t>
            </a:r>
            <a:r>
              <a:rPr lang="zh-CN" altLang="zh-CN" sz="2700" b="1" dirty="0" smtClean="0"/>
              <a:t>引导</a:t>
            </a:r>
            <a:r>
              <a:rPr lang="zh-CN" altLang="zh-CN" sz="2700" b="1" dirty="0" smtClean="0"/>
              <a:t>客户完成试乘试驾登记表。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2492896"/>
            <a:ext cx="56972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 </a:t>
            </a:r>
            <a:endParaRPr lang="zh-CN" altLang="en-US" sz="10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352928" cy="830997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学习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任务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5  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试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乘试驾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659498"/>
            <a:ext cx="8496944" cy="387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700" b="1" dirty="0" smtClean="0"/>
              <a:t>【任务描述】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 smtClean="0"/>
              <a:t>         </a:t>
            </a:r>
            <a:r>
              <a:rPr lang="zh-CN" altLang="zh-CN" sz="2700" b="1" dirty="0" smtClean="0"/>
              <a:t>试</a:t>
            </a:r>
            <a:r>
              <a:rPr lang="zh-CN" altLang="zh-CN" sz="2700" b="1" dirty="0" smtClean="0"/>
              <a:t>驾是汽车营销工作的一项重要促销手段，客户只要走进销售大厅，就有购买的意向，关键是你怎样抓住客户的购买心理，以真诚的服务，非常熟练的专业介绍，精湛的驾驶技术和提供试驾的机会来赢得客户的信任，最终促其购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438455"/>
            <a:ext cx="8352928" cy="574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700" b="1" dirty="0" smtClean="0"/>
              <a:t>【学习目标】 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1</a:t>
            </a:r>
            <a:r>
              <a:rPr lang="zh-CN" altLang="zh-CN" sz="2700" b="1" dirty="0" smtClean="0"/>
              <a:t>、通过直接的驾驶体验，使客户对所驾车辆有一个感性的亲身体会，确认客户需求，强化客户关系。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2</a:t>
            </a:r>
            <a:r>
              <a:rPr lang="zh-CN" altLang="zh-CN" sz="2700" b="1" dirty="0" smtClean="0"/>
              <a:t>、强化客户对所驾车辆品牌各项功能的实际驾驶影响，增强购买的欲望。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3</a:t>
            </a:r>
            <a:r>
              <a:rPr lang="zh-CN" altLang="zh-CN" sz="2700" b="1" dirty="0" smtClean="0"/>
              <a:t>、使客户产生拥有这辆汽车的感觉，激发客户产生购买冲动，以促成交易。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4</a:t>
            </a:r>
            <a:r>
              <a:rPr lang="zh-CN" altLang="zh-CN" sz="2700" b="1" dirty="0" smtClean="0"/>
              <a:t>、让客户体验到该公司客户至上的服务理念和品牌形象。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665852"/>
            <a:ext cx="8496944" cy="512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zh-CN" altLang="zh-CN" sz="2700" b="1" dirty="0" smtClean="0"/>
              <a:t>【相关资讯】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zh-CN" sz="2700" b="1" dirty="0" smtClean="0"/>
              <a:t>一、试乘试驾的管理原则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确保</a:t>
            </a:r>
            <a:r>
              <a:rPr lang="zh-CN" altLang="zh-CN" sz="2700" b="1" dirty="0" smtClean="0"/>
              <a:t>试乘试驾车辆整洁；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确保</a:t>
            </a:r>
            <a:r>
              <a:rPr lang="zh-CN" altLang="zh-CN" sz="2700" b="1" dirty="0" smtClean="0"/>
              <a:t>乘试驾车有足够的汽油；</a:t>
            </a:r>
          </a:p>
          <a:p>
            <a:pPr marL="365125" indent="-365125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汽车</a:t>
            </a:r>
            <a:r>
              <a:rPr lang="zh-CN" altLang="zh-CN" sz="2700" b="1" dirty="0" smtClean="0"/>
              <a:t>销售人员都应有驾驶执照，要首先驾驶并说明基本操作技巧；</a:t>
            </a:r>
          </a:p>
          <a:p>
            <a:pPr marL="365125" indent="-365125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试</a:t>
            </a:r>
            <a:r>
              <a:rPr lang="zh-CN" altLang="zh-CN" sz="2700" b="1" dirty="0" smtClean="0"/>
              <a:t>乘试驾前</a:t>
            </a:r>
            <a:r>
              <a:rPr lang="en-US" altLang="zh-CN" sz="2700" b="1" dirty="0" smtClean="0"/>
              <a:t>,</a:t>
            </a:r>
            <a:r>
              <a:rPr lang="zh-CN" altLang="zh-CN" sz="2700" b="1" dirty="0" smtClean="0"/>
              <a:t>销售人员应亲自检查试乘车，并依顾客特性需求调整车辆</a:t>
            </a:r>
            <a:r>
              <a:rPr lang="zh-CN" altLang="zh-CN" sz="2700" b="1" dirty="0" smtClean="0"/>
              <a:t>；</a:t>
            </a:r>
            <a:endParaRPr lang="zh-CN" altLang="zh-CN" sz="27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665852"/>
            <a:ext cx="8496944" cy="512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在</a:t>
            </a:r>
            <a:r>
              <a:rPr lang="zh-CN" altLang="zh-CN" sz="2700" b="1" dirty="0" smtClean="0"/>
              <a:t>不同试乘路段，汽车销售人员应简单描述体验重点，并尊重交通法规，给予顾客示范标准安全驾驶；</a:t>
            </a:r>
          </a:p>
          <a:p>
            <a:pPr marL="365125" indent="-365125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在</a:t>
            </a:r>
            <a:r>
              <a:rPr lang="zh-CN" altLang="zh-CN" sz="2700" b="1" dirty="0" smtClean="0"/>
              <a:t>空旷的路段换手，请顾客入座，再次确认顾客对操作已经熟悉，然后由顾客驾 驶，汽车销售人员简单提示顾客各个动作所能体验的项目；</a:t>
            </a:r>
          </a:p>
          <a:p>
            <a:pPr marL="533400" indent="-533400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试</a:t>
            </a:r>
            <a:r>
              <a:rPr lang="zh-CN" altLang="zh-CN" sz="2700" b="1" dirty="0" smtClean="0"/>
              <a:t>乘试驾时间以</a:t>
            </a:r>
            <a:r>
              <a:rPr lang="en-US" altLang="zh-CN" sz="2700" b="1" dirty="0" smtClean="0"/>
              <a:t>15~20min</a:t>
            </a:r>
            <a:r>
              <a:rPr lang="zh-CN" altLang="zh-CN" sz="2700" b="1" dirty="0" smtClean="0"/>
              <a:t>为宜；</a:t>
            </a:r>
          </a:p>
          <a:p>
            <a:pPr marL="365125" indent="-365125">
              <a:lnSpc>
                <a:spcPct val="150000"/>
              </a:lnSpc>
            </a:pPr>
            <a:r>
              <a:rPr lang="zh-CN" altLang="en-US" sz="2700" b="1" dirty="0" smtClean="0"/>
              <a:t>◆</a:t>
            </a:r>
            <a:r>
              <a:rPr lang="zh-CN" altLang="zh-CN" sz="2700" b="1" dirty="0" smtClean="0"/>
              <a:t>试</a:t>
            </a:r>
            <a:r>
              <a:rPr lang="zh-CN" altLang="zh-CN" sz="2700" b="1" dirty="0" smtClean="0"/>
              <a:t>乘试驾后，引导顾客回展厅</a:t>
            </a:r>
            <a:r>
              <a:rPr lang="en-US" altLang="zh-CN" sz="2700" b="1" dirty="0" smtClean="0"/>
              <a:t>(</a:t>
            </a:r>
            <a:r>
              <a:rPr lang="zh-CN" altLang="zh-CN" sz="2700" b="1" dirty="0" smtClean="0"/>
              <a:t>休息区），促成</a:t>
            </a:r>
            <a:r>
              <a:rPr lang="zh-CN" altLang="zh-CN" sz="2700" b="1" dirty="0" smtClean="0"/>
              <a:t>合约，赠送</a:t>
            </a:r>
            <a:r>
              <a:rPr lang="zh-CN" altLang="zh-CN" sz="2700" b="1" dirty="0" smtClean="0"/>
              <a:t>小礼品并送顾客离去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15616" y="1484784"/>
            <a:ext cx="720080" cy="36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800" b="1" dirty="0" smtClean="0"/>
              <a:t>二、试乘试驾的程序</a:t>
            </a:r>
            <a:endParaRPr lang="zh-CN" altLang="zh-CN" sz="2800" b="1" dirty="0"/>
          </a:p>
        </p:txBody>
      </p:sp>
      <p:pic>
        <p:nvPicPr>
          <p:cNvPr id="1026" name="图片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9" y="145357"/>
            <a:ext cx="5544616" cy="662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1593474"/>
            <a:ext cx="7344816" cy="336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zh-CN" altLang="zh-CN" sz="2700" b="1" dirty="0" smtClean="0"/>
              <a:t>三、试乘试驾前的准备工作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1</a:t>
            </a:r>
            <a:r>
              <a:rPr lang="zh-CN" altLang="zh-CN" sz="2700" b="1" dirty="0" smtClean="0"/>
              <a:t>、准备必要的资料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     </a:t>
            </a: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1</a:t>
            </a:r>
            <a:r>
              <a:rPr lang="zh-CN" altLang="zh-CN" sz="2700" b="1" dirty="0" smtClean="0"/>
              <a:t>）车辆行驶证、保险单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     </a:t>
            </a: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2</a:t>
            </a:r>
            <a:r>
              <a:rPr lang="zh-CN" altLang="zh-CN" sz="2700" b="1" dirty="0" smtClean="0"/>
              <a:t>）试驾预约记录单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     </a:t>
            </a: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3</a:t>
            </a:r>
            <a:r>
              <a:rPr lang="zh-CN" altLang="zh-CN" sz="2700" b="1" dirty="0" smtClean="0"/>
              <a:t>）试驾协议书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036314"/>
            <a:ext cx="8424936" cy="455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2700" b="1" dirty="0" smtClean="0"/>
              <a:t>2</a:t>
            </a:r>
            <a:r>
              <a:rPr lang="zh-CN" altLang="zh-CN" sz="2700" b="1" dirty="0" smtClean="0"/>
              <a:t>、试驾车辆管理与准备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1</a:t>
            </a:r>
            <a:r>
              <a:rPr lang="zh-CN" altLang="zh-CN" sz="2700" b="1" dirty="0" smtClean="0"/>
              <a:t>）经销商应准备试乘试驾专用车，尤其新车上市期间。</a:t>
            </a:r>
            <a:r>
              <a:rPr lang="en-US" altLang="zh-CN" sz="2700" b="1" dirty="0" smtClean="0"/>
              <a:t> </a:t>
            </a:r>
            <a:endParaRPr lang="zh-CN" altLang="zh-CN" sz="2700" b="1" dirty="0" smtClean="0"/>
          </a:p>
          <a:p>
            <a:pPr marL="808038" indent="-808038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2</a:t>
            </a:r>
            <a:r>
              <a:rPr lang="zh-CN" altLang="zh-CN" sz="2700" b="1" dirty="0" smtClean="0"/>
              <a:t>）由专人负责，保证车况良好（排除任何临时故障，如各种功能、空调、轮胎气压、车灯、收音机、</a:t>
            </a:r>
            <a:r>
              <a:rPr lang="en-US" altLang="zh-CN" sz="2700" b="1" dirty="0" smtClean="0"/>
              <a:t>CD</a:t>
            </a:r>
            <a:r>
              <a:rPr lang="zh-CN" altLang="zh-CN" sz="2700" b="1" dirty="0" smtClean="0"/>
              <a:t>等），保证数量，且加满油（特别是行车信息的删除，避免引起客户的疑问）</a:t>
            </a:r>
            <a:r>
              <a:rPr lang="zh-CN" altLang="zh-CN" sz="2700" b="1" dirty="0" smtClean="0"/>
              <a:t>。</a:t>
            </a:r>
            <a:endParaRPr lang="zh-CN" altLang="zh-CN" sz="27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724691"/>
            <a:ext cx="8424936" cy="517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3</a:t>
            </a:r>
            <a:r>
              <a:rPr lang="zh-CN" altLang="zh-CN" sz="2700" b="1" dirty="0" smtClean="0"/>
              <a:t>）车辆整洁、清新、无异味；车里不能放有私人物品，座椅带座套，车内可放有脚垫。车辆清洁并上光打蜡，随时用皮革清洁剂清洁真皮座椅，但不能放在车内，以防高温爆炸。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4</a:t>
            </a:r>
            <a:r>
              <a:rPr lang="zh-CN" altLang="en-US" sz="2700" b="1" dirty="0" smtClean="0"/>
              <a:t>）</a:t>
            </a:r>
            <a:r>
              <a:rPr lang="zh-CN" altLang="zh-CN" sz="2700" b="1" dirty="0" smtClean="0"/>
              <a:t>车辆</a:t>
            </a:r>
            <a:r>
              <a:rPr lang="zh-CN" altLang="zh-CN" sz="2700" b="1" dirty="0" smtClean="0"/>
              <a:t>座椅、头枕、转向盘、安全带的位置参照新车展示。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5</a:t>
            </a:r>
            <a:r>
              <a:rPr lang="zh-CN" altLang="zh-CN" sz="2700" b="1" dirty="0" smtClean="0"/>
              <a:t>）其他，如以客户喜好，准备相应的</a:t>
            </a:r>
            <a:r>
              <a:rPr lang="en-US" altLang="zh-CN" sz="2700" b="1" dirty="0" smtClean="0"/>
              <a:t>CD</a:t>
            </a:r>
            <a:r>
              <a:rPr lang="zh-CN" altLang="zh-CN" sz="2700" b="1" dirty="0" smtClean="0"/>
              <a:t>碟或磁带、临时牌照、保险等。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296</TotalTime>
  <Words>1204</Words>
  <Application>Microsoft Office PowerPoint</Application>
  <PresentationFormat>全屏显示(4:3)</PresentationFormat>
  <Paragraphs>65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平衡</vt:lpstr>
      <vt:lpstr>汽车营销一体化教程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Michelle</dc:creator>
  <cp:lastModifiedBy>MC SYSTEM</cp:lastModifiedBy>
  <cp:revision>173</cp:revision>
  <dcterms:created xsi:type="dcterms:W3CDTF">2018-09-08T03:56:22Z</dcterms:created>
  <dcterms:modified xsi:type="dcterms:W3CDTF">2018-09-11T16:48:44Z</dcterms:modified>
</cp:coreProperties>
</file>