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4" r:id="rId3"/>
    <p:sldId id="355" r:id="rId4"/>
    <p:sldId id="356" r:id="rId5"/>
    <p:sldId id="357" r:id="rId6"/>
    <p:sldId id="358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8" r:id="rId16"/>
    <p:sldId id="369" r:id="rId17"/>
    <p:sldId id="370" r:id="rId18"/>
    <p:sldId id="384" r:id="rId19"/>
  </p:sldIdLst>
  <p:sldSz cx="12192000" cy="6858000"/>
  <p:notesSz cx="7103745" cy="1023429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666" y="102"/>
      </p:cViewPr>
      <p:guideLst>
        <p:guide orient="horz" pos="2165"/>
        <p:guide pos="382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</a:fld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0175" y="2169417"/>
            <a:ext cx="9144000" cy="2187001"/>
          </a:xfrm>
        </p:spPr>
        <p:txBody>
          <a:bodyPr>
            <a:normAutofit/>
          </a:bodyPr>
          <a:lstStyle/>
          <a:p>
            <a:r>
              <a:rPr lang="zh-CN" altLang="en-US"/>
              <a:t>消防安全，敢问路在何方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94735" y="935990"/>
            <a:ext cx="5002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ym typeface="+mn-ea"/>
              </a:rPr>
              <a:t>项目五</a:t>
            </a:r>
            <a:endParaRPr lang="zh-CN" altLang="en-US" sz="8000"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火灾发生时的疏散与逃生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" y="1724660"/>
            <a:ext cx="3316341" cy="46893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火场逃生自救的原则</a:t>
            </a:r>
            <a:endParaRPr lang="zh-CN" altLang="en-US" sz="28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第四节</a:t>
            </a:r>
            <a:r>
              <a:rPr lang="en-US" sz="4000"/>
              <a:t> </a:t>
            </a:r>
            <a:r>
              <a:rPr sz="4000"/>
              <a:t>货场自救逃生</a:t>
            </a:r>
            <a:endParaRPr sz="40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" y="1724659"/>
            <a:ext cx="6033662" cy="452524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80568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火灾报警</a:t>
            </a:r>
            <a:endParaRPr lang="zh-CN" altLang="en-US" sz="2800"/>
          </a:p>
          <a:p>
            <a:pPr algn="l"/>
            <a:r>
              <a:rPr lang="zh-CN" altLang="en-US" sz="2800"/>
              <a:t>（一）火灾报警的对象</a:t>
            </a:r>
            <a:endParaRPr lang="zh-CN" altLang="en-US" sz="2800"/>
          </a:p>
          <a:p>
            <a:pPr algn="l"/>
            <a:r>
              <a:rPr lang="zh-CN" altLang="en-US" sz="2800"/>
              <a:t>（二）火灾报警的方法及要求</a:t>
            </a:r>
            <a:endParaRPr lang="zh-CN" altLang="en-US" sz="2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87248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典型场所火灾逃生的方法</a:t>
            </a:r>
            <a:endParaRPr lang="zh-CN" altLang="en-US" sz="2800" dirty="0"/>
          </a:p>
          <a:p>
            <a:pPr algn="l"/>
            <a:r>
              <a:rPr lang="zh-CN" altLang="en-US" sz="2800" dirty="0"/>
              <a:t>（一）在家中被火围困是的逃生方法</a:t>
            </a:r>
            <a:endParaRPr lang="zh-CN" altLang="en-US" sz="2800" dirty="0"/>
          </a:p>
          <a:p>
            <a:pPr algn="l"/>
            <a:endParaRPr lang="zh-CN" altLang="en-US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（二）单元式住宅火灾的逃生方法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103" y="1724660"/>
            <a:ext cx="6671813" cy="494091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（三）高层建筑火灾的逃生方法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959" y="1724660"/>
            <a:ext cx="8011064" cy="450622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（四）地下建筑火灾的逃生方法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807085" y="1724660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（五）地铁失火时的逃生方法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807085" y="2246630"/>
            <a:ext cx="6583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（六）商场（集贸市场）火灾的逃生方法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807085" y="2768600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（七）影剧院火灾的逃生方法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807085" y="3290570"/>
            <a:ext cx="65646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（八）歌舞厅、KTV包房火灾的逃生方法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807085" y="3812540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（九）棚户区火灾的逃生方法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807085" y="4334510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（十）客船火灾的逃生方法</a:t>
            </a:r>
            <a:endParaRPr lang="zh-CN" altLang="en-US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807085" y="4856480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（十一）列车火灾的逃生方法</a:t>
            </a:r>
            <a:endParaRPr lang="zh-CN" altLang="en-US" sz="2800" dirty="0"/>
          </a:p>
        </p:txBody>
      </p:sp>
      <p:sp>
        <p:nvSpPr>
          <p:cNvPr id="10" name="文本框 9"/>
          <p:cNvSpPr txBox="1"/>
          <p:nvPr/>
        </p:nvSpPr>
        <p:spPr>
          <a:xfrm>
            <a:off x="807085" y="5378450"/>
            <a:ext cx="6228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（十二）公交车发生火灾时的逃生方法</a:t>
            </a:r>
            <a:endParaRPr lang="zh-CN" altLang="en-US" sz="2800" dirty="0"/>
          </a:p>
        </p:txBody>
      </p:sp>
      <p:sp>
        <p:nvSpPr>
          <p:cNvPr id="11" name="文本框 10"/>
          <p:cNvSpPr txBox="1"/>
          <p:nvPr/>
        </p:nvSpPr>
        <p:spPr>
          <a:xfrm>
            <a:off x="807085" y="5900420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（十三）森林火灾的逃生方法</a:t>
            </a:r>
            <a:endParaRPr lang="zh-CN" altLang="en-US" sz="2800" dirty="0"/>
          </a:p>
        </p:txBody>
      </p:sp>
      <p:sp>
        <p:nvSpPr>
          <p:cNvPr id="12" name="文本框 11"/>
          <p:cNvSpPr txBox="1"/>
          <p:nvPr/>
        </p:nvSpPr>
        <p:spPr>
          <a:xfrm>
            <a:off x="6319365" y="1724660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（十四）隧道火灾的逃生方法</a:t>
            </a:r>
            <a:endParaRPr lang="zh-CN" altLang="en-US" sz="28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319365" y="2815350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（十五）人生着火怎么办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126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实验室防火要点</a:t>
            </a:r>
            <a:endParaRPr lang="zh-CN" altLang="en-US" sz="2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第五节</a:t>
            </a:r>
            <a:r>
              <a:rPr lang="en-US" sz="4000"/>
              <a:t> </a:t>
            </a:r>
            <a:r>
              <a:rPr sz="4000"/>
              <a:t>实验教学中的防火安全</a:t>
            </a:r>
            <a:endParaRPr sz="4000"/>
          </a:p>
        </p:txBody>
      </p:sp>
      <p:sp>
        <p:nvSpPr>
          <p:cNvPr id="3" name="文本框 2"/>
          <p:cNvSpPr txBox="1"/>
          <p:nvPr/>
        </p:nvSpPr>
        <p:spPr>
          <a:xfrm>
            <a:off x="807085" y="1724660"/>
            <a:ext cx="3126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实验室灭火技巧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126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烟头引发的火灾</a:t>
            </a:r>
            <a:endParaRPr lang="zh-CN" altLang="en-US" sz="28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第一节</a:t>
            </a:r>
            <a:r>
              <a:rPr lang="en-US" sz="4000"/>
              <a:t> </a:t>
            </a:r>
            <a:r>
              <a:rPr sz="4000"/>
              <a:t>校园火灾案例成因分析</a:t>
            </a:r>
            <a:endParaRPr sz="40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74" y="1724660"/>
            <a:ext cx="7039155" cy="47058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2537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引发的火灾 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" y="1725909"/>
            <a:ext cx="6654764" cy="467913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126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违规用电酿大错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49" y="1724660"/>
            <a:ext cx="6856203" cy="452863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1935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易燃易爆品引发的火灾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8" y="1791726"/>
            <a:ext cx="6209631" cy="395346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482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常用灭火器的选择</a:t>
            </a:r>
            <a:endParaRPr lang="zh-CN" altLang="en-US" sz="28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第二节</a:t>
            </a:r>
            <a:r>
              <a:rPr lang="en-US" sz="4000"/>
              <a:t> </a:t>
            </a:r>
            <a:r>
              <a:rPr sz="4000"/>
              <a:t>常见灭火器</a:t>
            </a:r>
            <a:endParaRPr sz="40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78" y="1769189"/>
            <a:ext cx="10130287" cy="388612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344795" cy="3107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常用灭火器的食用方法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1.手提式干粉灭火器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2.手提式1211灭火器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3.二氧化碳灭火器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4.泡沫灭火器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5.四氧化碳灭火器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6.35千克推车式干粉灭火器</a:t>
            </a:r>
            <a:endParaRPr lang="zh-CN" altLang="en-US" sz="2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09448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火灾预防的主要措施</a:t>
            </a:r>
            <a:endParaRPr lang="zh-CN" altLang="en-US" sz="2800"/>
          </a:p>
          <a:p>
            <a:pPr algn="l"/>
            <a:r>
              <a:rPr lang="zh-CN" altLang="en-US" sz="2800"/>
              <a:t>（一）增强消防安全意识</a:t>
            </a:r>
            <a:endParaRPr lang="zh-CN" altLang="en-US" sz="2800"/>
          </a:p>
          <a:p>
            <a:pPr algn="l"/>
            <a:r>
              <a:rPr lang="zh-CN" altLang="en-US" sz="2800"/>
              <a:t>（二）遵守学校防火制度</a:t>
            </a:r>
            <a:endParaRPr lang="zh-CN" altLang="en-US" sz="2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第三节</a:t>
            </a:r>
            <a:r>
              <a:rPr lang="en-US" sz="4000"/>
              <a:t> </a:t>
            </a:r>
            <a:r>
              <a:rPr sz="4000"/>
              <a:t>常见校园火灾的预防与扑救</a:t>
            </a:r>
            <a:endParaRPr sz="4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516880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火灾扑救的主要方法</a:t>
            </a:r>
            <a:endParaRPr lang="zh-CN" altLang="en-US" sz="2800"/>
          </a:p>
          <a:p>
            <a:pPr algn="l"/>
            <a:r>
              <a:rPr lang="zh-CN" altLang="en-US" sz="2800"/>
              <a:t>（一）迅速拨打报警电话</a:t>
            </a:r>
            <a:endParaRPr lang="zh-CN" altLang="en-US" sz="2800"/>
          </a:p>
          <a:p>
            <a:pPr algn="l"/>
            <a:r>
              <a:rPr lang="zh-CN" altLang="en-US" sz="2800"/>
              <a:t>（二）及时扑救初期火灾</a:t>
            </a:r>
            <a:endParaRPr lang="zh-CN" altLang="en-US" sz="2800"/>
          </a:p>
          <a:p>
            <a:pPr algn="l"/>
            <a:r>
              <a:rPr lang="zh-CN" altLang="en-US" sz="2800"/>
              <a:t>（三）火灾扑救过程中的注意事项</a:t>
            </a:r>
            <a:endParaRPr lang="zh-CN" altLang="en-US" sz="2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583</Words>
  <Application>WPS 演示</Application>
  <PresentationFormat>宽屏</PresentationFormat>
  <Paragraphs>85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Wingdings 3</vt:lpstr>
      <vt:lpstr>Arial</vt:lpstr>
      <vt:lpstr>幼圆</vt:lpstr>
      <vt:lpstr>Century Gothic</vt:lpstr>
      <vt:lpstr>微软雅黑</vt:lpstr>
      <vt:lpstr>Arial Unicode MS</vt:lpstr>
      <vt:lpstr>丝状</vt:lpstr>
      <vt:lpstr>消防安全，敢问路在何方</vt:lpstr>
      <vt:lpstr>第一节 校园火灾案例成因分析</vt:lpstr>
      <vt:lpstr>PowerPoint 演示文稿</vt:lpstr>
      <vt:lpstr>PowerPoint 演示文稿</vt:lpstr>
      <vt:lpstr>PowerPoint 演示文稿</vt:lpstr>
      <vt:lpstr>第二节 常见灭火器</vt:lpstr>
      <vt:lpstr>PowerPoint 演示文稿</vt:lpstr>
      <vt:lpstr>第三节 常见校园火灾的预防与扑救</vt:lpstr>
      <vt:lpstr>PowerPoint 演示文稿</vt:lpstr>
      <vt:lpstr>PowerPoint 演示文稿</vt:lpstr>
      <vt:lpstr>第四节 货场自救逃生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第五节 实验教学中的防火安全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和谐校园梦想起飞的地方</dc:title>
  <dc:creator/>
  <cp:lastModifiedBy>Newland</cp:lastModifiedBy>
  <cp:revision>54</cp:revision>
  <dcterms:created xsi:type="dcterms:W3CDTF">2019-09-19T02:01:00Z</dcterms:created>
  <dcterms:modified xsi:type="dcterms:W3CDTF">2022-10-10T02:11:56Z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2052-11.8.2.10229</vt:lpwstr>
  </property>
</Properties>
</file>