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62" r:id="rId5"/>
    <p:sldId id="263" r:id="rId6"/>
    <p:sldId id="265" r:id="rId7"/>
    <p:sldId id="266" r:id="rId8"/>
    <p:sldId id="268" r:id="rId9"/>
    <p:sldId id="267" r:id="rId10"/>
    <p:sldId id="269" r:id="rId11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和谐校园梦想起飞的地方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项目一 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r>
              <a:rPr lang="zh-CN" altLang="en-US" sz="4000"/>
              <a:t>第一节</a:t>
            </a:r>
            <a:r>
              <a:rPr lang="en-US" altLang="zh-CN" sz="4000"/>
              <a:t> </a:t>
            </a:r>
            <a:r>
              <a:rPr lang="zh-CN" altLang="en-US" sz="4000"/>
              <a:t>职业学校安全教育的内容和要点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职业学校安全教育的主要内容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802130"/>
            <a:ext cx="85350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（一）政治安全教育</a:t>
            </a:r>
            <a:endParaRPr lang="zh-CN" altLang="en-US" sz="2800"/>
          </a:p>
          <a:p>
            <a:pPr algn="l"/>
            <a:r>
              <a:rPr lang="zh-CN" altLang="en-US" sz="2800"/>
              <a:t>（二）饮食安全教育</a:t>
            </a:r>
            <a:endParaRPr lang="zh-CN" altLang="en-US" sz="2800"/>
          </a:p>
          <a:p>
            <a:pPr algn="l"/>
            <a:r>
              <a:rPr lang="zh-CN" altLang="en-US" sz="2800"/>
              <a:t>（三）宿舍安全教育</a:t>
            </a:r>
            <a:endParaRPr lang="zh-CN" altLang="en-US" sz="2800"/>
          </a:p>
          <a:p>
            <a:pPr algn="l"/>
            <a:r>
              <a:rPr lang="zh-CN" altLang="en-US" sz="2800"/>
              <a:t>（四）交通安全教育</a:t>
            </a:r>
            <a:endParaRPr lang="zh-CN" altLang="en-US" sz="2800"/>
          </a:p>
          <a:p>
            <a:pPr algn="l"/>
            <a:r>
              <a:rPr lang="zh-CN" altLang="en-US" sz="2800"/>
              <a:t>（五）人身安全教育</a:t>
            </a:r>
            <a:endParaRPr lang="zh-CN" altLang="en-US" sz="2800"/>
          </a:p>
          <a:p>
            <a:pPr algn="l"/>
            <a:r>
              <a:rPr lang="zh-CN" altLang="en-US" sz="2800"/>
              <a:t>（六）社会安全教育</a:t>
            </a:r>
            <a:endParaRPr lang="zh-CN" altLang="en-US" sz="2800"/>
          </a:p>
          <a:p>
            <a:pPr algn="l"/>
            <a:r>
              <a:rPr lang="zh-CN" altLang="en-US" sz="2800"/>
              <a:t>（七）网络安全教育</a:t>
            </a:r>
            <a:endParaRPr lang="zh-CN" altLang="en-US" sz="2800"/>
          </a:p>
          <a:p>
            <a:pPr algn="l"/>
            <a:r>
              <a:rPr lang="zh-CN" altLang="en-US" sz="2800"/>
              <a:t>（八）心理安全教育</a:t>
            </a:r>
            <a:endParaRPr lang="zh-CN" altLang="en-US" sz="2800"/>
          </a:p>
          <a:p>
            <a:pPr algn="l"/>
            <a:r>
              <a:rPr lang="zh-CN" altLang="en-US" sz="2800"/>
              <a:t>（九）求职安全教育</a:t>
            </a:r>
            <a:endParaRPr lang="zh-CN" altLang="en-US" sz="2800"/>
          </a:p>
          <a:p>
            <a:pPr algn="l"/>
            <a:r>
              <a:rPr lang="zh-CN" altLang="en-US" sz="2800"/>
              <a:t>（十）防灾避灾教育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职业学校安全教育的要点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（一）培养学生树立良好的安全意识</a:t>
            </a:r>
            <a:endParaRPr lang="zh-CN" altLang="en-US" sz="2800"/>
          </a:p>
          <a:p>
            <a:pPr algn="l"/>
            <a:r>
              <a:rPr lang="zh-CN" altLang="en-US" sz="2800"/>
              <a:t>（二）教育学生掌握一定的生存自救技能</a:t>
            </a:r>
            <a:endParaRPr lang="zh-CN" altLang="en-US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r>
              <a:rPr lang="zh-CN" altLang="en-US" sz="4000"/>
              <a:t>第二节</a:t>
            </a:r>
            <a:r>
              <a:rPr lang="en-US" altLang="zh-CN" sz="4000"/>
              <a:t> </a:t>
            </a:r>
            <a:r>
              <a:rPr lang="zh-CN" altLang="en-US" sz="4000"/>
              <a:t>自觉维护国家安全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危害国家安全的行为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8696506" cy="42918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中职生国家安全教育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（一）国家安全意识</a:t>
            </a:r>
            <a:endParaRPr lang="zh-CN" altLang="en-US" sz="2800"/>
          </a:p>
          <a:p>
            <a:pPr algn="l"/>
            <a:r>
              <a:rPr lang="zh-CN" altLang="en-US" sz="2800"/>
              <a:t>（二）和平演变</a:t>
            </a:r>
            <a:endParaRPr lang="zh-CN" altLang="en-US" sz="2800"/>
          </a:p>
          <a:p>
            <a:pPr algn="l"/>
            <a:r>
              <a:rPr lang="zh-CN" altLang="en-US" sz="2800"/>
              <a:t>（三）颠覆活动</a:t>
            </a:r>
            <a:endParaRPr lang="zh-CN" altLang="en-US" sz="2800"/>
          </a:p>
          <a:p>
            <a:pPr algn="l"/>
            <a:r>
              <a:rPr lang="zh-CN" altLang="en-US" sz="2800"/>
              <a:t>（四）信息战</a:t>
            </a:r>
            <a:endParaRPr lang="zh-CN" altLang="en-US" sz="2800"/>
          </a:p>
          <a:p>
            <a:pPr algn="l"/>
            <a:r>
              <a:rPr lang="zh-CN" altLang="en-US" sz="2800"/>
              <a:t>（五）间谍</a:t>
            </a:r>
            <a:endParaRPr lang="zh-CN" altLang="en-US" sz="2800"/>
          </a:p>
          <a:p>
            <a:pPr algn="l"/>
            <a:r>
              <a:rPr lang="zh-CN" altLang="en-US" sz="2800"/>
              <a:t>（六）泄密和窃密</a:t>
            </a:r>
            <a:endParaRPr lang="zh-CN" altLang="en-US" sz="2800"/>
          </a:p>
          <a:p>
            <a:pPr algn="l"/>
            <a:r>
              <a:rPr lang="zh-CN" altLang="en-US" sz="2800"/>
              <a:t>（七）叛逃罪和背叛国家罪</a:t>
            </a:r>
            <a:endParaRPr lang="zh-CN" altLang="en-US" sz="2800"/>
          </a:p>
          <a:p>
            <a:pPr algn="l"/>
            <a:r>
              <a:rPr lang="zh-CN" altLang="en-US" sz="2800"/>
              <a:t>（八）武装叛乱、暴乱罪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中职生如何维护国家安全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（一）要始终树立国家利益高于一切的关念</a:t>
            </a:r>
            <a:endParaRPr lang="zh-CN" altLang="en-US" sz="2800"/>
          </a:p>
          <a:p>
            <a:pPr algn="l"/>
            <a:r>
              <a:rPr lang="zh-CN" altLang="en-US" sz="2800"/>
              <a:t>（二）要努力熟悉有关国家安全的法律法规</a:t>
            </a:r>
            <a:endParaRPr lang="zh-CN" altLang="en-US" sz="2800"/>
          </a:p>
          <a:p>
            <a:pPr algn="l"/>
            <a:r>
              <a:rPr lang="zh-CN" altLang="en-US" sz="2800"/>
              <a:t>（三）要善于识别各种伪装</a:t>
            </a:r>
            <a:endParaRPr lang="zh-CN" altLang="en-US" sz="2800"/>
          </a:p>
          <a:p>
            <a:pPr algn="l"/>
            <a:r>
              <a:rPr lang="zh-CN" altLang="en-US" sz="2800"/>
              <a:t>（四）要克服妄自菲薄等不正确思想</a:t>
            </a:r>
            <a:endParaRPr lang="zh-CN" altLang="en-US" sz="2800"/>
          </a:p>
          <a:p>
            <a:pPr algn="l"/>
            <a:r>
              <a:rPr lang="zh-CN" altLang="en-US" sz="2800"/>
              <a:t>（五）要积极配合国家安全机关的工作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第三节 中职生安全意识的培养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培养中职生安全意识的重要性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0623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（一）培养中职生安全意识是提高整个社会安全意识的需要</a:t>
            </a:r>
            <a:endParaRPr lang="zh-CN" altLang="en-US" sz="2800"/>
          </a:p>
          <a:p>
            <a:pPr algn="l"/>
            <a:r>
              <a:rPr lang="zh-CN" altLang="en-US" sz="2800"/>
              <a:t>（二）培养中职生的安全意识是建设中国特色社会主义国家的需要</a:t>
            </a:r>
            <a:endParaRPr lang="zh-CN" altLang="en-US" sz="2800"/>
          </a:p>
          <a:p>
            <a:pPr algn="l"/>
            <a:r>
              <a:rPr lang="zh-CN" altLang="en-US" sz="2800"/>
              <a:t>（三）培养中职生的安全意识是提高中职生综合素质和自觉发展的需要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中职生应该培养那些安全意识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85350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（一）应对人际交往的自我保护意识</a:t>
            </a:r>
            <a:endParaRPr lang="zh-CN" altLang="en-US" sz="2800"/>
          </a:p>
          <a:p>
            <a:pPr algn="l"/>
            <a:r>
              <a:rPr lang="zh-CN" altLang="en-US" sz="2800"/>
              <a:t>（二）面对突发情况的应变意识</a:t>
            </a:r>
            <a:endParaRPr lang="zh-CN" altLang="en-US" sz="2800"/>
          </a:p>
          <a:p>
            <a:pPr algn="l"/>
            <a:r>
              <a:rPr lang="zh-CN" altLang="en-US" sz="2800"/>
              <a:t>（三）应对挫折的心理安全意识</a:t>
            </a:r>
            <a:endParaRPr lang="zh-CN" altLang="en-US" sz="2800"/>
          </a:p>
          <a:p>
            <a:pPr algn="l"/>
            <a:r>
              <a:rPr lang="zh-CN" altLang="en-US" sz="2800"/>
              <a:t>（四）应对灾难的自救互救意识</a:t>
            </a:r>
            <a:endParaRPr lang="zh-CN" altLang="en-US" sz="2800"/>
          </a:p>
          <a:p>
            <a:pPr algn="l"/>
            <a:r>
              <a:rPr lang="zh-CN" altLang="en-US" sz="2800"/>
              <a:t>（五）法律意识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如何培养中职生的安全意识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（一）广泛积累安全知识</a:t>
            </a:r>
            <a:endParaRPr lang="zh-CN" altLang="en-US" sz="2800"/>
          </a:p>
          <a:p>
            <a:pPr algn="l"/>
            <a:r>
              <a:rPr lang="zh-CN" altLang="en-US" sz="2800"/>
              <a:t>（二）要善于观察，时刻保持高度警惕</a:t>
            </a:r>
            <a:endParaRPr lang="zh-CN" altLang="en-US" sz="2800"/>
          </a:p>
          <a:p>
            <a:pPr algn="l"/>
            <a:r>
              <a:rPr lang="zh-CN" altLang="en-US" sz="2800"/>
              <a:t>（三）遇事沉着，善于思考，不盲目随从，不贪图小利</a:t>
            </a:r>
            <a:endParaRPr lang="zh-CN" altLang="en-US" sz="2800"/>
          </a:p>
          <a:p>
            <a:pPr algn="l"/>
            <a:r>
              <a:rPr lang="zh-CN" altLang="en-US" sz="2800"/>
              <a:t>（四）加强法律、法规知识的学习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656</Words>
  <Application>WPS 演示</Application>
  <PresentationFormat>宽屏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和谐校园梦想起飞的地方</vt:lpstr>
      <vt:lpstr>第一节 职业学校安全教育的内容和要点</vt:lpstr>
      <vt:lpstr>PowerPoint 演示文稿</vt:lpstr>
      <vt:lpstr>第二节 自觉维护国家安全</vt:lpstr>
      <vt:lpstr>PowerPoint 演示文稿</vt:lpstr>
      <vt:lpstr>PowerPoint 演示文稿</vt:lpstr>
      <vt:lpstr>第三节 中职生安全意识的培养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